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8" r:id="rId4"/>
    <p:sldId id="257" r:id="rId5"/>
    <p:sldId id="256" r:id="rId6"/>
    <p:sldId id="259" r:id="rId7"/>
    <p:sldId id="307" r:id="rId8"/>
    <p:sldId id="274" r:id="rId9"/>
    <p:sldId id="277" r:id="rId10"/>
    <p:sldId id="276" r:id="rId11"/>
    <p:sldId id="275" r:id="rId12"/>
    <p:sldId id="278" r:id="rId13"/>
    <p:sldId id="279" r:id="rId14"/>
    <p:sldId id="280" r:id="rId15"/>
    <p:sldId id="281" r:id="rId16"/>
    <p:sldId id="282" r:id="rId17"/>
    <p:sldId id="296" r:id="rId18"/>
    <p:sldId id="261" r:id="rId19"/>
    <p:sldId id="297" r:id="rId20"/>
    <p:sldId id="263" r:id="rId21"/>
    <p:sldId id="298" r:id="rId22"/>
    <p:sldId id="339" r:id="rId23"/>
    <p:sldId id="342" r:id="rId24"/>
    <p:sldId id="343" r:id="rId25"/>
    <p:sldId id="299" r:id="rId26"/>
    <p:sldId id="300" r:id="rId27"/>
    <p:sldId id="301" r:id="rId28"/>
    <p:sldId id="341" r:id="rId29"/>
    <p:sldId id="260" r:id="rId30"/>
    <p:sldId id="302" r:id="rId31"/>
    <p:sldId id="305" r:id="rId32"/>
    <p:sldId id="308" r:id="rId33"/>
    <p:sldId id="309" r:id="rId34"/>
    <p:sldId id="266" r:id="rId35"/>
    <p:sldId id="344" r:id="rId36"/>
    <p:sldId id="345" r:id="rId37"/>
    <p:sldId id="346" r:id="rId38"/>
    <p:sldId id="347" r:id="rId39"/>
    <p:sldId id="348" r:id="rId40"/>
    <p:sldId id="349" r:id="rId41"/>
    <p:sldId id="368" r:id="rId42"/>
    <p:sldId id="369" r:id="rId43"/>
    <p:sldId id="262" r:id="rId44"/>
    <p:sldId id="303" r:id="rId45"/>
    <p:sldId id="306" r:id="rId46"/>
    <p:sldId id="269" r:id="rId47"/>
    <p:sldId id="370" r:id="rId48"/>
    <p:sldId id="371" r:id="rId49"/>
    <p:sldId id="372" r:id="rId50"/>
    <p:sldId id="373" r:id="rId51"/>
    <p:sldId id="374" r:id="rId52"/>
    <p:sldId id="375" r:id="rId53"/>
    <p:sldId id="376" r:id="rId54"/>
    <p:sldId id="378"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2" autoAdjust="0"/>
    <p:restoredTop sz="94660"/>
  </p:normalViewPr>
  <p:slideViewPr>
    <p:cSldViewPr snapToGrid="0" showGuides="1">
      <p:cViewPr varScale="1">
        <p:scale>
          <a:sx n="87" d="100"/>
          <a:sy n="87" d="100"/>
        </p:scale>
        <p:origin x="252" y="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0000-00-00T00:00:00.000" idx="2">
    <p:pos x="6010" y="-1661"/>
    <p:text/>
  </p:cm>
</p:cmLst>
</file>

<file path=ppt/comments/comment2.xml><?xml version="1.0" encoding="utf-8"?>
<p:cmLst xmlns:a="http://schemas.openxmlformats.org/drawingml/2006/main" xmlns:r="http://schemas.openxmlformats.org/officeDocument/2006/relationships" xmlns:p="http://schemas.openxmlformats.org/presentationml/2006/main">
  <p:cm authorId="1" dt="0000-00-00T00:00:00.000" idx="2">
    <p:pos x="6010" y="-166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0000-00-00T00:00:00.000" idx="2">
    <p:pos x="6010" y="-166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0000-00-00T00:00:00.000" idx="2">
    <p:pos x="6010" y="-1659"/>
    <p:text/>
  </p:cm>
</p:cmLst>
</file>

<file path=ppt/comments/comment5.xml><?xml version="1.0" encoding="utf-8"?>
<p:cmLst xmlns:a="http://schemas.openxmlformats.org/drawingml/2006/main" xmlns:r="http://schemas.openxmlformats.org/officeDocument/2006/relationships" xmlns:p="http://schemas.openxmlformats.org/presentationml/2006/main">
  <p:cm authorId="1" dt="0000-00-00T00:00:00.000" idx="2">
    <p:pos x="6010" y="-1658"/>
    <p:text/>
  </p:cm>
</p:cmLst>
</file>

<file path=ppt/comments/comment6.xml><?xml version="1.0" encoding="utf-8"?>
<p:cmLst xmlns:a="http://schemas.openxmlformats.org/drawingml/2006/main" xmlns:r="http://schemas.openxmlformats.org/officeDocument/2006/relationships" xmlns:p="http://schemas.openxmlformats.org/presentationml/2006/main">
  <p:cm authorId="1" dt="0000-00-00T00:00:00.000" idx="2">
    <p:pos x="6010" y="-1657"/>
    <p:text/>
  </p:cm>
</p:cmLst>
</file>

<file path=ppt/comments/comment7.xml><?xml version="1.0" encoding="utf-8"?>
<p:cmLst xmlns:a="http://schemas.openxmlformats.org/drawingml/2006/main" xmlns:r="http://schemas.openxmlformats.org/officeDocument/2006/relationships" xmlns:p="http://schemas.openxmlformats.org/presentationml/2006/main">
  <p:cm authorId="1" dt="0000-00-00T00:00:00.000" idx="2">
    <p:pos x="6010" y="-1660"/>
    <p:text/>
  </p:cm>
</p:cmLst>
</file>

<file path=ppt/comments/comment8.xml><?xml version="1.0" encoding="utf-8"?>
<p:cmLst xmlns:a="http://schemas.openxmlformats.org/drawingml/2006/main" xmlns:r="http://schemas.openxmlformats.org/officeDocument/2006/relationships" xmlns:p="http://schemas.openxmlformats.org/presentationml/2006/main">
  <p:cm authorId="1" dt="0000-00-00T00:00:00.000" idx="2">
    <p:pos x="6010" y="-1659"/>
    <p:text/>
  </p:cm>
</p:cmLst>
</file>

<file path=ppt/comments/comment9.xml><?xml version="1.0" encoding="utf-8"?>
<p:cmLst xmlns:a="http://schemas.openxmlformats.org/drawingml/2006/main" xmlns:r="http://schemas.openxmlformats.org/officeDocument/2006/relationships" xmlns:p="http://schemas.openxmlformats.org/presentationml/2006/main">
  <p:cm authorId="1" dt="0000-00-00T00:00:00.000" idx="2">
    <p:pos x="6010" y="-1658"/>
    <p:text/>
  </p:cm>
</p:cmLst>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8026A733-5CB4-4456-9E40-EA557025C968}"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26A733-5CB4-4456-9E40-EA557025C96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026A733-5CB4-4456-9E40-EA557025C968}"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8026A733-5CB4-4456-9E40-EA557025C968}"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8026A733-5CB4-4456-9E40-EA557025C968}"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026A733-5CB4-4456-9E40-EA557025C96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026A733-5CB4-4456-9E40-EA557025C968}"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026A733-5CB4-4456-9E40-EA557025C968}"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44DD186-D497-4EE4-A87F-0697B3EE3F5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6A733-5CB4-4456-9E40-EA557025C968}"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186-D497-4EE4-A87F-0697B3EE3F5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6A733-5CB4-4456-9E40-EA557025C968}"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186-D497-4EE4-A87F-0697B3EE3F5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8.xml"/><Relationship Id="rId2" Type="http://schemas.openxmlformats.org/officeDocument/2006/relationships/image" Target="../media/image1.png"/><Relationship Id="rId1" Type="http://schemas.openxmlformats.org/officeDocument/2006/relationships/tags" Target="../tags/tag127.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4.png"/><Relationship Id="rId1" Type="http://schemas.openxmlformats.org/officeDocument/2006/relationships/tags" Target="../tags/tag181.xml"/></Relationships>
</file>

<file path=ppt/slides/_rels/slide11.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image" Target="../media/image4.png"/><Relationship Id="rId16" Type="http://schemas.openxmlformats.org/officeDocument/2006/relationships/comments" Target="../comments/comment3.xml"/><Relationship Id="rId15" Type="http://schemas.openxmlformats.org/officeDocument/2006/relationships/slideLayout" Target="../slideLayouts/slideLayout13.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image" Target="../media/image5.png"/><Relationship Id="rId10" Type="http://schemas.openxmlformats.org/officeDocument/2006/relationships/tags" Target="../tags/tag193.xml"/><Relationship Id="rId1" Type="http://schemas.openxmlformats.org/officeDocument/2006/relationships/tags" Target="../tags/tag185.xml"/></Relationships>
</file>

<file path=ppt/slides/_rels/slide12.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image" Target="../media/image4.png"/><Relationship Id="rId15" Type="http://schemas.openxmlformats.org/officeDocument/2006/relationships/comments" Target="../comments/comment4.xml"/><Relationship Id="rId14" Type="http://schemas.openxmlformats.org/officeDocument/2006/relationships/slideLayout" Target="../slideLayouts/slideLayout13.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image" Target="../media/image5.png"/><Relationship Id="rId10" Type="http://schemas.openxmlformats.org/officeDocument/2006/relationships/tags" Target="../tags/tag205.xml"/><Relationship Id="rId1" Type="http://schemas.openxmlformats.org/officeDocument/2006/relationships/tags" Target="../tags/tag19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4.png"/><Relationship Id="rId1" Type="http://schemas.openxmlformats.org/officeDocument/2006/relationships/tags" Target="../tags/tag20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image" Target="../media/image4.png"/><Relationship Id="rId1" Type="http://schemas.openxmlformats.org/officeDocument/2006/relationships/tags" Target="../tags/tag211.xml"/></Relationships>
</file>

<file path=ppt/slides/_rels/slide15.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4.png"/><Relationship Id="rId16" Type="http://schemas.openxmlformats.org/officeDocument/2006/relationships/comments" Target="../comments/comment5.xml"/><Relationship Id="rId15" Type="http://schemas.openxmlformats.org/officeDocument/2006/relationships/slideLayout" Target="../slideLayouts/slideLayout2.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image" Target="../media/image5.png"/><Relationship Id="rId10" Type="http://schemas.openxmlformats.org/officeDocument/2006/relationships/tags" Target="../tags/tag223.xml"/><Relationship Id="rId1" Type="http://schemas.openxmlformats.org/officeDocument/2006/relationships/tags" Target="../tags/tag21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image" Target="../media/image2.png"/><Relationship Id="rId1" Type="http://schemas.openxmlformats.org/officeDocument/2006/relationships/tags" Target="../tags/tag2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23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image" Target="../media/image4.png"/><Relationship Id="rId15" Type="http://schemas.openxmlformats.org/officeDocument/2006/relationships/comments" Target="../comments/comment6.xml"/><Relationship Id="rId14" Type="http://schemas.openxmlformats.org/officeDocument/2006/relationships/slideLayout" Target="../slideLayouts/slideLayout2.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image" Target="../media/image5.png"/><Relationship Id="rId10" Type="http://schemas.openxmlformats.org/officeDocument/2006/relationships/tags" Target="../tags/tag242.xml"/><Relationship Id="rId1" Type="http://schemas.openxmlformats.org/officeDocument/2006/relationships/tags" Target="../tags/tag23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image" Target="../media/image2.png"/><Relationship Id="rId1" Type="http://schemas.openxmlformats.org/officeDocument/2006/relationships/tags" Target="../tags/tag129.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image" Target="../media/image4.png"/><Relationship Id="rId1" Type="http://schemas.openxmlformats.org/officeDocument/2006/relationships/tags" Target="../tags/tag245.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4.png"/><Relationship Id="rId1" Type="http://schemas.openxmlformats.org/officeDocument/2006/relationships/tags" Target="../tags/tag248.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image" Target="../media/image4.png"/><Relationship Id="rId1" Type="http://schemas.openxmlformats.org/officeDocument/2006/relationships/tags" Target="../tags/tag251.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24.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4.png"/><Relationship Id="rId15" Type="http://schemas.openxmlformats.org/officeDocument/2006/relationships/comments" Target="../comments/comment7.xml"/><Relationship Id="rId14" Type="http://schemas.openxmlformats.org/officeDocument/2006/relationships/slideLayout" Target="../slideLayouts/slideLayout2.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image" Target="../media/image5.png"/><Relationship Id="rId10" Type="http://schemas.openxmlformats.org/officeDocument/2006/relationships/tags" Target="../tags/tag268.xml"/><Relationship Id="rId1" Type="http://schemas.openxmlformats.org/officeDocument/2006/relationships/tags" Target="../tags/tag260.xml"/></Relationships>
</file>

<file path=ppt/slides/_rels/slide25.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image" Target="../media/image4.png"/><Relationship Id="rId19" Type="http://schemas.openxmlformats.org/officeDocument/2006/relationships/slideLayout" Target="../slideLayouts/slideLayout2.xml"/><Relationship Id="rId18" Type="http://schemas.openxmlformats.org/officeDocument/2006/relationships/tags" Target="../tags/tag287.xml"/><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tags" Target="../tags/tag27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image" Target="../media/image4.png"/><Relationship Id="rId1" Type="http://schemas.openxmlformats.org/officeDocument/2006/relationships/tags" Target="../tags/tag28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image" Target="../media/image2.png"/><Relationship Id="rId1" Type="http://schemas.openxmlformats.org/officeDocument/2006/relationships/tags" Target="../tags/tag29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94.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image" Target="../media/image2.png"/><Relationship Id="rId1" Type="http://schemas.openxmlformats.org/officeDocument/2006/relationships/tags" Target="../tags/tag135.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image" Target="../media/image4.png"/><Relationship Id="rId1" Type="http://schemas.openxmlformats.org/officeDocument/2006/relationships/tags" Target="../tags/tag298.xml"/></Relationships>
</file>

<file path=ppt/slides/_rels/slide31.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tags" Target="../tags/tag301.xml"/></Relationships>
</file>

<file path=ppt/slides/_rels/slide32.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4.png"/><Relationship Id="rId19" Type="http://schemas.openxmlformats.org/officeDocument/2006/relationships/slideLayout" Target="../slideLayouts/slideLayout2.xml"/><Relationship Id="rId18" Type="http://schemas.openxmlformats.org/officeDocument/2006/relationships/tags" Target="../tags/tag325.xml"/><Relationship Id="rId17" Type="http://schemas.openxmlformats.org/officeDocument/2006/relationships/tags" Target="../tags/tag324.xml"/><Relationship Id="rId16" Type="http://schemas.openxmlformats.org/officeDocument/2006/relationships/tags" Target="../tags/tag323.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9.xml"/></Relationships>
</file>

<file path=ppt/slides/_rels/slide33.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image" Target="../media/image4.png"/><Relationship Id="rId19" Type="http://schemas.openxmlformats.org/officeDocument/2006/relationships/slideLayout" Target="../slideLayouts/slideLayout2.xml"/><Relationship Id="rId18" Type="http://schemas.openxmlformats.org/officeDocument/2006/relationships/tags" Target="../tags/tag342.xml"/><Relationship Id="rId17" Type="http://schemas.openxmlformats.org/officeDocument/2006/relationships/tags" Target="../tags/tag341.xml"/><Relationship Id="rId16" Type="http://schemas.openxmlformats.org/officeDocument/2006/relationships/tags" Target="../tags/tag340.xml"/><Relationship Id="rId15" Type="http://schemas.openxmlformats.org/officeDocument/2006/relationships/tags" Target="../tags/tag339.xml"/><Relationship Id="rId14" Type="http://schemas.openxmlformats.org/officeDocument/2006/relationships/tags" Target="../tags/tag338.xml"/><Relationship Id="rId13" Type="http://schemas.openxmlformats.org/officeDocument/2006/relationships/tags" Target="../tags/tag337.xml"/><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image" Target="../media/image4.png"/><Relationship Id="rId1" Type="http://schemas.openxmlformats.org/officeDocument/2006/relationships/tags" Target="../tags/tag343.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image" Target="../media/image4.png"/><Relationship Id="rId1" Type="http://schemas.openxmlformats.org/officeDocument/2006/relationships/tags" Target="../tags/tag346.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4.png"/><Relationship Id="rId1" Type="http://schemas.openxmlformats.org/officeDocument/2006/relationships/tags" Target="../tags/tag350.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image" Target="../media/image4.png"/><Relationship Id="rId1" Type="http://schemas.openxmlformats.org/officeDocument/2006/relationships/tags" Target="../tags/tag353.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4.png"/><Relationship Id="rId1" Type="http://schemas.openxmlformats.org/officeDocument/2006/relationships/tags" Target="../tags/tag35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image" Target="../media/image4.png"/><Relationship Id="rId1" Type="http://schemas.openxmlformats.org/officeDocument/2006/relationships/tags" Target="../tags/tag35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38.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image" Target="../media/image4.png"/><Relationship Id="rId1" Type="http://schemas.openxmlformats.org/officeDocument/2006/relationships/tags" Target="../tags/tag362.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image" Target="../media/image2.png"/><Relationship Id="rId1" Type="http://schemas.openxmlformats.org/officeDocument/2006/relationships/tags" Target="../tags/tag36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36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0.xml"/><Relationship Id="rId1" Type="http://schemas.openxmlformats.org/officeDocument/2006/relationships/tags" Target="../tags/tag369.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image" Target="../media/image9.jpeg"/><Relationship Id="rId3" Type="http://schemas.openxmlformats.org/officeDocument/2006/relationships/tags" Target="../tags/tag372.xml"/><Relationship Id="rId2" Type="http://schemas.openxmlformats.org/officeDocument/2006/relationships/image" Target="../media/image4.png"/><Relationship Id="rId1" Type="http://schemas.openxmlformats.org/officeDocument/2006/relationships/tags" Target="../tags/tag371.xml"/></Relationships>
</file>

<file path=ppt/slides/_rels/slide45.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image" Target="../media/image4.png"/><Relationship Id="rId15" Type="http://schemas.openxmlformats.org/officeDocument/2006/relationships/comments" Target="../comments/comment8.xml"/><Relationship Id="rId14" Type="http://schemas.openxmlformats.org/officeDocument/2006/relationships/slideLayout" Target="../slideLayouts/slideLayout2.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image" Target="../media/image5.png"/><Relationship Id="rId10" Type="http://schemas.openxmlformats.org/officeDocument/2006/relationships/tags" Target="../tags/tag383.xml"/><Relationship Id="rId1" Type="http://schemas.openxmlformats.org/officeDocument/2006/relationships/tags" Target="../tags/tag375.xml"/></Relationships>
</file>

<file path=ppt/slides/_rels/slide46.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image" Target="../media/image4.png"/><Relationship Id="rId15" Type="http://schemas.openxmlformats.org/officeDocument/2006/relationships/comments" Target="../comments/comment9.xml"/><Relationship Id="rId14" Type="http://schemas.openxmlformats.org/officeDocument/2006/relationships/slideLayout" Target="../slideLayouts/slideLayout2.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image" Target="../media/image5.png"/><Relationship Id="rId10" Type="http://schemas.openxmlformats.org/officeDocument/2006/relationships/tags" Target="../tags/tag394.xml"/><Relationship Id="rId1" Type="http://schemas.openxmlformats.org/officeDocument/2006/relationships/tags" Target="../tags/tag386.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image" Target="../media/image4.png"/><Relationship Id="rId1" Type="http://schemas.openxmlformats.org/officeDocument/2006/relationships/tags" Target="../tags/tag397.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image" Target="../media/image4.png"/><Relationship Id="rId1" Type="http://schemas.openxmlformats.org/officeDocument/2006/relationships/tags" Target="../tags/tag400.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image" Target="../media/image4.png"/><Relationship Id="rId1" Type="http://schemas.openxmlformats.org/officeDocument/2006/relationships/tags" Target="../tags/tag40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image" Target="../media/image4.png"/><Relationship Id="rId1" Type="http://schemas.openxmlformats.org/officeDocument/2006/relationships/tags" Target="../tags/tag407.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1.xml"/><Relationship Id="rId2" Type="http://schemas.openxmlformats.org/officeDocument/2006/relationships/image" Target="../media/image4.png"/><Relationship Id="rId1" Type="http://schemas.openxmlformats.org/officeDocument/2006/relationships/tags" Target="../tags/tag410.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3.xml"/><Relationship Id="rId2" Type="http://schemas.openxmlformats.org/officeDocument/2006/relationships/image" Target="../media/image4.png"/><Relationship Id="rId1" Type="http://schemas.openxmlformats.org/officeDocument/2006/relationships/tags" Target="../tags/tag412.xml"/></Relationships>
</file>

<file path=ppt/slides/_rels/slide6.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4.png"/><Relationship Id="rId16" Type="http://schemas.openxmlformats.org/officeDocument/2006/relationships/comments" Target="../comments/comment1.xml"/><Relationship Id="rId15" Type="http://schemas.openxmlformats.org/officeDocument/2006/relationships/slideLayout" Target="../slideLayouts/slideLayout13.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image" Target="../media/image5.png"/><Relationship Id="rId10" Type="http://schemas.openxmlformats.org/officeDocument/2006/relationships/tags" Target="../tags/tag150.xml"/><Relationship Id="rId1" Type="http://schemas.openxmlformats.org/officeDocument/2006/relationships/tags" Target="../tags/tag142.xml"/></Relationships>
</file>

<file path=ppt/slides/_rels/slide7.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4.png"/><Relationship Id="rId16" Type="http://schemas.openxmlformats.org/officeDocument/2006/relationships/comments" Target="../comments/comment2.xml"/><Relationship Id="rId15" Type="http://schemas.openxmlformats.org/officeDocument/2006/relationships/slideLayout" Target="../slideLayouts/slideLayout13.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image" Target="../media/image5.png"/><Relationship Id="rId10" Type="http://schemas.openxmlformats.org/officeDocument/2006/relationships/tags" Target="../tags/tag162.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image" Target="../media/image4.png"/><Relationship Id="rId14" Type="http://schemas.openxmlformats.org/officeDocument/2006/relationships/slideLayout" Target="../slideLayouts/slideLayout13.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image" Target="../media/image5.png"/><Relationship Id="rId10" Type="http://schemas.openxmlformats.org/officeDocument/2006/relationships/tags" Target="../tags/tag174.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image" Target="../media/image4.png"/><Relationship Id="rId1"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53182" y="-2653181"/>
            <a:ext cx="6885637" cy="12191999"/>
          </a:xfrm>
          <a:prstGeom prst="rect">
            <a:avLst/>
          </a:prstGeom>
        </p:spPr>
      </p:pic>
      <p:sp>
        <p:nvSpPr>
          <p:cNvPr id="4" name="文本框 3"/>
          <p:cNvSpPr txBox="1"/>
          <p:nvPr>
            <p:custDataLst>
              <p:tags r:id="rId3"/>
            </p:custDataLst>
          </p:nvPr>
        </p:nvSpPr>
        <p:spPr>
          <a:xfrm>
            <a:off x="1139825" y="1626870"/>
            <a:ext cx="10285730" cy="28613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b="1">
                <a:solidFill>
                  <a:srgbClr val="C00000"/>
                </a:solidFill>
                <a:latin typeface="微软雅黑" pitchFamily="34" charset="-122"/>
                <a:ea typeface="微软雅黑" pitchFamily="34" charset="-122"/>
              </a:rPr>
              <a:t>七年级（下册）道法</a:t>
            </a:r>
            <a:r>
              <a:rPr lang="en-US" altLang="zh-CN" sz="6000" b="1">
                <a:solidFill>
                  <a:srgbClr val="C00000"/>
                </a:solidFill>
                <a:latin typeface="微软雅黑" pitchFamily="34" charset="-122"/>
                <a:ea typeface="微软雅黑" pitchFamily="34" charset="-122"/>
              </a:rPr>
              <a:t> </a:t>
            </a:r>
            <a:endParaRPr lang="zh-CN" altLang="en-US" sz="6000" b="1">
              <a:solidFill>
                <a:srgbClr val="C00000"/>
              </a:solidFill>
              <a:latin typeface="微软雅黑" pitchFamily="34" charset="-122"/>
              <a:ea typeface="微软雅黑" pitchFamily="34" charset="-122"/>
            </a:endParaRPr>
          </a:p>
          <a:p>
            <a:pPr algn="ctr"/>
            <a:endParaRPr lang="zh-CN" altLang="en-US" sz="6000" b="1">
              <a:solidFill>
                <a:srgbClr val="C00000"/>
              </a:solidFill>
              <a:latin typeface="微软雅黑" pitchFamily="34" charset="-122"/>
              <a:ea typeface="微软雅黑" pitchFamily="34" charset="-122"/>
            </a:endParaRPr>
          </a:p>
          <a:p>
            <a:pPr algn="ctr"/>
            <a:r>
              <a:rPr lang="zh-CN" altLang="en-US" sz="6000" b="1">
                <a:solidFill>
                  <a:srgbClr val="C00000"/>
                </a:solidFill>
                <a:latin typeface="微软雅黑" pitchFamily="34" charset="-122"/>
                <a:ea typeface="微软雅黑" pitchFamily="34" charset="-122"/>
              </a:rPr>
              <a:t>思维导图+重点知识梳理</a:t>
            </a:r>
            <a:endParaRPr lang="zh-CN" altLang="en-US" sz="6000" b="1">
              <a:solidFill>
                <a:srgbClr val="C00000"/>
              </a:solidFill>
              <a:latin typeface="微软雅黑" pitchFamily="34" charset="-122"/>
              <a:ea typeface="微软雅黑"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831080"/>
          </a:xfrm>
          <a:prstGeom prst="rect">
            <a:avLst/>
          </a:prstGeom>
          <a:noFill/>
        </p:spPr>
        <p:txBody>
          <a:bodyPr wrap="square" rtlCol="0">
            <a:spAutoFit/>
          </a:bodyPr>
          <a:lstStyle/>
          <a:p>
            <a:r>
              <a:rPr lang="en-US" sz="2800"/>
              <a:t>3.</a:t>
            </a:r>
            <a:r>
              <a:rPr sz="2800"/>
              <a:t>小欢从小学习击剑，班会上公己击剑，并在市中小学击剑比赛中获得过奖牌。进入初中后，老师让他在班会上给大家表演，他却不敢“亮剑”。对他的行为理解正确的是(    )</a:t>
            </a:r>
            <a:endParaRPr sz="2800"/>
          </a:p>
          <a:p>
            <a:r>
              <a:rPr sz="2800"/>
              <a:t>①是青春期矛盾心理的表现  ②这种心理是不正常的</a:t>
            </a:r>
            <a:endParaRPr sz="2800"/>
          </a:p>
          <a:p>
            <a:r>
              <a:rPr sz="2800"/>
              <a:t>③他应该学会自我调节      ④是不热爱班级的表现</a:t>
            </a:r>
            <a:endParaRPr sz="2800"/>
          </a:p>
          <a:p>
            <a:r>
              <a:rPr sz="2800"/>
              <a:t>A. ①②</a:t>
            </a:r>
            <a:r>
              <a:rPr lang="en-US" sz="2800"/>
              <a:t>   </a:t>
            </a:r>
            <a:r>
              <a:rPr sz="2800"/>
              <a:t>  B. ①③  C. ②④  D. ③④</a:t>
            </a:r>
            <a:endParaRPr sz="2800"/>
          </a:p>
          <a:p>
            <a:r>
              <a:rPr lang="en-US" sz="2800"/>
              <a:t>4.</a:t>
            </a:r>
            <a:r>
              <a:rPr sz="2800"/>
              <a:t>《孟子·尽心章句下》里说“尽信书，不如无书。”这说明在学习中</a:t>
            </a:r>
            <a:r>
              <a:rPr lang="zh-CN" sz="2800"/>
              <a:t>（</a:t>
            </a:r>
            <a:r>
              <a:rPr lang="en-US" altLang="zh-CN" sz="2800"/>
              <a:t>   </a:t>
            </a:r>
            <a:r>
              <a:rPr lang="zh-CN" sz="2800"/>
              <a:t>）</a:t>
            </a:r>
            <a:endParaRPr sz="2800"/>
          </a:p>
          <a:p>
            <a:r>
              <a:rPr sz="2800"/>
              <a:t>①要敢于质疑，反对一切</a:t>
            </a:r>
            <a:r>
              <a:rPr lang="en-US" sz="2800"/>
              <a:t>   </a:t>
            </a:r>
            <a:r>
              <a:rPr sz="2800"/>
              <a:t> ②需要批判的精神和勇气 </a:t>
            </a:r>
            <a:endParaRPr sz="2800"/>
          </a:p>
          <a:p>
            <a:r>
              <a:rPr sz="2800"/>
              <a:t>③要敢于表达不同观点</a:t>
            </a:r>
            <a:r>
              <a:rPr lang="en-US" sz="2800"/>
              <a:t>     </a:t>
            </a:r>
            <a:r>
              <a:rPr sz="2800"/>
              <a:t> ④要独立思考，不人云亦云 </a:t>
            </a:r>
            <a:endParaRPr sz="2800"/>
          </a:p>
          <a:p>
            <a:r>
              <a:rPr sz="2800"/>
              <a:t>A.②③④ </a:t>
            </a:r>
            <a:r>
              <a:rPr lang="en-US" sz="2800"/>
              <a:t>   </a:t>
            </a:r>
            <a:r>
              <a:rPr sz="2800"/>
              <a:t>B.①②③④ </a:t>
            </a:r>
            <a:r>
              <a:rPr lang="en-US" sz="2800"/>
              <a:t>   </a:t>
            </a:r>
            <a:r>
              <a:rPr sz="2800"/>
              <a:t>C.①③④</a:t>
            </a:r>
            <a:r>
              <a:rPr lang="en-US" sz="2800"/>
              <a:t>  </a:t>
            </a:r>
            <a:r>
              <a:rPr sz="2800"/>
              <a:t> D.①②③</a:t>
            </a:r>
            <a:endParaRPr sz="2800"/>
          </a:p>
        </p:txBody>
      </p:sp>
      <p:sp>
        <p:nvSpPr>
          <p:cNvPr id="3" name="L 形 2"/>
          <p:cNvSpPr/>
          <p:nvPr>
            <p:custDataLst>
              <p:tags r:id="rId4"/>
            </p:custDataLst>
          </p:nvPr>
        </p:nvSpPr>
        <p:spPr>
          <a:xfrm rot="19020000">
            <a:off x="527050" y="5876290"/>
            <a:ext cx="509270" cy="29654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
        <p:nvSpPr>
          <p:cNvPr id="23" name="L 形 22"/>
          <p:cNvSpPr/>
          <p:nvPr>
            <p:custDataLst>
              <p:tags r:id="rId5"/>
            </p:custDataLst>
          </p:nvPr>
        </p:nvSpPr>
        <p:spPr>
          <a:xfrm rot="19020000">
            <a:off x="2230755" y="3054985"/>
            <a:ext cx="576580" cy="31432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男生女生</a:t>
            </a:r>
            <a:endParaRPr lang="zh-CN" altLang="en-US" sz="2800" b="1"/>
          </a:p>
        </p:txBody>
      </p:sp>
      <p:graphicFrame>
        <p:nvGraphicFramePr>
          <p:cNvPr id="34" name="表格 33"/>
          <p:cNvGraphicFramePr>
            <a:graphicFrameLocks noGrp="1"/>
          </p:cNvGraphicFramePr>
          <p:nvPr>
            <p:custDataLst>
              <p:tags r:id="rId13"/>
            </p:custDataLst>
          </p:nvPr>
        </p:nvGraphicFramePr>
        <p:xfrm>
          <a:off x="1029335" y="1313180"/>
          <a:ext cx="9619615" cy="5619750"/>
        </p:xfrm>
        <a:graphic>
          <a:graphicData uri="http://schemas.openxmlformats.org/drawingml/2006/table">
            <a:tbl>
              <a:tblPr firstRow="1" bandRow="1">
                <a:tableStyleId>{5C22544A-7EE6-4342-B048-85BDC9FD1C3A}</a:tableStyleId>
              </a:tblPr>
              <a:tblGrid>
                <a:gridCol w="2037080"/>
                <a:gridCol w="7582535"/>
              </a:tblGrid>
              <a:tr h="1870710">
                <a:tc>
                  <a:txBody>
                    <a:bodyPr wrap="square"/>
                    <a:lstStyle/>
                    <a:p>
                      <a:pPr>
                        <a:buNone/>
                      </a:pPr>
                      <a:endParaRPr lang="zh-CN" altLang="en-US">
                        <a:solidFill>
                          <a:srgbClr val="FFFFFF"/>
                        </a:solidFill>
                        <a:latin typeface="宋体" pitchFamily="2" charset="-122"/>
                        <a:ea typeface="宋体" pitchFamily="2" charset="-122"/>
                        <a:cs typeface="宋体" pitchFamily="2" charset="-122"/>
                      </a:endParaRPr>
                    </a:p>
                    <a:p>
                      <a:pPr>
                        <a:buNone/>
                      </a:pPr>
                      <a:endParaRPr lang="zh-CN" altLang="en-US">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1.</a:t>
                      </a:r>
                      <a:r>
                        <a:rPr lang="zh-CN" altLang="en-US" sz="2400">
                          <a:solidFill>
                            <a:srgbClr val="FFFFFF"/>
                          </a:solidFill>
                          <a:latin typeface="宋体" pitchFamily="2" charset="-122"/>
                          <a:ea typeface="宋体" pitchFamily="2" charset="-122"/>
                          <a:cs typeface="宋体" pitchFamily="2" charset="-122"/>
                        </a:rPr>
                        <a:t>性别差异的</a:t>
                      </a:r>
                      <a:endParaRPr lang="zh-CN" altLang="en-US" sz="2400">
                        <a:solidFill>
                          <a:srgbClr val="FFFFFF"/>
                        </a:solidFill>
                        <a:latin typeface="宋体" pitchFamily="2" charset="-122"/>
                        <a:ea typeface="宋体" pitchFamily="2" charset="-122"/>
                        <a:cs typeface="宋体" pitchFamily="2" charset="-122"/>
                      </a:endParaRPr>
                    </a:p>
                    <a:p>
                      <a:pPr>
                        <a:buNone/>
                      </a:pPr>
                      <a:r>
                        <a:rPr lang="zh-CN" altLang="en-US" sz="2400">
                          <a:solidFill>
                            <a:srgbClr val="FFFFFF"/>
                          </a:solidFill>
                          <a:latin typeface="宋体" pitchFamily="2" charset="-122"/>
                          <a:ea typeface="宋体" pitchFamily="2" charset="-122"/>
                          <a:cs typeface="宋体" pitchFamily="2" charset="-122"/>
                        </a:rPr>
                        <a:t> </a:t>
                      </a:r>
                      <a:r>
                        <a:rPr lang="en-US" altLang="zh-CN" sz="2400">
                          <a:solidFill>
                            <a:srgbClr val="FFFFFF"/>
                          </a:solidFill>
                          <a:latin typeface="宋体" pitchFamily="2" charset="-122"/>
                          <a:ea typeface="宋体" pitchFamily="2" charset="-122"/>
                          <a:cs typeface="宋体" pitchFamily="2" charset="-122"/>
                        </a:rPr>
                        <a:t>  </a:t>
                      </a:r>
                      <a:r>
                        <a:rPr lang="zh-CN" altLang="en-US" sz="2400">
                          <a:solidFill>
                            <a:srgbClr val="FFFFFF"/>
                          </a:solidFill>
                          <a:latin typeface="宋体" pitchFamily="2" charset="-122"/>
                          <a:ea typeface="宋体" pitchFamily="2" charset="-122"/>
                          <a:cs typeface="宋体" pitchFamily="2" charset="-122"/>
                        </a:rPr>
                        <a:t>表现</a:t>
                      </a:r>
                      <a:endParaRPr lang="en-US" altLang="zh-CN"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r>
                        <a:rPr lang="zh-CN" altLang="en-US" sz="2400" err="1">
                          <a:solidFill>
                            <a:srgbClr val="000000"/>
                          </a:solidFill>
                          <a:latin typeface="宋体" pitchFamily="2" charset="-122"/>
                          <a:ea typeface="宋体" pitchFamily="2" charset="-122"/>
                          <a:cs typeface="+mn-ea"/>
                          <a:sym typeface="+mn-ea"/>
                        </a:rPr>
                        <a:t>生理方面、</a:t>
                      </a:r>
                      <a:r>
                        <a:rPr lang="en-US" altLang="zh-CN" sz="2400" err="1">
                          <a:solidFill>
                            <a:srgbClr val="000000"/>
                          </a:solidFill>
                          <a:latin typeface="宋体" pitchFamily="2" charset="-122"/>
                          <a:ea typeface="宋体" pitchFamily="2" charset="-122"/>
                          <a:cs typeface="+mn-ea"/>
                          <a:sym typeface="+mn-ea"/>
                        </a:rPr>
                        <a:t>性格特征、兴趣爱好、思维方式等</a:t>
                      </a:r>
                      <a:r>
                        <a:rPr lang="zh-CN" altLang="en-US" sz="2400" err="1">
                          <a:solidFill>
                            <a:srgbClr val="000000"/>
                          </a:solidFill>
                          <a:latin typeface="宋体" pitchFamily="2" charset="-122"/>
                          <a:ea typeface="宋体" pitchFamily="2" charset="-122"/>
                          <a:cs typeface="+mn-ea"/>
                          <a:sym typeface="+mn-ea"/>
                        </a:rPr>
                        <a:t>。</a:t>
                      </a:r>
                      <a:endParaRPr lang="zh-CN" altLang="en-US" sz="2400" err="1">
                        <a:solidFill>
                          <a:srgbClr val="000000"/>
                        </a:solidFill>
                        <a:latin typeface="宋体" pitchFamily="2" charset="-122"/>
                        <a:ea typeface="宋体" pitchFamily="2" charset="-122"/>
                        <a:cs typeface="+mn-ea"/>
                        <a:sym typeface="+mn-ea"/>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r>
                        <a:rPr lang="en-US" altLang="zh-CN" sz="2400" err="1">
                          <a:solidFill>
                            <a:srgbClr val="000000"/>
                          </a:solidFill>
                          <a:latin typeface="宋体" pitchFamily="2" charset="-122"/>
                          <a:ea typeface="宋体" pitchFamily="2" charset="-122"/>
                          <a:cs typeface="宋体" pitchFamily="2" charset="-122"/>
                        </a:rPr>
                        <a:t>2.</a:t>
                      </a:r>
                      <a:r>
                        <a:rPr lang="zh-CN" altLang="en-US" sz="2400" err="1">
                          <a:solidFill>
                            <a:srgbClr val="000000"/>
                          </a:solidFill>
                          <a:latin typeface="宋体" pitchFamily="2" charset="-122"/>
                          <a:ea typeface="宋体" pitchFamily="2" charset="-122"/>
                          <a:cs typeface="宋体" pitchFamily="2" charset="-122"/>
                        </a:rPr>
                        <a:t>怎样正确对待男女生性别优势？</a:t>
                      </a:r>
                      <a:endParaRPr lang="zh-CN" altLang="en-US" sz="24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marL="457200" indent="-457200" fontAlgn="auto">
                        <a:lnSpc>
                          <a:spcPct val="150000"/>
                        </a:lnSpc>
                        <a:buFont typeface="+mj-ea"/>
                        <a:buAutoNum type="circleNumDbPlain"/>
                      </a:pPr>
                      <a:r>
                        <a:rPr lang="en-US" altLang="zh-CN" sz="2400" err="1">
                          <a:latin typeface="宋体" pitchFamily="2" charset="-122"/>
                          <a:ea typeface="宋体" pitchFamily="2" charset="-122"/>
                          <a:cs typeface="+mn-ea"/>
                          <a:sym typeface="+mn-ea"/>
                        </a:rPr>
                        <a:t>我们不仅要认识自己的优势</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而且要发现对方的优势</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相互取长补短</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让自己变得更加优秀。</a:t>
                      </a:r>
                      <a:endParaRPr lang="en-US" altLang="zh-CN" sz="2400">
                        <a:latin typeface="宋体" pitchFamily="2" charset="-122"/>
                        <a:ea typeface="宋体" pitchFamily="2" charset="-122"/>
                        <a:cs typeface="+mn-ea"/>
                      </a:endParaRPr>
                    </a:p>
                    <a:p>
                      <a:pPr marL="457200" indent="-457200" fontAlgn="auto">
                        <a:lnSpc>
                          <a:spcPct val="150000"/>
                        </a:lnSpc>
                        <a:buFont typeface="+mj-ea"/>
                        <a:buAutoNum type="circleNumDbPlain"/>
                      </a:pPr>
                      <a:r>
                        <a:rPr lang="en-US" altLang="zh-CN" sz="2400" err="1">
                          <a:latin typeface="宋体" pitchFamily="2" charset="-122"/>
                          <a:ea typeface="宋体" pitchFamily="2" charset="-122"/>
                          <a:cs typeface="+mn-ea"/>
                          <a:sym typeface="+mn-ea"/>
                        </a:rPr>
                        <a:t>我们不应因自己某一方面的优势而自傲</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也不应因自己某一方面的欠缺而自卑。</a:t>
                      </a:r>
                      <a:endParaRPr lang="en-US" altLang="zh-CN" sz="2400">
                        <a:latin typeface="宋体" pitchFamily="2" charset="-122"/>
                        <a:ea typeface="宋体" pitchFamily="2" charset="-122"/>
                        <a:cs typeface="+mn-ea"/>
                      </a:endParaRPr>
                    </a:p>
                    <a:p>
                      <a:pPr marL="457200" indent="-457200" fontAlgn="auto">
                        <a:lnSpc>
                          <a:spcPct val="150000"/>
                        </a:lnSpc>
                        <a:buFont typeface="+mj-ea"/>
                        <a:buAutoNum type="circleNumDbPlain"/>
                      </a:pPr>
                      <a:r>
                        <a:rPr lang="en-US" altLang="zh-CN" sz="2400" err="1">
                          <a:latin typeface="宋体" pitchFamily="2" charset="-122"/>
                          <a:ea typeface="宋体" pitchFamily="2" charset="-122"/>
                          <a:cs typeface="+mn-ea"/>
                          <a:sym typeface="+mn-ea"/>
                        </a:rPr>
                        <a:t>男生女生应相互理解</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相互帮助</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相互学习</a:t>
                      </a:r>
                      <a:r>
                        <a:rPr lang="zh-CN" altLang="en-US" sz="2400">
                          <a:latin typeface="宋体" pitchFamily="2" charset="-122"/>
                          <a:ea typeface="宋体" pitchFamily="2" charset="-122"/>
                          <a:cs typeface="+mn-ea"/>
                          <a:sym typeface="+mn-ea"/>
                        </a:rPr>
                        <a:t>，</a:t>
                      </a:r>
                      <a:r>
                        <a:rPr lang="en-US" altLang="zh-CN" sz="2400" err="1">
                          <a:latin typeface="宋体" pitchFamily="2" charset="-122"/>
                          <a:ea typeface="宋体" pitchFamily="2" charset="-122"/>
                          <a:cs typeface="+mn-ea"/>
                          <a:sym typeface="+mn-ea"/>
                        </a:rPr>
                        <a:t>共同进步。</a:t>
                      </a:r>
                      <a:endParaRPr lang="en-US" altLang="en-US" sz="2400">
                        <a:latin typeface="宋体" pitchFamily="2" charset="-122"/>
                        <a:ea typeface="宋体" pitchFamily="2" charset="-122"/>
                        <a:cs typeface="+mn-ea"/>
                      </a:endParaRPr>
                    </a:p>
                    <a:p>
                      <a:pPr>
                        <a:buNone/>
                      </a:pPr>
                      <a:endParaRPr lang="zh-CN" altLang="en-US" sz="2400">
                        <a:solidFill>
                          <a:srgbClr val="000000"/>
                        </a:solidFill>
                        <a:latin typeface="宋体" pitchFamily="2" charset="-122"/>
                        <a:ea typeface="宋体" pitchFamily="2" charset="-122"/>
                        <a:cs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
        <p:nvSpPr>
          <p:cNvPr id="35" name="文本框 34"/>
          <p:cNvSpPr txBox="1"/>
          <p:nvPr>
            <p:custDataLst>
              <p:tags r:id="rId14"/>
            </p:custDataLst>
          </p:nvPr>
        </p:nvSpPr>
        <p:spPr>
          <a:xfrm>
            <a:off x="7543800" y="5963285"/>
            <a:ext cx="3033395" cy="645160"/>
          </a:xfrm>
          <a:prstGeom prst="rect">
            <a:avLst/>
          </a:prstGeom>
          <a:noFill/>
        </p:spPr>
        <p:txBody>
          <a:bodyPr wrap="square" rtlCol="0">
            <a:spAutoFit/>
          </a:bodyPr>
          <a:lstStyle/>
          <a:p>
            <a:r>
              <a:rPr lang="zh-CN" altLang="en-US" sz="3600">
                <a:solidFill>
                  <a:srgbClr val="FF0000"/>
                </a:solidFill>
              </a:rPr>
              <a:t>非常重要！！！</a:t>
            </a:r>
            <a:endParaRPr lang="zh-CN" altLang="en-US" sz="3600">
              <a:solidFill>
                <a:srgbClr val="FF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男生女生</a:t>
            </a:r>
            <a:endParaRPr lang="zh-CN" altLang="en-US" sz="2800" b="1"/>
          </a:p>
        </p:txBody>
      </p:sp>
      <p:graphicFrame>
        <p:nvGraphicFramePr>
          <p:cNvPr id="2" name="表格 1"/>
          <p:cNvGraphicFramePr>
            <a:graphicFrameLocks noGrp="1"/>
          </p:cNvGraphicFramePr>
          <p:nvPr>
            <p:custDataLst>
              <p:tags r:id="rId13"/>
            </p:custDataLst>
          </p:nvPr>
        </p:nvGraphicFramePr>
        <p:xfrm>
          <a:off x="1059815" y="1318895"/>
          <a:ext cx="9799955" cy="5212080"/>
        </p:xfrm>
        <a:graphic>
          <a:graphicData uri="http://schemas.openxmlformats.org/drawingml/2006/table">
            <a:tbl>
              <a:tblPr firstRow="1" bandRow="1">
                <a:tableStyleId>{5C22544A-7EE6-4342-B048-85BDC9FD1C3A}</a:tableStyleId>
              </a:tblPr>
              <a:tblGrid>
                <a:gridCol w="2628900"/>
                <a:gridCol w="7171055"/>
              </a:tblGrid>
              <a:tr h="1094105">
                <a:tc>
                  <a:txBody>
                    <a:bodyPr wrap="square"/>
                    <a:lstStyle/>
                    <a:p>
                      <a:pPr>
                        <a:buNone/>
                      </a:pPr>
                      <a:endParaRPr lang="zh-CN" altLang="en-US" sz="2400">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3.</a:t>
                      </a:r>
                      <a:r>
                        <a:rPr lang="zh-CN" altLang="en-US" sz="2400">
                          <a:solidFill>
                            <a:srgbClr val="FFFFFF"/>
                          </a:solidFill>
                          <a:latin typeface="宋体" pitchFamily="2" charset="-122"/>
                          <a:ea typeface="宋体" pitchFamily="2" charset="-122"/>
                          <a:cs typeface="宋体" pitchFamily="2" charset="-122"/>
                        </a:rPr>
                        <a:t>与异性交往的意义。</a:t>
                      </a:r>
                      <a:endParaRPr lang="zh-CN" altLang="en-US" sz="2400">
                        <a:solidFill>
                          <a:srgbClr val="FFFFFF"/>
                        </a:solidFill>
                        <a:latin typeface="宋体" pitchFamily="2" charset="-122"/>
                        <a:ea typeface="宋体" pitchFamily="2" charset="-122"/>
                        <a:cs typeface="宋体" pitchFamily="2" charset="-122"/>
                      </a:endParaRPr>
                    </a:p>
                    <a:p>
                      <a:pPr>
                        <a:buNone/>
                      </a:pPr>
                      <a:endParaRPr lang="zh-CN" altLang="en-US"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marL="457200" indent="-457200" fontAlgn="auto">
                        <a:lnSpc>
                          <a:spcPct val="15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与异性相处</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有助于我们了解异性的思维方式、情感特征。</a:t>
                      </a:r>
                      <a:endParaRPr lang="en-US" altLang="zh-CN" sz="1800">
                        <a:solidFill>
                          <a:srgbClr val="000000"/>
                        </a:solidFill>
                        <a:latin typeface="宋体" pitchFamily="2" charset="-122"/>
                        <a:ea typeface="宋体" pitchFamily="2" charset="-122"/>
                        <a:cs typeface="+mn-ea"/>
                      </a:endParaRPr>
                    </a:p>
                    <a:p>
                      <a:pPr marL="457200" indent="-457200" fontAlgn="auto">
                        <a:lnSpc>
                          <a:spcPct val="15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与异性交往</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我们能从对方身上看到某些优秀品质。</a:t>
                      </a:r>
                      <a:endParaRPr lang="en-US" altLang="zh-CN" sz="1800">
                        <a:solidFill>
                          <a:srgbClr val="000000"/>
                        </a:solidFill>
                        <a:latin typeface="宋体" pitchFamily="2" charset="-122"/>
                        <a:ea typeface="宋体" pitchFamily="2" charset="-122"/>
                        <a:cs typeface="+mn-ea"/>
                      </a:endParaRPr>
                    </a:p>
                    <a:p>
                      <a:pPr marL="457200" indent="-457200" fontAlgn="auto">
                        <a:lnSpc>
                          <a:spcPct val="15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与异性交往是我们成长的一个重要方面</a:t>
                      </a:r>
                      <a:r>
                        <a:rPr lang="zh-CN" altLang="en-US" sz="1800" err="1">
                          <a:solidFill>
                            <a:srgbClr val="000000"/>
                          </a:solidFill>
                          <a:latin typeface="宋体" pitchFamily="2" charset="-122"/>
                          <a:ea typeface="宋体" pitchFamily="2" charset="-122"/>
                          <a:cs typeface="+mn-ea"/>
                          <a:sym typeface="+mn-ea"/>
                        </a:rPr>
                        <a:t>。</a:t>
                      </a:r>
                      <a:endParaRPr lang="zh-CN" altLang="en-US" sz="1800" err="1">
                        <a:solidFill>
                          <a:srgbClr val="000000"/>
                        </a:solidFill>
                        <a:latin typeface="宋体" pitchFamily="2" charset="-122"/>
                        <a:ea typeface="宋体" pitchFamily="2" charset="-122"/>
                        <a:cs typeface="+mn-ea"/>
                        <a:sym typeface="+mn-ea"/>
                      </a:endParaRPr>
                    </a:p>
                  </a:txBody>
                  <a:tcPr vert="horz">
                    <a:lnL>
                      <a:noFill/>
                    </a:lnL>
                    <a:lnR>
                      <a:noFill/>
                    </a:lnR>
                    <a:lnT>
                      <a:noFill/>
                    </a:lnT>
                    <a:lnB>
                      <a:noFill/>
                    </a:lnB>
                    <a:solidFill>
                      <a:srgbClr val="FFD147"/>
                    </a:solidFill>
                  </a:tcPr>
                </a:tc>
              </a:tr>
              <a:tr h="1094105">
                <a:tc>
                  <a:txBody>
                    <a:bodyPr wrap="square"/>
                    <a:lstStyle/>
                    <a:p>
                      <a:pPr>
                        <a:buNone/>
                      </a:pPr>
                      <a:endParaRPr lang="en-US" altLang="zh-CN"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4.</a:t>
                      </a:r>
                      <a:r>
                        <a:rPr lang="zh-CN" altLang="en-US" sz="2400">
                          <a:solidFill>
                            <a:srgbClr val="404040"/>
                          </a:solidFill>
                          <a:latin typeface="宋体" pitchFamily="2" charset="-122"/>
                          <a:ea typeface="宋体" pitchFamily="2" charset="-122"/>
                          <a:cs typeface="宋体" pitchFamily="2" charset="-122"/>
                        </a:rPr>
                        <a:t>怎样与异性正确交往？</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a:noFill/>
                    </a:lnB>
                    <a:solidFill>
                      <a:srgbClr val="FFFFFF"/>
                    </a:solidFill>
                  </a:tcPr>
                </a:tc>
                <a:tc>
                  <a:txBody>
                    <a:bodyPr wrap="square"/>
                    <a:lstStyle/>
                    <a:p>
                      <a:pPr>
                        <a:buNone/>
                      </a:pPr>
                      <a:endParaRPr lang="en-US" altLang="zh-CN" sz="1800" err="1">
                        <a:latin typeface="宋体" pitchFamily="2" charset="-122"/>
                        <a:ea typeface="宋体" pitchFamily="2" charset="-122"/>
                        <a:cs typeface="宋体" pitchFamily="2" charset="-122"/>
                        <a:sym typeface="+mn-ea"/>
                      </a:endParaRPr>
                    </a:p>
                    <a:p>
                      <a:pPr>
                        <a:buNone/>
                      </a:pPr>
                      <a:r>
                        <a:rPr lang="en-US" altLang="zh-CN" sz="1800" b="1" err="1">
                          <a:latin typeface="宋体" pitchFamily="2" charset="-122"/>
                          <a:ea typeface="宋体" pitchFamily="2" charset="-122"/>
                          <a:cs typeface="宋体" pitchFamily="2" charset="-122"/>
                          <a:sym typeface="+mn-ea"/>
                        </a:rPr>
                        <a:t>  </a:t>
                      </a:r>
                      <a:r>
                        <a:rPr lang="en-US" altLang="zh-CN" sz="2400" b="1" err="1">
                          <a:latin typeface="宋体" pitchFamily="2" charset="-122"/>
                          <a:ea typeface="宋体" pitchFamily="2" charset="-122"/>
                          <a:cs typeface="宋体" pitchFamily="2" charset="-122"/>
                          <a:sym typeface="+mn-ea"/>
                        </a:rPr>
                        <a:t>内心坦荡、言谈得当、举止得体。</a:t>
                      </a:r>
                      <a:endParaRPr lang="en-US" altLang="en-US" sz="2400" b="1">
                        <a:latin typeface="宋体" pitchFamily="2" charset="-122"/>
                        <a:ea typeface="宋体" pitchFamily="2" charset="-122"/>
                        <a:cs typeface="宋体" pitchFamily="2" charset="-122"/>
                      </a:endParaRPr>
                    </a:p>
                    <a:p>
                      <a:pPr>
                        <a:buNone/>
                      </a:pPr>
                      <a:endParaRPr lang="zh-CN" altLang="en-US" sz="2400" b="1">
                        <a:solidFill>
                          <a:srgbClr val="404040"/>
                        </a:solidFill>
                        <a:latin typeface="宋体" pitchFamily="2" charset="-122"/>
                        <a:ea typeface="宋体" pitchFamily="2" charset="-122"/>
                        <a:cs typeface="宋体" pitchFamily="2" charset="-122"/>
                      </a:endParaRPr>
                    </a:p>
                  </a:txBody>
                  <a:tcPr vert="horz">
                    <a:lnL w="12700">
                      <a:solidFill>
                        <a:srgbClr val="D9D9D9"/>
                      </a:solidFill>
                      <a:prstDash val="solid"/>
                    </a:lnL>
                    <a:lnR>
                      <a:noFill/>
                    </a:lnR>
                    <a:lnT>
                      <a:noFill/>
                    </a:lnT>
                    <a:lnB>
                      <a:noFill/>
                    </a:lnB>
                    <a:solidFill>
                      <a:srgbClr val="FFFFFF"/>
                    </a:solidFill>
                  </a:tcPr>
                </a:tc>
              </a:tr>
              <a:tr h="1094105">
                <a:tc>
                  <a:txBody>
                    <a:bodyPr wrap="square"/>
                    <a:lstStyle/>
                    <a:p>
                      <a:pPr>
                        <a:buNone/>
                      </a:pPr>
                      <a:endParaRPr lang="zh-CN" altLang="en-US"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5.</a:t>
                      </a:r>
                      <a:r>
                        <a:rPr lang="zh-CN" altLang="en-US" sz="2400">
                          <a:solidFill>
                            <a:srgbClr val="404040"/>
                          </a:solidFill>
                          <a:latin typeface="宋体" pitchFamily="2" charset="-122"/>
                          <a:ea typeface="宋体" pitchFamily="2" charset="-122"/>
                          <a:cs typeface="宋体" pitchFamily="2" charset="-122"/>
                        </a:rPr>
                        <a:t>青春期朦胧情感</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a:noFill/>
                    </a:lnB>
                    <a:solidFill>
                      <a:srgbClr val="F2F2F2"/>
                    </a:solidFill>
                  </a:tcPr>
                </a:tc>
                <a:tc>
                  <a:txBody>
                    <a:bodyPr wrap="square"/>
                    <a:lstStyle/>
                    <a:p>
                      <a:pPr>
                        <a:buNone/>
                      </a:pPr>
                      <a:endParaRPr lang="zh-CN" altLang="en-US" sz="1800" b="1" err="1">
                        <a:latin typeface="宋体" pitchFamily="2" charset="-122"/>
                        <a:ea typeface="宋体" pitchFamily="2" charset="-122"/>
                        <a:cs typeface="+mn-ea"/>
                        <a:sym typeface="+mn-ea"/>
                      </a:endParaRPr>
                    </a:p>
                    <a:p>
                      <a:pPr>
                        <a:buNone/>
                      </a:pPr>
                      <a:r>
                        <a:rPr lang="zh-CN" altLang="en-US" sz="1800" b="1" err="1">
                          <a:latin typeface="宋体" pitchFamily="2" charset="-122"/>
                          <a:ea typeface="宋体" pitchFamily="2" charset="-122"/>
                          <a:cs typeface="+mn-ea"/>
                          <a:sym typeface="+mn-ea"/>
                        </a:rPr>
                        <a:t>进入青春期，</a:t>
                      </a:r>
                      <a:r>
                        <a:rPr lang="en-US" altLang="zh-CN" sz="1800" b="1" err="1">
                          <a:latin typeface="宋体" pitchFamily="2" charset="-122"/>
                          <a:ea typeface="宋体" pitchFamily="2" charset="-122"/>
                          <a:cs typeface="+mn-ea"/>
                          <a:sym typeface="+mn-ea"/>
                        </a:rPr>
                        <a:t>我们心中开始萌发一些对异性朦胧的情感。这是青春成长中的正常现象。</a:t>
                      </a:r>
                      <a:endParaRPr lang="en-US" altLang="zh-CN" sz="1800" b="1">
                        <a:latin typeface="宋体" pitchFamily="2" charset="-122"/>
                        <a:ea typeface="宋体" pitchFamily="2" charset="-122"/>
                        <a:cs typeface="+mn-ea"/>
                      </a:endParaRPr>
                    </a:p>
                    <a:p>
                      <a:pPr>
                        <a:buNone/>
                      </a:pPr>
                      <a:endParaRPr lang="zh-CN" altLang="en-US" b="1">
                        <a:solidFill>
                          <a:srgbClr val="404040"/>
                        </a:solidFill>
                        <a:latin typeface="宋体" pitchFamily="2" charset="-122"/>
                        <a:ea typeface="宋体" pitchFamily="2" charset="-122"/>
                      </a:endParaRPr>
                    </a:p>
                  </a:txBody>
                  <a:tcPr vert="horz">
                    <a:lnL w="12700">
                      <a:solidFill>
                        <a:srgbClr val="D9D9D9"/>
                      </a:solidFill>
                      <a:prstDash val="solid"/>
                    </a:lnL>
                    <a:lnR>
                      <a:noFill/>
                    </a:lnR>
                    <a:lnT>
                      <a:noFill/>
                    </a:lnT>
                    <a:lnB>
                      <a:noFill/>
                    </a:lnB>
                    <a:solidFill>
                      <a:srgbClr val="F2F2F2"/>
                    </a:solidFill>
                  </a:tcPr>
                </a:tc>
              </a:tr>
              <a:tr h="1094105">
                <a:tc>
                  <a:txBody>
                    <a:bodyPr wrap="square"/>
                    <a:lstStyle/>
                    <a:p>
                      <a:pPr>
                        <a:buNone/>
                      </a:pPr>
                      <a:endParaRPr lang="zh-CN" altLang="en-US"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6.</a:t>
                      </a:r>
                      <a:r>
                        <a:rPr lang="zh-CN" altLang="en-US" sz="2400">
                          <a:solidFill>
                            <a:srgbClr val="404040"/>
                          </a:solidFill>
                          <a:latin typeface="宋体" pitchFamily="2" charset="-122"/>
                          <a:ea typeface="宋体" pitchFamily="2" charset="-122"/>
                          <a:cs typeface="宋体" pitchFamily="2" charset="-122"/>
                        </a:rPr>
                        <a:t>怎样对待青春期朦胧情感？</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a:buNone/>
                      </a:pPr>
                      <a:endParaRPr lang="en-US" altLang="zh-CN" sz="1800" err="1">
                        <a:latin typeface="宋体" pitchFamily="2" charset="-122"/>
                        <a:ea typeface="宋体" pitchFamily="2" charset="-122"/>
                        <a:cs typeface="宋体" pitchFamily="2" charset="-122"/>
                        <a:sym typeface="+mn-ea"/>
                      </a:endParaRPr>
                    </a:p>
                    <a:p>
                      <a:pPr>
                        <a:buNone/>
                      </a:pPr>
                      <a:endParaRPr lang="en-US" altLang="zh-CN" sz="1800" err="1">
                        <a:latin typeface="宋体" pitchFamily="2" charset="-122"/>
                        <a:ea typeface="宋体" pitchFamily="2" charset="-122"/>
                        <a:cs typeface="宋体" pitchFamily="2" charset="-122"/>
                        <a:sym typeface="+mn-ea"/>
                      </a:endParaRPr>
                    </a:p>
                    <a:p>
                      <a:pPr>
                        <a:buNone/>
                      </a:pPr>
                      <a:r>
                        <a:rPr lang="en-US" altLang="zh-CN" sz="2400" b="1" err="1">
                          <a:latin typeface="宋体" pitchFamily="2" charset="-122"/>
                          <a:ea typeface="宋体" pitchFamily="2" charset="-122"/>
                          <a:cs typeface="宋体" pitchFamily="2" charset="-122"/>
                          <a:sym typeface="+mn-ea"/>
                        </a:rPr>
                        <a:t> 慎重对待、理智处理。</a:t>
                      </a:r>
                      <a:endParaRPr lang="en-US" altLang="en-US" sz="1800" b="1">
                        <a:latin typeface="宋体" pitchFamily="2" charset="-122"/>
                        <a:ea typeface="宋体" pitchFamily="2" charset="-122"/>
                        <a:cs typeface="宋体" pitchFamily="2" charset="-122"/>
                      </a:endParaRPr>
                    </a:p>
                    <a:p>
                      <a:pPr>
                        <a:buNone/>
                      </a:pPr>
                      <a:endParaRPr lang="zh-CN" altLang="en-US" b="1">
                        <a:solidFill>
                          <a:srgbClr val="404040"/>
                        </a:solidFill>
                        <a:latin typeface="宋体" pitchFamily="2" charset="-122"/>
                        <a:ea typeface="宋体" pitchFamily="2" charset="-122"/>
                        <a:cs typeface="宋体" pitchFamily="2" charset="-122"/>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380615" y="-2954020"/>
            <a:ext cx="6858000" cy="12765405"/>
          </a:xfrm>
          <a:prstGeom prst="rect">
            <a:avLst/>
          </a:prstGeom>
        </p:spPr>
      </p:pic>
      <p:sp>
        <p:nvSpPr>
          <p:cNvPr id="2" name="文本框 1"/>
          <p:cNvSpPr txBox="1"/>
          <p:nvPr>
            <p:custDataLst>
              <p:tags r:id="rId3"/>
            </p:custDataLst>
          </p:nvPr>
        </p:nvSpPr>
        <p:spPr>
          <a:xfrm>
            <a:off x="542290" y="1210310"/>
            <a:ext cx="10802620" cy="2245360"/>
          </a:xfrm>
          <a:prstGeom prst="rect">
            <a:avLst/>
          </a:prstGeom>
          <a:noFill/>
        </p:spPr>
        <p:txBody>
          <a:bodyPr wrap="square" rtlCol="0">
            <a:spAutoFit/>
          </a:bodyPr>
          <a:lstStyle/>
          <a:p>
            <a:pPr indent="457200" fontAlgn="auto"/>
            <a:r>
              <a:rPr lang="en-US" sz="2800"/>
              <a:t>1.</a:t>
            </a:r>
            <a:r>
              <a:rPr sz="2800"/>
              <a:t>在青春这个美丽的季节里，总有一种关注让我们心存感激，总有一种情愫让我们难以割舍，总有一种选择让我们兴奋或纠结……学完第二课《青春的心弦》后，梅梅就男女生 的交往表达了自己的看法。 梅梅说：异性交往很重要，可以随心所欲地交往。 </a:t>
            </a:r>
            <a:endParaRPr sz="2800"/>
          </a:p>
          <a:p>
            <a:pPr indent="457200" fontAlgn="auto"/>
            <a:r>
              <a:rPr sz="2800"/>
              <a:t>请你就梅梅的观点进行评析。</a:t>
            </a:r>
            <a:endParaRPr sz="2800"/>
          </a:p>
        </p:txBody>
      </p:sp>
      <p:sp>
        <p:nvSpPr>
          <p:cNvPr id="4" name="文本框 3"/>
          <p:cNvSpPr txBox="1"/>
          <p:nvPr>
            <p:custDataLst>
              <p:tags r:id="rId4"/>
            </p:custDataLst>
          </p:nvPr>
        </p:nvSpPr>
        <p:spPr>
          <a:xfrm>
            <a:off x="934720" y="3579495"/>
            <a:ext cx="9611360" cy="2306955"/>
          </a:xfrm>
          <a:prstGeom prst="rect">
            <a:avLst/>
          </a:prstGeom>
          <a:noFill/>
        </p:spPr>
        <p:txBody>
          <a:bodyPr wrap="square" rtlCol="0">
            <a:spAutoFit/>
          </a:bodyPr>
          <a:lstStyle/>
          <a:p>
            <a:r>
              <a:rPr lang="zh-CN" altLang="en-US" sz="2400">
                <a:solidFill>
                  <a:srgbClr val="FF0000"/>
                </a:solidFill>
              </a:rPr>
              <a:t>梅梅的说法错误(片面) 。异性交往很重要，但必须讲原则。①异性的交往，有助于我们了解异性的思维方式、情感特征; 能让我们相互理解，相互帮助、相互学习、共同进步;  能让我们欣赏对方优势，取长补短，不断完善自己。 ②但是异性交往应该有原则，不能随心所欲地交往，需要我们内心坦荡，言谈得当，举止得体。 ③面对异性交往中可能出现的萌胧情感，需要我们慎重对待、理智处理，正确把握。</a:t>
            </a:r>
            <a:endParaRPr lang="zh-CN" altLang="en-US"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831080"/>
          </a:xfrm>
          <a:prstGeom prst="rect">
            <a:avLst/>
          </a:prstGeom>
          <a:noFill/>
        </p:spPr>
        <p:txBody>
          <a:bodyPr wrap="square" rtlCol="0">
            <a:spAutoFit/>
          </a:bodyPr>
          <a:lstStyle/>
          <a:p>
            <a:r>
              <a:rPr lang="en-US" sz="2800"/>
              <a:t>2.</a:t>
            </a:r>
            <a:r>
              <a:rPr sz="2800"/>
              <a:t>“记得当时年纪小，你爱谈天我爱笑。”青春的校园洋溢着浓浓的同学之情,也有青春 期的心理萌动和异性交往困惑。中学阶段男女生交往需要做到（ ）</a:t>
            </a:r>
            <a:endParaRPr sz="2800"/>
          </a:p>
          <a:p>
            <a:r>
              <a:rPr sz="2800"/>
              <a:t> ①内心坦荡 ②避免接触 ③言谈得当 ④举止得体 </a:t>
            </a:r>
            <a:endParaRPr sz="2800"/>
          </a:p>
          <a:p>
            <a:r>
              <a:rPr sz="2800"/>
              <a:t>A．①②③ </a:t>
            </a:r>
            <a:r>
              <a:rPr lang="en-US" sz="2800"/>
              <a:t>     </a:t>
            </a:r>
            <a:r>
              <a:rPr sz="2800"/>
              <a:t>B．①②④ </a:t>
            </a:r>
            <a:r>
              <a:rPr lang="en-US" sz="2800"/>
              <a:t>     </a:t>
            </a:r>
            <a:r>
              <a:rPr sz="2800"/>
              <a:t>C．①③④</a:t>
            </a:r>
            <a:r>
              <a:rPr lang="en-US" sz="2800"/>
              <a:t>    </a:t>
            </a:r>
            <a:r>
              <a:rPr sz="2800"/>
              <a:t> D．②③④</a:t>
            </a:r>
            <a:endParaRPr sz="2800"/>
          </a:p>
          <a:p>
            <a:endParaRPr sz="2800"/>
          </a:p>
          <a:p>
            <a:r>
              <a:rPr lang="en-US" sz="2800"/>
              <a:t>3.</a:t>
            </a:r>
            <a:r>
              <a:rPr sz="2800"/>
              <a:t>现实生活中，有些同学受性别刻板印象影响，认为男生就应该有独立精神、粗犷豪放，女生就应该依赖性强、细腻体贴，这种观念会（　　）</a:t>
            </a:r>
            <a:endParaRPr sz="2800"/>
          </a:p>
          <a:p>
            <a:r>
              <a:rPr sz="2800"/>
              <a:t>A.让自己的发展更全面</a:t>
            </a:r>
            <a:r>
              <a:rPr lang="en-US" sz="2800"/>
              <a:t>       </a:t>
            </a:r>
            <a:r>
              <a:rPr sz="2800"/>
              <a:t>B.影响自身潜能的发挥</a:t>
            </a:r>
            <a:endParaRPr sz="2800"/>
          </a:p>
          <a:p>
            <a:r>
              <a:rPr sz="2800"/>
              <a:t>C.让自己的情感更丰富</a:t>
            </a:r>
            <a:r>
              <a:rPr lang="en-US" sz="2800"/>
              <a:t>       </a:t>
            </a:r>
            <a:r>
              <a:rPr sz="2800"/>
              <a:t>D.让自己的眼界更开阔</a:t>
            </a:r>
            <a:endParaRPr sz="2800"/>
          </a:p>
        </p:txBody>
      </p:sp>
      <p:sp>
        <p:nvSpPr>
          <p:cNvPr id="7" name="L 形 6"/>
          <p:cNvSpPr/>
          <p:nvPr>
            <p:custDataLst>
              <p:tags r:id="rId4"/>
            </p:custDataLst>
          </p:nvPr>
        </p:nvSpPr>
        <p:spPr>
          <a:xfrm rot="19020000">
            <a:off x="5039360" y="3277235"/>
            <a:ext cx="617220" cy="31813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
        <p:nvSpPr>
          <p:cNvPr id="3" name="L 形 2"/>
          <p:cNvSpPr/>
          <p:nvPr>
            <p:custDataLst>
              <p:tags r:id="rId5"/>
            </p:custDataLst>
          </p:nvPr>
        </p:nvSpPr>
        <p:spPr>
          <a:xfrm rot="19020000">
            <a:off x="8176895" y="4813300"/>
            <a:ext cx="616585" cy="34925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青春有格</a:t>
            </a:r>
            <a:endParaRPr lang="zh-CN" altLang="en-US" sz="2800" b="1"/>
          </a:p>
        </p:txBody>
      </p:sp>
      <p:graphicFrame>
        <p:nvGraphicFramePr>
          <p:cNvPr id="2" name="表格 1"/>
          <p:cNvGraphicFramePr>
            <a:graphicFrameLocks noGrp="1"/>
          </p:cNvGraphicFramePr>
          <p:nvPr>
            <p:custDataLst>
              <p:tags r:id="rId13"/>
            </p:custDataLst>
          </p:nvPr>
        </p:nvGraphicFramePr>
        <p:xfrm>
          <a:off x="1059815" y="1202055"/>
          <a:ext cx="9799955" cy="5577332"/>
        </p:xfrm>
        <a:graphic>
          <a:graphicData uri="http://schemas.openxmlformats.org/drawingml/2006/table">
            <a:tbl>
              <a:tblPr firstRow="1" bandRow="1">
                <a:tableStyleId>{5C22544A-7EE6-4342-B048-85BDC9FD1C3A}</a:tableStyleId>
              </a:tblPr>
              <a:tblGrid>
                <a:gridCol w="2628900"/>
                <a:gridCol w="7171055"/>
              </a:tblGrid>
              <a:tr h="2715260">
                <a:tc>
                  <a:txBody>
                    <a:bodyPr wrap="square"/>
                    <a:lstStyle/>
                    <a:p>
                      <a:pPr>
                        <a:buNone/>
                      </a:pPr>
                      <a:endParaRPr lang="zh-CN" altLang="en-US" sz="2400">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1.</a:t>
                      </a:r>
                      <a:r>
                        <a:rPr lang="zh-CN" altLang="en-US" sz="2400">
                          <a:solidFill>
                            <a:srgbClr val="FFFFFF"/>
                          </a:solidFill>
                          <a:latin typeface="宋体" pitchFamily="2" charset="-122"/>
                          <a:ea typeface="宋体" pitchFamily="2" charset="-122"/>
                          <a:cs typeface="宋体" pitchFamily="2" charset="-122"/>
                        </a:rPr>
                        <a:t>行己有耻的要求。</a:t>
                      </a:r>
                      <a:endParaRPr lang="zh-CN" altLang="en-US" sz="2400">
                        <a:solidFill>
                          <a:srgbClr val="FFFFFF"/>
                        </a:solidFill>
                        <a:latin typeface="宋体" pitchFamily="2" charset="-122"/>
                        <a:ea typeface="宋体" pitchFamily="2" charset="-122"/>
                        <a:cs typeface="宋体" pitchFamily="2" charset="-122"/>
                      </a:endParaRPr>
                    </a:p>
                    <a:p>
                      <a:pPr>
                        <a:buNone/>
                      </a:pPr>
                      <a:endParaRPr lang="zh-CN" altLang="en-US"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marL="457200" indent="-457200" fontAlgn="auto">
                        <a:lnSpc>
                          <a:spcPct val="150000"/>
                        </a:lnSpc>
                        <a:buFont typeface="+mj-ea"/>
                        <a:buAutoNum type="circleNumDbPlain"/>
                      </a:pPr>
                      <a:r>
                        <a:rPr lang="en-US" altLang="zh-CN" sz="1800" err="1">
                          <a:solidFill>
                            <a:srgbClr val="FFFFFF"/>
                          </a:solidFill>
                          <a:latin typeface="宋体" pitchFamily="2" charset="-122"/>
                          <a:ea typeface="宋体" pitchFamily="2" charset="-122"/>
                          <a:cs typeface="宋体" pitchFamily="2" charset="-122"/>
                          <a:sym typeface="+mn-ea"/>
                        </a:rPr>
                        <a:t>知廉耻</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懂荣辱</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有所为</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有所不为。</a:t>
                      </a:r>
                      <a:endParaRPr lang="en-US" altLang="zh-CN" sz="1800">
                        <a:solidFill>
                          <a:srgbClr val="FFFFFF"/>
                        </a:solidFill>
                        <a:latin typeface="宋体" pitchFamily="2" charset="-122"/>
                        <a:ea typeface="宋体" pitchFamily="2" charset="-122"/>
                        <a:cs typeface="宋体" pitchFamily="2" charset="-122"/>
                      </a:endParaRPr>
                    </a:p>
                    <a:p>
                      <a:pPr marL="457200" indent="-457200" fontAlgn="auto">
                        <a:lnSpc>
                          <a:spcPct val="150000"/>
                        </a:lnSpc>
                        <a:buFont typeface="+mj-ea"/>
                        <a:buAutoNum type="circleNumDbPlain"/>
                      </a:pPr>
                      <a:r>
                        <a:rPr lang="en-US" altLang="zh-CN" sz="1800" err="1">
                          <a:solidFill>
                            <a:srgbClr val="FFFFFF"/>
                          </a:solidFill>
                          <a:latin typeface="宋体" pitchFamily="2" charset="-122"/>
                          <a:ea typeface="宋体" pitchFamily="2" charset="-122"/>
                          <a:cs typeface="宋体" pitchFamily="2" charset="-122"/>
                          <a:sym typeface="+mn-ea"/>
                        </a:rPr>
                        <a:t>有知耻之心</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不断提高辨别“耻”的能力。</a:t>
                      </a:r>
                      <a:endParaRPr lang="en-US" altLang="zh-CN" sz="1800" err="1">
                        <a:solidFill>
                          <a:srgbClr val="FFFFFF"/>
                        </a:solidFill>
                        <a:latin typeface="宋体" pitchFamily="2" charset="-122"/>
                        <a:ea typeface="宋体" pitchFamily="2" charset="-122"/>
                        <a:cs typeface="宋体" pitchFamily="2" charset="-122"/>
                        <a:sym typeface="+mn-ea"/>
                      </a:endParaRPr>
                    </a:p>
                    <a:p>
                      <a:pPr marL="457200" indent="-457200" fontAlgn="auto">
                        <a:lnSpc>
                          <a:spcPct val="150000"/>
                        </a:lnSpc>
                        <a:buFont typeface="+mj-ea"/>
                        <a:buAutoNum type="circleNumDbPlain"/>
                      </a:pPr>
                      <a:r>
                        <a:rPr lang="en-US" altLang="zh-CN" sz="1800" err="1">
                          <a:solidFill>
                            <a:srgbClr val="FFFFFF"/>
                          </a:solidFill>
                          <a:latin typeface="宋体" pitchFamily="2" charset="-122"/>
                          <a:ea typeface="宋体" pitchFamily="2" charset="-122"/>
                          <a:cs typeface="宋体" pitchFamily="2" charset="-122"/>
                          <a:sym typeface="+mn-ea"/>
                        </a:rPr>
                        <a:t>树立底线意识</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触碰道德底线的事情不做</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违反法律的事情坚决不做。</a:t>
                      </a:r>
                      <a:endParaRPr lang="en-US" altLang="zh-CN" sz="1800">
                        <a:solidFill>
                          <a:srgbClr val="FFFFFF"/>
                        </a:solidFill>
                        <a:latin typeface="宋体" pitchFamily="2" charset="-122"/>
                        <a:ea typeface="宋体" pitchFamily="2" charset="-122"/>
                        <a:cs typeface="宋体" pitchFamily="2" charset="-122"/>
                      </a:endParaRPr>
                    </a:p>
                    <a:p>
                      <a:pPr marL="457200" indent="-457200" fontAlgn="auto">
                        <a:lnSpc>
                          <a:spcPct val="150000"/>
                        </a:lnSpc>
                        <a:buFont typeface="+mj-ea"/>
                        <a:buAutoNum type="circleNumDbPlain"/>
                      </a:pPr>
                      <a:r>
                        <a:rPr lang="en-US" altLang="zh-CN" sz="1800" err="1">
                          <a:solidFill>
                            <a:srgbClr val="FFFFFF"/>
                          </a:solidFill>
                          <a:latin typeface="宋体" pitchFamily="2" charset="-122"/>
                          <a:ea typeface="宋体" pitchFamily="2" charset="-122"/>
                          <a:cs typeface="宋体" pitchFamily="2" charset="-122"/>
                          <a:sym typeface="+mn-ea"/>
                        </a:rPr>
                        <a:t>需要我们磨砺意志</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拒绝不良诱惑</a:t>
                      </a:r>
                      <a:r>
                        <a:rPr lang="zh-CN" altLang="en-US" sz="1800">
                          <a:solidFill>
                            <a:srgbClr val="FFFFFF"/>
                          </a:solidFill>
                          <a:latin typeface="宋体" pitchFamily="2" charset="-122"/>
                          <a:ea typeface="宋体" pitchFamily="2" charset="-122"/>
                          <a:cs typeface="宋体" pitchFamily="2" charset="-122"/>
                          <a:sym typeface="+mn-ea"/>
                        </a:rPr>
                        <a:t>，</a:t>
                      </a:r>
                      <a:r>
                        <a:rPr lang="en-US" altLang="zh-CN" sz="1800" err="1">
                          <a:solidFill>
                            <a:srgbClr val="FFFFFF"/>
                          </a:solidFill>
                          <a:latin typeface="宋体" pitchFamily="2" charset="-122"/>
                          <a:ea typeface="宋体" pitchFamily="2" charset="-122"/>
                          <a:cs typeface="宋体" pitchFamily="2" charset="-122"/>
                          <a:sym typeface="+mn-ea"/>
                        </a:rPr>
                        <a:t>不断增强自控力。</a:t>
                      </a:r>
                      <a:endParaRPr lang="en-US" altLang="zh-CN" sz="1800" err="1">
                        <a:solidFill>
                          <a:srgbClr val="FFFFFF"/>
                        </a:solidFill>
                        <a:latin typeface="宋体" pitchFamily="2" charset="-122"/>
                        <a:ea typeface="宋体" pitchFamily="2" charset="-122"/>
                        <a:cs typeface="宋体" pitchFamily="2" charset="-122"/>
                        <a:sym typeface="+mn-ea"/>
                      </a:endParaRPr>
                    </a:p>
                  </a:txBody>
                  <a:tcPr vert="horz">
                    <a:lnL>
                      <a:noFill/>
                    </a:lnL>
                    <a:lnR>
                      <a:noFill/>
                    </a:lnR>
                    <a:lnT>
                      <a:noFill/>
                    </a:lnT>
                    <a:lnB>
                      <a:noFill/>
                    </a:lnB>
                    <a:solidFill>
                      <a:srgbClr val="FFD147"/>
                    </a:solidFill>
                  </a:tcPr>
                </a:tc>
              </a:tr>
              <a:tr h="1094105">
                <a:tc>
                  <a:txBody>
                    <a:bodyPr wrap="square"/>
                    <a:lstStyle/>
                    <a:p>
                      <a:pPr>
                        <a:buNone/>
                      </a:pPr>
                      <a:endParaRPr lang="en-US" altLang="zh-CN" sz="2400">
                        <a:solidFill>
                          <a:srgbClr val="404040"/>
                        </a:solidFill>
                        <a:latin typeface="宋体" pitchFamily="2" charset="-122"/>
                        <a:ea typeface="宋体" pitchFamily="2" charset="-122"/>
                        <a:cs typeface="宋体" pitchFamily="2" charset="-122"/>
                      </a:endParaRPr>
                    </a:p>
                    <a:p>
                      <a:pPr>
                        <a:buNone/>
                      </a:pPr>
                      <a:endParaRPr lang="en-US" altLang="zh-CN" sz="2400">
                        <a:solidFill>
                          <a:srgbClr val="404040"/>
                        </a:solidFill>
                        <a:latin typeface="宋体" pitchFamily="2" charset="-122"/>
                        <a:ea typeface="宋体" pitchFamily="2" charset="-122"/>
                        <a:cs typeface="宋体" pitchFamily="2" charset="-122"/>
                      </a:endParaRPr>
                    </a:p>
                    <a:p>
                      <a:pPr>
                        <a:buNone/>
                      </a:pPr>
                      <a:endParaRPr lang="en-US" altLang="zh-CN" sz="2400">
                        <a:solidFill>
                          <a:srgbClr val="404040"/>
                        </a:solidFill>
                        <a:latin typeface="宋体" pitchFamily="2" charset="-122"/>
                        <a:ea typeface="宋体" pitchFamily="2" charset="-122"/>
                        <a:cs typeface="宋体" pitchFamily="2" charset="-122"/>
                      </a:endParaRPr>
                    </a:p>
                    <a:p>
                      <a:pPr>
                        <a:buNone/>
                      </a:pPr>
                      <a:endParaRPr lang="en-US" altLang="zh-CN"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2.</a:t>
                      </a:r>
                      <a:r>
                        <a:rPr lang="zh-CN" altLang="en-US" sz="2400">
                          <a:solidFill>
                            <a:srgbClr val="404040"/>
                          </a:solidFill>
                          <a:latin typeface="宋体" pitchFamily="2" charset="-122"/>
                          <a:ea typeface="宋体" pitchFamily="2" charset="-122"/>
                          <a:cs typeface="宋体" pitchFamily="2" charset="-122"/>
                        </a:rPr>
                        <a:t>止于至善的要求。</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a:buNone/>
                      </a:pPr>
                      <a:endParaRPr lang="en-US" altLang="zh-CN" sz="1800" err="1">
                        <a:solidFill>
                          <a:srgbClr val="404040"/>
                        </a:solidFill>
                        <a:latin typeface="宋体" pitchFamily="2" charset="-122"/>
                        <a:ea typeface="宋体" pitchFamily="2" charset="-122"/>
                        <a:cs typeface="宋体" pitchFamily="2" charset="-122"/>
                        <a:sym typeface="+mn-ea"/>
                      </a:endParaRPr>
                    </a:p>
                    <a:p>
                      <a:pPr marL="457200" indent="-457200" fontAlgn="auto">
                        <a:lnSpc>
                          <a:spcPct val="130000"/>
                        </a:lnSpc>
                        <a:buFont typeface="+mj-ea"/>
                        <a:buAutoNum type="circleNumDbPlain"/>
                      </a:pPr>
                      <a:r>
                        <a:rPr lang="en-US" altLang="zh-CN" sz="1800" b="1" err="1">
                          <a:solidFill>
                            <a:srgbClr val="404040"/>
                          </a:solidFill>
                          <a:latin typeface="宋体" pitchFamily="2" charset="-122"/>
                          <a:ea typeface="宋体" pitchFamily="2" charset="-122"/>
                          <a:cs typeface="宋体" pitchFamily="2" charset="-122"/>
                          <a:sym typeface="+mn-ea"/>
                        </a:rPr>
                        <a:t> </a:t>
                      </a:r>
                      <a:r>
                        <a:rPr lang="en-US" altLang="zh-CN" sz="1800">
                          <a:solidFill>
                            <a:srgbClr val="404040"/>
                          </a:solidFill>
                          <a:latin typeface="宋体" pitchFamily="2" charset="-122"/>
                          <a:ea typeface="宋体" pitchFamily="2" charset="-122"/>
                          <a:cs typeface="宋体" pitchFamily="2" charset="-122"/>
                          <a:sym typeface="+mn-ea"/>
                        </a:rPr>
                        <a:t>从点滴小事做起</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积少成多</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积善成德。</a:t>
                      </a:r>
                      <a:endParaRPr lang="en-US" altLang="zh-CN" sz="1800">
                        <a:solidFill>
                          <a:srgbClr val="404040"/>
                        </a:solidFill>
                        <a:latin typeface="宋体" pitchFamily="2" charset="-122"/>
                        <a:ea typeface="宋体" pitchFamily="2" charset="-122"/>
                        <a:cs typeface="宋体" pitchFamily="2" charset="-122"/>
                      </a:endParaRPr>
                    </a:p>
                    <a:p>
                      <a:pPr marL="457200" indent="-457200" fontAlgn="auto">
                        <a:lnSpc>
                          <a:spcPct val="130000"/>
                        </a:lnSpc>
                        <a:buFont typeface="+mj-ea"/>
                        <a:buAutoNum type="circleNumDbPlain"/>
                      </a:pPr>
                      <a:r>
                        <a:rPr lang="en-US" altLang="zh-CN" sz="1800" err="1">
                          <a:solidFill>
                            <a:srgbClr val="404040"/>
                          </a:solidFill>
                          <a:latin typeface="宋体" pitchFamily="2" charset="-122"/>
                          <a:ea typeface="宋体" pitchFamily="2" charset="-122"/>
                          <a:cs typeface="宋体" pitchFamily="2" charset="-122"/>
                          <a:sym typeface="+mn-ea"/>
                        </a:rPr>
                        <a:t>在生活中寻找“贤”</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将他们作为榜样</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向榜样学习、汲取榜样的力量。</a:t>
                      </a:r>
                      <a:endParaRPr lang="en-US" altLang="zh-CN" sz="1800">
                        <a:solidFill>
                          <a:srgbClr val="404040"/>
                        </a:solidFill>
                        <a:latin typeface="宋体" pitchFamily="2" charset="-122"/>
                        <a:ea typeface="宋体" pitchFamily="2" charset="-122"/>
                        <a:cs typeface="宋体" pitchFamily="2" charset="-122"/>
                      </a:endParaRPr>
                    </a:p>
                    <a:p>
                      <a:pPr marL="457200" indent="-457200" fontAlgn="auto">
                        <a:lnSpc>
                          <a:spcPct val="130000"/>
                        </a:lnSpc>
                        <a:buFont typeface="+mj-ea"/>
                        <a:buAutoNum type="circleNumDbPlain"/>
                      </a:pPr>
                      <a:r>
                        <a:rPr lang="en-US" altLang="zh-CN" sz="1800" err="1">
                          <a:solidFill>
                            <a:srgbClr val="404040"/>
                          </a:solidFill>
                          <a:latin typeface="宋体" pitchFamily="2" charset="-122"/>
                          <a:ea typeface="宋体" pitchFamily="2" charset="-122"/>
                          <a:cs typeface="宋体" pitchFamily="2" charset="-122"/>
                          <a:sym typeface="+mn-ea"/>
                        </a:rPr>
                        <a:t>养成自我省察的习惯</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检视自身的不足</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不盲目自责</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积极调整自己</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通过自省和慎独</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端正自己的行为。</a:t>
                      </a:r>
                      <a:endParaRPr lang="en-US" altLang="zh-CN" sz="1800">
                        <a:solidFill>
                          <a:srgbClr val="404040"/>
                        </a:solidFill>
                        <a:latin typeface="宋体" pitchFamily="2" charset="-122"/>
                        <a:ea typeface="宋体" pitchFamily="2" charset="-122"/>
                        <a:cs typeface="宋体" pitchFamily="2" charset="-122"/>
                      </a:endParaRPr>
                    </a:p>
                    <a:p>
                      <a:pPr marL="457200" indent="-457200" fontAlgn="auto">
                        <a:lnSpc>
                          <a:spcPct val="130000"/>
                        </a:lnSpc>
                        <a:buFont typeface="+mj-ea"/>
                        <a:buAutoNum type="circleNumDbPlain"/>
                      </a:pPr>
                      <a:r>
                        <a:rPr lang="en-US" altLang="zh-CN" sz="1800" err="1">
                          <a:solidFill>
                            <a:srgbClr val="404040"/>
                          </a:solidFill>
                          <a:latin typeface="宋体" pitchFamily="2" charset="-122"/>
                          <a:ea typeface="宋体" pitchFamily="2" charset="-122"/>
                          <a:cs typeface="宋体" pitchFamily="2" charset="-122"/>
                          <a:sym typeface="+mn-ea"/>
                        </a:rPr>
                        <a:t>以修身为本</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行走在“止于至善”的路上</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在学习中成长</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在成长中收获</a:t>
                      </a:r>
                      <a:r>
                        <a:rPr lang="zh-CN" altLang="en-US" sz="1800">
                          <a:solidFill>
                            <a:srgbClr val="404040"/>
                          </a:solidFill>
                          <a:latin typeface="宋体" pitchFamily="2" charset="-122"/>
                          <a:ea typeface="宋体" pitchFamily="2" charset="-122"/>
                          <a:cs typeface="宋体" pitchFamily="2" charset="-122"/>
                          <a:sym typeface="+mn-ea"/>
                        </a:rPr>
                        <a:t>，</a:t>
                      </a:r>
                      <a:r>
                        <a:rPr lang="en-US" altLang="zh-CN" sz="1800" err="1">
                          <a:solidFill>
                            <a:srgbClr val="404040"/>
                          </a:solidFill>
                          <a:latin typeface="宋体" pitchFamily="2" charset="-122"/>
                          <a:ea typeface="宋体" pitchFamily="2" charset="-122"/>
                          <a:cs typeface="宋体" pitchFamily="2" charset="-122"/>
                          <a:sym typeface="+mn-ea"/>
                        </a:rPr>
                        <a:t>是对青春最好的证明。</a:t>
                      </a:r>
                      <a:endParaRPr lang="en-US" altLang="zh-CN" sz="1800" b="1">
                        <a:solidFill>
                          <a:srgbClr val="404040"/>
                        </a:solidFill>
                        <a:latin typeface="宋体" pitchFamily="2" charset="-122"/>
                        <a:ea typeface="宋体" pitchFamily="2" charset="-122"/>
                        <a:cs typeface="宋体" pitchFamily="2" charset="-122"/>
                        <a:sym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
        <p:nvSpPr>
          <p:cNvPr id="3" name="文本框 2"/>
          <p:cNvSpPr txBox="1"/>
          <p:nvPr>
            <p:custDataLst>
              <p:tags r:id="rId14"/>
            </p:custDataLst>
          </p:nvPr>
        </p:nvSpPr>
        <p:spPr>
          <a:xfrm>
            <a:off x="8750935" y="471170"/>
            <a:ext cx="2686050" cy="460375"/>
          </a:xfrm>
          <a:prstGeom prst="rect">
            <a:avLst/>
          </a:prstGeom>
          <a:noFill/>
        </p:spPr>
        <p:txBody>
          <a:bodyPr wrap="square" rtlCol="0">
            <a:spAutoFit/>
          </a:bodyPr>
          <a:lstStyle/>
          <a:p>
            <a:r>
              <a:rPr lang="zh-CN" altLang="en-US" sz="2400">
                <a:solidFill>
                  <a:srgbClr val="FF0000"/>
                </a:solidFill>
              </a:rPr>
              <a:t>加油！十分钟速记！</a:t>
            </a:r>
            <a:endParaRPr lang="zh-CN" altLang="en-US" sz="2400">
              <a:solidFill>
                <a:srgbClr val="FF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67002" y="-2666999"/>
            <a:ext cx="6858000" cy="12192000"/>
          </a:xfrm>
          <a:prstGeom prst="rect">
            <a:avLst/>
          </a:prstGeom>
        </p:spPr>
      </p:pic>
      <p:sp>
        <p:nvSpPr>
          <p:cNvPr id="2" name="文本框 1"/>
          <p:cNvSpPr txBox="1"/>
          <p:nvPr>
            <p:custDataLst>
              <p:tags r:id="rId3"/>
            </p:custDataLst>
          </p:nvPr>
        </p:nvSpPr>
        <p:spPr>
          <a:xfrm>
            <a:off x="1902460" y="3258820"/>
            <a:ext cx="8387080" cy="1106805"/>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b="1">
                <a:solidFill>
                  <a:schemeClr val="tx1"/>
                </a:solidFill>
              </a:rPr>
              <a:t>做情绪情感的主人</a:t>
            </a:r>
            <a:endParaRPr lang="zh-CN" altLang="en-US" sz="6600" b="1">
              <a:solidFill>
                <a:schemeClr val="tx1"/>
              </a:solidFill>
            </a:endParaRPr>
          </a:p>
        </p:txBody>
      </p:sp>
      <p:sp>
        <p:nvSpPr>
          <p:cNvPr id="10" name="文本框 9"/>
          <p:cNvSpPr txBox="1"/>
          <p:nvPr>
            <p:custDataLst>
              <p:tags r:id="rId4"/>
            </p:custDataLst>
          </p:nvPr>
        </p:nvSpPr>
        <p:spPr>
          <a:xfrm>
            <a:off x="2961383" y="1362317"/>
            <a:ext cx="6269234" cy="156966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600">
                <a:solidFill>
                  <a:schemeClr val="tx1">
                    <a:lumMod val="50000"/>
                    <a:lumOff val="50000"/>
                  </a:schemeClr>
                </a:solidFill>
              </a:rPr>
              <a:t>02</a:t>
            </a:r>
            <a:endParaRPr lang="zh-CN" altLang="en-US" sz="9600">
              <a:solidFill>
                <a:schemeClr val="tx1">
                  <a:lumMod val="50000"/>
                  <a:lumOff val="50000"/>
                </a:schemeClr>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图片 3" descr="七下道德与法治二单元"/>
          <p:cNvPicPr>
            <a:picLocks noChangeAspect="1"/>
          </p:cNvPicPr>
          <p:nvPr>
            <p:custDataLst>
              <p:tags r:id="rId1"/>
            </p:custDataLst>
          </p:nvPr>
        </p:nvPicPr>
        <p:blipFill>
          <a:blip r:embed="rId2"/>
          <a:stretch>
            <a:fillRect/>
          </a:stretch>
        </p:blipFill>
        <p:spPr>
          <a:xfrm>
            <a:off x="0" y="0"/>
            <a:ext cx="11670030" cy="6749415"/>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p:cNvSpPr txBox="1"/>
          <p:nvPr>
            <p:custDataLst>
              <p:tags r:id="rId1"/>
            </p:custDataLst>
          </p:nvPr>
        </p:nvSpPr>
        <p:spPr>
          <a:xfrm flipH="1">
            <a:off x="5115560" y="258541"/>
            <a:ext cx="1960880" cy="52197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一句话必备</a:t>
            </a:r>
            <a:endPar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39" name="矩形: 圆角 38"/>
          <p:cNvSpPr/>
          <p:nvPr>
            <p:custDataLst>
              <p:tags r:id="rId2"/>
            </p:custDataLst>
          </p:nvPr>
        </p:nvSpPr>
        <p:spPr>
          <a:xfrm>
            <a:off x="727075" y="1396365"/>
            <a:ext cx="10817860" cy="4994275"/>
          </a:xfrm>
          <a:prstGeom prst="roundRect">
            <a:avLst>
              <a:gd name="adj" fmla="val 0"/>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514350" lvl="0" indent="-514350">
              <a:lnSpc>
                <a:spcPct val="150000"/>
              </a:lnSpc>
              <a:buFont typeface="+mj-lt"/>
              <a:buAutoNum type="arabicPeriod"/>
              <a:defRPr/>
            </a:pPr>
            <a:r>
              <a:rPr lang="zh-CN" altLang="en-US" sz="2000" kern="0" spc="100">
                <a:solidFill>
                  <a:prstClr val="black"/>
                </a:solidFill>
                <a:latin typeface="微软雅黑" pitchFamily="34" charset="-122"/>
                <a:ea typeface="微软雅黑" pitchFamily="34" charset="-122"/>
                <a:sym typeface="+mn-ea"/>
              </a:rPr>
              <a:t>情绪影响着我们的观念和行动。</a:t>
            </a:r>
            <a:endParaRPr lang="zh-CN" altLang="en-US" sz="2000" kern="0" spc="100">
              <a:solidFill>
                <a:prstClr val="black"/>
              </a:solidFill>
              <a:latin typeface="微软雅黑" pitchFamily="34" charset="-122"/>
              <a:ea typeface="微软雅黑" pitchFamily="34" charset="-122"/>
            </a:endParaRPr>
          </a:p>
          <a:p>
            <a:pPr marL="514350" lvl="0" indent="-514350">
              <a:lnSpc>
                <a:spcPct val="150000"/>
              </a:lnSpc>
              <a:buFont typeface="+mj-lt"/>
              <a:buAutoNum type="arabicPeriod"/>
              <a:defRPr/>
            </a:pPr>
            <a:r>
              <a:rPr lang="zh-CN" altLang="en-US" sz="2000" kern="0" spc="100">
                <a:solidFill>
                  <a:srgbClr val="FF0000"/>
                </a:solidFill>
                <a:latin typeface="微软雅黑" pitchFamily="34" charset="-122"/>
                <a:ea typeface="微软雅黑" pitchFamily="34" charset="-122"/>
                <a:sym typeface="+mn-ea"/>
              </a:rPr>
              <a:t>适度的负面情绪，可以帮助我们适应突发事件</a:t>
            </a:r>
            <a:r>
              <a:rPr lang="zh-CN" altLang="en-US" sz="2000" kern="0" spc="100">
                <a:solidFill>
                  <a:prstClr val="black"/>
                </a:solidFill>
                <a:latin typeface="微软雅黑" pitchFamily="34" charset="-122"/>
                <a:ea typeface="微软雅黑" pitchFamily="34" charset="-122"/>
                <a:sym typeface="+mn-ea"/>
              </a:rPr>
              <a:t>，但持续地处于负面情绪状态，则可能危害我们的身心健康。</a:t>
            </a:r>
            <a:endParaRPr lang="zh-CN" altLang="en-US" sz="2000" kern="0" spc="100">
              <a:solidFill>
                <a:prstClr val="black"/>
              </a:solidFill>
              <a:latin typeface="微软雅黑" pitchFamily="34" charset="-122"/>
              <a:ea typeface="微软雅黑" pitchFamily="34" charset="-122"/>
            </a:endParaRPr>
          </a:p>
          <a:p>
            <a:pPr marL="514350" lvl="0" indent="-514350">
              <a:lnSpc>
                <a:spcPct val="150000"/>
              </a:lnSpc>
              <a:buFont typeface="+mj-lt"/>
              <a:buAutoNum type="arabicPeriod"/>
              <a:defRPr/>
            </a:pPr>
            <a:r>
              <a:rPr lang="zh-CN" altLang="en-US" sz="2000" kern="0" spc="100">
                <a:solidFill>
                  <a:srgbClr val="FF0000"/>
                </a:solidFill>
                <a:latin typeface="微软雅黑" pitchFamily="34" charset="-122"/>
                <a:ea typeface="微软雅黑" pitchFamily="34" charset="-122"/>
                <a:sym typeface="+mn-ea"/>
              </a:rPr>
              <a:t>情感</a:t>
            </a:r>
            <a:r>
              <a:rPr lang="zh-CN" altLang="en-US" sz="2000" kern="0" spc="100">
                <a:solidFill>
                  <a:prstClr val="black"/>
                </a:solidFill>
                <a:latin typeface="微软雅黑" pitchFamily="34" charset="-122"/>
                <a:ea typeface="微软雅黑" pitchFamily="34" charset="-122"/>
                <a:sym typeface="+mn-ea"/>
              </a:rPr>
              <a:t>是人最基本的精神需求。</a:t>
            </a:r>
            <a:endParaRPr lang="zh-CN" altLang="en-US" sz="2000" kern="0" spc="100">
              <a:solidFill>
                <a:prstClr val="black"/>
              </a:solidFill>
              <a:latin typeface="微软雅黑" pitchFamily="34" charset="-122"/>
              <a:ea typeface="微软雅黑" pitchFamily="34" charset="-122"/>
            </a:endParaRPr>
          </a:p>
          <a:p>
            <a:pPr marL="514350" lvl="0" indent="-514350">
              <a:lnSpc>
                <a:spcPct val="150000"/>
              </a:lnSpc>
              <a:buFont typeface="+mj-lt"/>
              <a:buAutoNum type="arabicPeriod"/>
              <a:defRPr/>
            </a:pPr>
            <a:r>
              <a:rPr lang="zh-CN" altLang="en-US" sz="2000" kern="0" spc="100">
                <a:solidFill>
                  <a:prstClr val="black"/>
                </a:solidFill>
                <a:latin typeface="微软雅黑" pitchFamily="34" charset="-122"/>
                <a:ea typeface="微软雅黑" pitchFamily="34" charset="-122"/>
                <a:sym typeface="+mn-ea"/>
              </a:rPr>
              <a:t>美好情感表达着我们的愿望，促进我们的精神发展。</a:t>
            </a:r>
            <a:endParaRPr lang="zh-CN" altLang="en-US" sz="2000" kern="0" spc="100">
              <a:solidFill>
                <a:prstClr val="black"/>
              </a:solidFill>
              <a:latin typeface="微软雅黑" pitchFamily="34" charset="-122"/>
              <a:ea typeface="微软雅黑" pitchFamily="34" charset="-122"/>
            </a:endParaRPr>
          </a:p>
          <a:p>
            <a:pPr marL="514350" lvl="0" indent="-514350">
              <a:lnSpc>
                <a:spcPct val="150000"/>
              </a:lnSpc>
              <a:buFont typeface="+mj-lt"/>
              <a:buAutoNum type="arabicPeriod"/>
              <a:defRPr/>
            </a:pPr>
            <a:r>
              <a:rPr lang="zh-CN" altLang="en-US" sz="2000" kern="0" spc="100">
                <a:solidFill>
                  <a:prstClr val="black"/>
                </a:solidFill>
                <a:latin typeface="微软雅黑" pitchFamily="34" charset="-122"/>
                <a:ea typeface="微软雅黑" pitchFamily="34" charset="-122"/>
                <a:sym typeface="+mn-ea"/>
              </a:rPr>
              <a:t>学会承受一些负面感受，善于将负面情感转变为成长的助力，可以让我们从中获得美好的情感体验，不断成长。</a:t>
            </a:r>
            <a:endParaRPr lang="zh-CN" altLang="en-US" sz="2000" kern="0" spc="100">
              <a:solidFill>
                <a:prstClr val="black"/>
              </a:solidFill>
              <a:latin typeface="微软雅黑" pitchFamily="34" charset="-122"/>
              <a:ea typeface="微软雅黑" pitchFamily="34" charset="-122"/>
            </a:endParaRPr>
          </a:p>
          <a:p>
            <a:pPr marL="514350" lvl="0" indent="-514350">
              <a:lnSpc>
                <a:spcPct val="150000"/>
              </a:lnSpc>
              <a:buFont typeface="+mj-lt"/>
              <a:buAutoNum type="arabicPeriod"/>
              <a:defRPr/>
            </a:pPr>
            <a:r>
              <a:rPr lang="zh-CN" altLang="en-US" sz="2000" kern="0" spc="100">
                <a:solidFill>
                  <a:srgbClr val="FF0000"/>
                </a:solidFill>
                <a:latin typeface="微软雅黑" pitchFamily="34" charset="-122"/>
                <a:ea typeface="微软雅黑" pitchFamily="34" charset="-122"/>
                <a:sym typeface="+mn-ea"/>
              </a:rPr>
              <a:t>体验负面感受未必是件坏事</a:t>
            </a:r>
            <a:r>
              <a:rPr lang="zh-CN" altLang="en-US" sz="2000" kern="0" spc="100">
                <a:solidFill>
                  <a:prstClr val="black"/>
                </a:solidFill>
                <a:latin typeface="微软雅黑" pitchFamily="34" charset="-122"/>
                <a:ea typeface="微软雅黑" pitchFamily="34" charset="-122"/>
                <a:sym typeface="+mn-ea"/>
              </a:rPr>
              <a:t>，它可以丰富我们的人生阅历，使我们的生命变得更加饱满丰盈。</a:t>
            </a:r>
            <a:endParaRPr lang="zh-CN" altLang="en-US" sz="20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58" name="自由图形  112"/>
          <p:cNvSpPr/>
          <p:nvPr>
            <p:custDataLst>
              <p:tags r:id="rId3"/>
            </p:custDataLst>
          </p:nvPr>
        </p:nvSpPr>
        <p:spPr bwMode="auto">
          <a:xfrm>
            <a:off x="7324537" y="4526885"/>
            <a:ext cx="300649" cy="30116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情绪</a:t>
            </a:r>
            <a:endParaRPr lang="zh-CN" altLang="en-US" sz="2800" b="1"/>
          </a:p>
        </p:txBody>
      </p:sp>
      <p:graphicFrame>
        <p:nvGraphicFramePr>
          <p:cNvPr id="6" name="表格 5"/>
          <p:cNvGraphicFramePr>
            <a:graphicFrameLocks noGrp="1"/>
          </p:cNvGraphicFramePr>
          <p:nvPr>
            <p:custDataLst>
              <p:tags r:id="rId13"/>
            </p:custDataLst>
          </p:nvPr>
        </p:nvGraphicFramePr>
        <p:xfrm>
          <a:off x="1330960" y="1426845"/>
          <a:ext cx="9392920" cy="4646930"/>
        </p:xfrm>
        <a:graphic>
          <a:graphicData uri="http://schemas.openxmlformats.org/drawingml/2006/table">
            <a:tbl>
              <a:tblPr firstRow="1" bandRow="1">
                <a:tableStyleId>{5C22544A-7EE6-4342-B048-85BDC9FD1C3A}</a:tableStyleId>
              </a:tblPr>
              <a:tblGrid>
                <a:gridCol w="2501265"/>
                <a:gridCol w="6891655"/>
              </a:tblGrid>
              <a:tr h="1022350">
                <a:tc>
                  <a:txBody>
                    <a:bodyPr wrap="square"/>
                    <a:lstStyle/>
                    <a:p>
                      <a:pPr>
                        <a:buNone/>
                      </a:pPr>
                      <a:endParaRPr lang="zh-CN" altLang="en-US" sz="2400">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1.</a:t>
                      </a:r>
                      <a:r>
                        <a:rPr lang="zh-CN" altLang="en-US" sz="2400">
                          <a:solidFill>
                            <a:srgbClr val="FFFFFF"/>
                          </a:solidFill>
                          <a:latin typeface="宋体" pitchFamily="2" charset="-122"/>
                          <a:ea typeface="宋体" pitchFamily="2" charset="-122"/>
                          <a:cs typeface="宋体" pitchFamily="2" charset="-122"/>
                        </a:rPr>
                        <a:t>情绪的分类</a:t>
                      </a:r>
                      <a:endParaRPr lang="en-US" altLang="zh-CN"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marL="0" indent="0" algn="l" rtl="0" eaLnBrk="1" fontAlgn="auto" latinLnBrk="0" hangingPunct="1">
                        <a:lnSpc>
                          <a:spcPct val="150000"/>
                        </a:lnSpc>
                        <a:spcBef>
                          <a:spcPct val="0"/>
                        </a:spcBef>
                        <a:spcAft>
                          <a:spcPct val="0"/>
                        </a:spcAft>
                      </a:pPr>
                      <a:r>
                        <a:rPr lang="en-US" altLang="zh-CN" sz="2000" err="1">
                          <a:solidFill>
                            <a:srgbClr val="000000"/>
                          </a:solidFill>
                          <a:effectLst/>
                          <a:latin typeface="宋体" pitchFamily="2" charset="-122"/>
                          <a:ea typeface="宋体" pitchFamily="2" charset="-122"/>
                          <a:cs typeface="宋体" pitchFamily="2" charset="-122"/>
                          <a:sym typeface="+mn-ea"/>
                        </a:rPr>
                        <a:t>基本情绪 </a:t>
                      </a:r>
                      <a:r>
                        <a:rPr lang="en-US" altLang="zh-CN" sz="2000" b="0" err="1">
                          <a:solidFill>
                            <a:srgbClr val="000000"/>
                          </a:solidFill>
                          <a:effectLst/>
                          <a:latin typeface="宋体" pitchFamily="2" charset="-122"/>
                          <a:ea typeface="宋体" pitchFamily="2" charset="-122"/>
                          <a:cs typeface="宋体" pitchFamily="2" charset="-122"/>
                          <a:sym typeface="+mn-ea"/>
                        </a:rPr>
                        <a:t>喜、怒、哀、惧。</a:t>
                      </a:r>
                      <a:endParaRPr lang="en-US" altLang="zh-CN" sz="2000">
                        <a:latin typeface="宋体" pitchFamily="2" charset="-122"/>
                        <a:ea typeface="宋体" pitchFamily="2" charset="-122"/>
                        <a:cs typeface="宋体" pitchFamily="2" charset="-122"/>
                      </a:endParaRPr>
                    </a:p>
                    <a:p>
                      <a:pPr marL="0" indent="0" algn="l" rtl="0" eaLnBrk="1" fontAlgn="auto" latinLnBrk="0" hangingPunct="1">
                        <a:lnSpc>
                          <a:spcPct val="150000"/>
                        </a:lnSpc>
                        <a:spcBef>
                          <a:spcPct val="0"/>
                        </a:spcBef>
                        <a:spcAft>
                          <a:spcPct val="0"/>
                        </a:spcAft>
                      </a:pPr>
                      <a:r>
                        <a:rPr lang="en-US" altLang="zh-CN" sz="2000" err="1">
                          <a:solidFill>
                            <a:srgbClr val="000000"/>
                          </a:solidFill>
                          <a:effectLst/>
                          <a:latin typeface="宋体" pitchFamily="2" charset="-122"/>
                          <a:ea typeface="宋体" pitchFamily="2" charset="-122"/>
                          <a:cs typeface="宋体" pitchFamily="2" charset="-122"/>
                          <a:sym typeface="+mn-ea"/>
                        </a:rPr>
                        <a:t>复杂情绪 </a:t>
                      </a:r>
                      <a:r>
                        <a:rPr lang="en-US" altLang="zh-CN" sz="2000" b="0" err="1">
                          <a:solidFill>
                            <a:srgbClr val="000000"/>
                          </a:solidFill>
                          <a:effectLst/>
                          <a:latin typeface="宋体" pitchFamily="2" charset="-122"/>
                          <a:ea typeface="宋体" pitchFamily="2" charset="-122"/>
                          <a:cs typeface="宋体" pitchFamily="2" charset="-122"/>
                          <a:sym typeface="+mn-ea"/>
                        </a:rPr>
                        <a:t>害羞、焦虑、厌恶和内疚等。</a:t>
                      </a:r>
                      <a:endParaRPr lang="zh-CN" altLang="zh-CN" sz="2000" b="0" i="0" u="none" strike="noStrike">
                        <a:effectLst/>
                        <a:latin typeface="宋体" pitchFamily="2" charset="-122"/>
                        <a:ea typeface="宋体" pitchFamily="2" charset="-122"/>
                        <a:cs typeface="宋体" pitchFamily="2" charset="-122"/>
                      </a:endParaRPr>
                    </a:p>
                    <a:p>
                      <a:pPr>
                        <a:buNone/>
                      </a:pPr>
                      <a:endParaRPr lang="zh-CN" altLang="zh-CN" sz="20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D147"/>
                    </a:solidFill>
                  </a:tcPr>
                </a:tc>
              </a:tr>
              <a:tr h="958850">
                <a:tc>
                  <a:txBody>
                    <a:bodyPr wrap="square"/>
                    <a:lstStyle/>
                    <a:p>
                      <a:pPr>
                        <a:buNone/>
                      </a:pPr>
                      <a:endParaRPr lang="zh-CN" altLang="en-US"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2.</a:t>
                      </a:r>
                      <a:r>
                        <a:rPr lang="zh-CN" altLang="en-US" sz="2400">
                          <a:solidFill>
                            <a:srgbClr val="404040"/>
                          </a:solidFill>
                          <a:latin typeface="宋体" pitchFamily="2" charset="-122"/>
                          <a:ea typeface="宋体" pitchFamily="2" charset="-122"/>
                          <a:cs typeface="宋体" pitchFamily="2" charset="-122"/>
                        </a:rPr>
                        <a:t>青春期情绪的特点</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a:noFill/>
                    </a:lnB>
                    <a:solidFill>
                      <a:srgbClr val="FFFFFF"/>
                    </a:solidFill>
                  </a:tcPr>
                </a:tc>
                <a:tc>
                  <a:txBody>
                    <a:bodyPr wrap="square"/>
                    <a:lstStyle/>
                    <a:p>
                      <a:pPr>
                        <a:buNone/>
                      </a:pPr>
                      <a:r>
                        <a:rPr lang="en-US" altLang="zh-CN" sz="2000">
                          <a:solidFill>
                            <a:srgbClr val="000000"/>
                          </a:solidFill>
                          <a:effectLst/>
                          <a:latin typeface="宋体" pitchFamily="2" charset="-122"/>
                          <a:ea typeface="宋体" pitchFamily="2" charset="-122"/>
                          <a:cs typeface="宋体" pitchFamily="2" charset="-122"/>
                          <a:sym typeface="+mn-ea"/>
                        </a:rPr>
                        <a:t>(1)反应强烈。(2)波动与固执。(3)细腻性。(4)闭锁性。(5)表现性。</a:t>
                      </a:r>
                      <a:endParaRPr lang="en-US" altLang="zh-CN" sz="2000">
                        <a:solidFill>
                          <a:srgbClr val="000000"/>
                        </a:solidFill>
                        <a:effectLst/>
                        <a:latin typeface="宋体" pitchFamily="2" charset="-122"/>
                        <a:ea typeface="宋体" pitchFamily="2" charset="-122"/>
                        <a:cs typeface="宋体" pitchFamily="2" charset="-122"/>
                        <a:sym typeface="+mn-ea"/>
                      </a:endParaRPr>
                    </a:p>
                  </a:txBody>
                  <a:tcPr vert="horz">
                    <a:lnL w="12700">
                      <a:solidFill>
                        <a:srgbClr val="D9D9D9"/>
                      </a:solidFill>
                      <a:prstDash val="solid"/>
                    </a:lnL>
                    <a:lnR>
                      <a:noFill/>
                    </a:lnR>
                    <a:lnT>
                      <a:noFill/>
                    </a:lnT>
                    <a:lnB>
                      <a:noFill/>
                    </a:lnB>
                    <a:solidFill>
                      <a:srgbClr val="FFFFFF"/>
                    </a:solidFill>
                  </a:tcPr>
                </a:tc>
              </a:tr>
              <a:tr h="958850">
                <a:tc>
                  <a:txBody>
                    <a:bodyPr wrap="square"/>
                    <a:lstStyle/>
                    <a:p>
                      <a:pPr>
                        <a:buNone/>
                      </a:pPr>
                      <a:endParaRPr lang="zh-CN" altLang="en-US" sz="2400">
                        <a:solidFill>
                          <a:srgbClr val="404040"/>
                        </a:solidFill>
                        <a:latin typeface="宋体" pitchFamily="2" charset="-122"/>
                        <a:ea typeface="宋体" pitchFamily="2" charset="-122"/>
                        <a:cs typeface="宋体" pitchFamily="2" charset="-122"/>
                      </a:endParaRPr>
                    </a:p>
                    <a:p>
                      <a:pPr>
                        <a:buNone/>
                      </a:pPr>
                      <a:r>
                        <a:rPr lang="en-US" altLang="zh-CN" sz="2400">
                          <a:solidFill>
                            <a:srgbClr val="404040"/>
                          </a:solidFill>
                          <a:latin typeface="宋体" pitchFamily="2" charset="-122"/>
                          <a:ea typeface="宋体" pitchFamily="2" charset="-122"/>
                          <a:cs typeface="宋体" pitchFamily="2" charset="-122"/>
                        </a:rPr>
                        <a:t>3.</a:t>
                      </a:r>
                      <a:r>
                        <a:rPr lang="zh-CN" altLang="en-US" sz="2400">
                          <a:solidFill>
                            <a:srgbClr val="404040"/>
                          </a:solidFill>
                          <a:latin typeface="宋体" pitchFamily="2" charset="-122"/>
                          <a:ea typeface="宋体" pitchFamily="2" charset="-122"/>
                          <a:cs typeface="宋体" pitchFamily="2" charset="-122"/>
                        </a:rPr>
                        <a:t>影响情绪的因素</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a:noFill/>
                    </a:lnB>
                    <a:solidFill>
                      <a:srgbClr val="F2F2F2"/>
                    </a:solidFill>
                  </a:tcPr>
                </a:tc>
                <a:tc>
                  <a:txBody>
                    <a:bodyPr wrap="square"/>
                    <a:lstStyle/>
                    <a:p>
                      <a:pPr>
                        <a:buNone/>
                      </a:pPr>
                      <a:r>
                        <a:rPr lang="en-US" altLang="zh-CN" sz="2000" err="1">
                          <a:solidFill>
                            <a:srgbClr val="000000"/>
                          </a:solidFill>
                          <a:effectLst/>
                          <a:latin typeface="宋体" pitchFamily="2" charset="-122"/>
                          <a:ea typeface="宋体" pitchFamily="2" charset="-122"/>
                          <a:cs typeface="微软雅黑" pitchFamily="34" charset="-122"/>
                          <a:sym typeface="+mn-ea"/>
                        </a:rPr>
                        <a:t>个人的生理周期</a:t>
                      </a:r>
                      <a:r>
                        <a:rPr lang="zh-CN" altLang="en-US" sz="2000" err="1">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对某件事情的预期</a:t>
                      </a:r>
                      <a:r>
                        <a:rPr lang="zh-CN" altLang="en-US" sz="2000" err="1">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周围的舆论氛围、自然环境等。</a:t>
                      </a:r>
                      <a:endParaRPr lang="zh-CN" altLang="zh-CN" sz="2000" b="0" i="0" u="none" strike="noStrike">
                        <a:effectLst/>
                        <a:latin typeface="宋体" pitchFamily="2" charset="-122"/>
                        <a:ea typeface="宋体" pitchFamily="2" charset="-122"/>
                      </a:endParaRPr>
                    </a:p>
                    <a:p>
                      <a:pPr>
                        <a:buNone/>
                      </a:pPr>
                      <a:endParaRPr lang="zh-CN" altLang="zh-CN" sz="2000">
                        <a:solidFill>
                          <a:srgbClr val="404040"/>
                        </a:solidFill>
                        <a:effectLst/>
                        <a:latin typeface="宋体" pitchFamily="2" charset="-122"/>
                        <a:ea typeface="宋体" pitchFamily="2" charset="-122"/>
                      </a:endParaRPr>
                    </a:p>
                  </a:txBody>
                  <a:tcPr vert="horz">
                    <a:lnL w="12700">
                      <a:solidFill>
                        <a:srgbClr val="D9D9D9"/>
                      </a:solidFill>
                      <a:prstDash val="solid"/>
                    </a:lnL>
                    <a:lnR>
                      <a:noFill/>
                    </a:lnR>
                    <a:lnT>
                      <a:noFill/>
                    </a:lnT>
                    <a:lnB>
                      <a:noFill/>
                    </a:lnB>
                    <a:solidFill>
                      <a:srgbClr val="F2F2F2"/>
                    </a:solidFill>
                  </a:tcPr>
                </a:tc>
              </a:tr>
              <a:tr h="958850">
                <a:tc>
                  <a:txBody>
                    <a:bodyPr wrap="square"/>
                    <a:lstStyle/>
                    <a:p>
                      <a:pPr>
                        <a:buNone/>
                      </a:pPr>
                      <a:r>
                        <a:rPr lang="en-US" altLang="zh-CN" sz="2400">
                          <a:solidFill>
                            <a:srgbClr val="404040"/>
                          </a:solidFill>
                          <a:latin typeface="宋体" pitchFamily="2" charset="-122"/>
                          <a:ea typeface="宋体" pitchFamily="2" charset="-122"/>
                          <a:cs typeface="宋体" pitchFamily="2" charset="-122"/>
                        </a:rPr>
                        <a:t>4.</a:t>
                      </a:r>
                      <a:r>
                        <a:rPr lang="zh-CN" altLang="en-US" sz="2400">
                          <a:solidFill>
                            <a:srgbClr val="404040"/>
                          </a:solidFill>
                          <a:latin typeface="宋体" pitchFamily="2" charset="-122"/>
                          <a:ea typeface="宋体" pitchFamily="2" charset="-122"/>
                          <a:cs typeface="宋体" pitchFamily="2" charset="-122"/>
                        </a:rPr>
                        <a:t>调节情绪的方法</a:t>
                      </a:r>
                      <a:endParaRPr lang="zh-CN" altLang="en-US" sz="2400">
                        <a:solidFill>
                          <a:srgbClr val="40404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indent="0" algn="l" rtl="0" eaLnBrk="1" fontAlgn="auto" latinLnBrk="0" hangingPunct="1">
                        <a:lnSpc>
                          <a:spcPct val="150000"/>
                        </a:lnSpc>
                        <a:spcBef>
                          <a:spcPct val="0"/>
                        </a:spcBef>
                        <a:spcAft>
                          <a:spcPct val="0"/>
                        </a:spcAft>
                        <a:buFont typeface="+mj-ea"/>
                        <a:buNone/>
                      </a:pPr>
                      <a:r>
                        <a:rPr lang="en-US" altLang="zh-CN" sz="2000">
                          <a:solidFill>
                            <a:srgbClr val="000000"/>
                          </a:solidFill>
                          <a:effectLst/>
                          <a:latin typeface="宋体" pitchFamily="2" charset="-122"/>
                          <a:ea typeface="宋体" pitchFamily="2" charset="-122"/>
                          <a:cs typeface="微软雅黑" pitchFamily="34" charset="-122"/>
                          <a:sym typeface="+mn-ea"/>
                        </a:rPr>
                        <a:t>改变认知评价</a:t>
                      </a:r>
                      <a:r>
                        <a:rPr lang="zh-CN" altLang="en-US" sz="2000">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转移注意</a:t>
                      </a:r>
                      <a:r>
                        <a:rPr lang="zh-CN" altLang="en-US" sz="2000" err="1">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合理宣泄</a:t>
                      </a:r>
                      <a:r>
                        <a:rPr lang="zh-CN" altLang="en-US" sz="2000" err="1">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放松训练。</a:t>
                      </a:r>
                      <a:endParaRPr lang="zh-CN" altLang="zh-CN" sz="2000" b="0" i="0" u="none" strike="noStrike">
                        <a:effectLst/>
                        <a:latin typeface="宋体" pitchFamily="2" charset="-122"/>
                        <a:ea typeface="宋体" pitchFamily="2" charset="-122"/>
                      </a:endParaRPr>
                    </a:p>
                    <a:p>
                      <a:pPr>
                        <a:buNone/>
                      </a:pPr>
                      <a:endParaRPr lang="zh-CN" altLang="zh-CN" sz="2000">
                        <a:solidFill>
                          <a:srgbClr val="404040"/>
                        </a:solidFill>
                        <a:effectLst/>
                        <a:latin typeface="宋体" pitchFamily="2" charset="-122"/>
                        <a:ea typeface="宋体" pitchFamily="2" charset="-122"/>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文本框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67002" y="-2666999"/>
            <a:ext cx="6858000" cy="12192000"/>
          </a:xfrm>
          <a:prstGeom prst="rect">
            <a:avLst/>
          </a:prstGeom>
          <a:noFill/>
        </p:spPr>
      </p:pic>
      <p:sp>
        <p:nvSpPr>
          <p:cNvPr id="7" name="文本框 6"/>
          <p:cNvSpPr txBox="1"/>
          <p:nvPr>
            <p:custDataLst>
              <p:tags r:id="rId3"/>
            </p:custDataLst>
          </p:nvPr>
        </p:nvSpPr>
        <p:spPr>
          <a:xfrm>
            <a:off x="2961383" y="941479"/>
            <a:ext cx="6269234"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b="1">
                <a:solidFill>
                  <a:schemeClr val="tx1"/>
                </a:solidFill>
                <a:latin typeface="站酷快乐体2016修订版" panose="02010600030101010101" pitchFamily="2" charset="-122"/>
                <a:ea typeface="站酷快乐体2016修订版" panose="02010600030101010101" pitchFamily="2" charset="-122"/>
              </a:rPr>
              <a:t>目 录</a:t>
            </a:r>
            <a:endParaRPr lang="zh-CN" altLang="en-US" sz="7200" b="1">
              <a:solidFill>
                <a:schemeClr val="tx1"/>
              </a:solidFill>
              <a:latin typeface="站酷快乐体2016修订版" panose="02010600030101010101" pitchFamily="2" charset="-122"/>
              <a:ea typeface="站酷快乐体2016修订版" panose="02010600030101010101" pitchFamily="2" charset="-122"/>
            </a:endParaRPr>
          </a:p>
        </p:txBody>
      </p:sp>
      <p:sp>
        <p:nvSpPr>
          <p:cNvPr id="2" name="文本框 20"/>
          <p:cNvSpPr txBox="1"/>
          <p:nvPr>
            <p:custDataLst>
              <p:tags r:id="rId4"/>
            </p:custDataLst>
          </p:nvPr>
        </p:nvSpPr>
        <p:spPr>
          <a:xfrm flipH="1">
            <a:off x="6743061" y="2905488"/>
            <a:ext cx="431673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a:solidFill>
                  <a:schemeClr val="tx1"/>
                </a:solidFill>
                <a:latin typeface="站酷快乐体2016修订版" panose="02010600030101010101" pitchFamily="2" charset="-122"/>
                <a:ea typeface="站酷快乐体2016修订版" panose="02010600030101010101" pitchFamily="2" charset="-122"/>
              </a:rPr>
              <a:t>2.</a:t>
            </a:r>
            <a:r>
              <a:rPr lang="zh-CN" altLang="en-US" sz="3600" b="1">
                <a:solidFill>
                  <a:schemeClr val="tx1"/>
                </a:solidFill>
                <a:latin typeface="站酷快乐体2016修订版" panose="02010600030101010101" pitchFamily="2" charset="-122"/>
                <a:ea typeface="站酷快乐体2016修订版" panose="02010600030101010101" pitchFamily="2" charset="-122"/>
              </a:rPr>
              <a:t>做情绪情感的主人</a:t>
            </a:r>
            <a:endParaRPr lang="zh-CN" altLang="en-US" sz="3600" b="1">
              <a:solidFill>
                <a:schemeClr val="tx1"/>
              </a:solidFill>
              <a:latin typeface="站酷快乐体2016修订版" panose="02010600030101010101" pitchFamily="2" charset="-122"/>
              <a:ea typeface="站酷快乐体2016修订版" panose="02010600030101010101" pitchFamily="2" charset="-122"/>
            </a:endParaRPr>
          </a:p>
        </p:txBody>
      </p:sp>
      <p:sp>
        <p:nvSpPr>
          <p:cNvPr id="5" name="文本框 24"/>
          <p:cNvSpPr txBox="1"/>
          <p:nvPr>
            <p:custDataLst>
              <p:tags r:id="rId5"/>
            </p:custDataLst>
          </p:nvPr>
        </p:nvSpPr>
        <p:spPr>
          <a:xfrm flipH="1">
            <a:off x="1349595" y="2905488"/>
            <a:ext cx="248031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a:solidFill>
                  <a:schemeClr val="tx1"/>
                </a:solidFill>
                <a:latin typeface="站酷快乐体2016修订版" panose="02010600030101010101" pitchFamily="2" charset="-122"/>
                <a:ea typeface="站酷快乐体2016修订版" panose="02010600030101010101" pitchFamily="2" charset="-122"/>
              </a:rPr>
              <a:t>1.</a:t>
            </a:r>
            <a:r>
              <a:rPr lang="zh-CN" altLang="en-US" sz="3600" b="1">
                <a:solidFill>
                  <a:schemeClr val="tx1"/>
                </a:solidFill>
                <a:latin typeface="站酷快乐体2016修订版" panose="02010600030101010101" pitchFamily="2" charset="-122"/>
                <a:ea typeface="站酷快乐体2016修订版" panose="02010600030101010101" pitchFamily="2" charset="-122"/>
              </a:rPr>
              <a:t>青春时光</a:t>
            </a:r>
            <a:endParaRPr lang="zh-CN" altLang="en-US" sz="3600" b="1">
              <a:solidFill>
                <a:schemeClr val="tx1"/>
              </a:solidFill>
              <a:latin typeface="站酷快乐体2016修订版" panose="02010600030101010101" pitchFamily="2" charset="-122"/>
              <a:ea typeface="站酷快乐体2016修订版" panose="02010600030101010101" pitchFamily="2" charset="-122"/>
            </a:endParaRPr>
          </a:p>
        </p:txBody>
      </p:sp>
      <p:sp>
        <p:nvSpPr>
          <p:cNvPr id="11" name="文本框 27"/>
          <p:cNvSpPr txBox="1"/>
          <p:nvPr>
            <p:custDataLst>
              <p:tags r:id="rId6"/>
            </p:custDataLst>
          </p:nvPr>
        </p:nvSpPr>
        <p:spPr>
          <a:xfrm flipH="1">
            <a:off x="6743061" y="4448274"/>
            <a:ext cx="339852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a:solidFill>
                  <a:schemeClr val="tx1"/>
                </a:solidFill>
                <a:latin typeface="站酷快乐体2016修订版" panose="02010600030101010101" pitchFamily="2" charset="-122"/>
                <a:ea typeface="站酷快乐体2016修订版" panose="02010600030101010101" pitchFamily="2" charset="-122"/>
              </a:rPr>
              <a:t>4.</a:t>
            </a:r>
            <a:r>
              <a:rPr lang="zh-CN" altLang="en-US" sz="3600" b="1">
                <a:solidFill>
                  <a:schemeClr val="tx1"/>
                </a:solidFill>
                <a:latin typeface="站酷快乐体2016修订版" panose="02010600030101010101" pitchFamily="2" charset="-122"/>
                <a:ea typeface="站酷快乐体2016修订版" panose="02010600030101010101" pitchFamily="2" charset="-122"/>
              </a:rPr>
              <a:t>走进法治天地</a:t>
            </a:r>
            <a:endParaRPr lang="zh-CN" altLang="en-US" sz="3600" b="1">
              <a:solidFill>
                <a:schemeClr val="tx1"/>
              </a:solidFill>
              <a:latin typeface="站酷快乐体2016修订版" panose="02010600030101010101" pitchFamily="2" charset="-122"/>
              <a:ea typeface="站酷快乐体2016修订版" panose="02010600030101010101" pitchFamily="2" charset="-122"/>
            </a:endParaRPr>
          </a:p>
        </p:txBody>
      </p:sp>
      <p:sp>
        <p:nvSpPr>
          <p:cNvPr id="15" name="文本框 29"/>
          <p:cNvSpPr txBox="1"/>
          <p:nvPr>
            <p:custDataLst>
              <p:tags r:id="rId7"/>
            </p:custDataLst>
          </p:nvPr>
        </p:nvSpPr>
        <p:spPr>
          <a:xfrm flipH="1">
            <a:off x="1349595" y="4448274"/>
            <a:ext cx="339852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a:solidFill>
                  <a:schemeClr val="tx1"/>
                </a:solidFill>
                <a:latin typeface="站酷快乐体2016修订版" panose="02010600030101010101" pitchFamily="2" charset="-122"/>
                <a:ea typeface="站酷快乐体2016修订版" panose="02010600030101010101" pitchFamily="2" charset="-122"/>
              </a:rPr>
              <a:t>3.</a:t>
            </a:r>
            <a:r>
              <a:rPr lang="zh-CN" altLang="en-US" sz="3600" b="1">
                <a:solidFill>
                  <a:schemeClr val="tx1"/>
                </a:solidFill>
                <a:latin typeface="站酷快乐体2016修订版" panose="02010600030101010101" pitchFamily="2" charset="-122"/>
                <a:ea typeface="站酷快乐体2016修订版" panose="02010600030101010101" pitchFamily="2" charset="-122"/>
              </a:rPr>
              <a:t>在集体中成长</a:t>
            </a:r>
            <a:endParaRPr lang="zh-CN" altLang="en-US" sz="3600" b="1">
              <a:solidFill>
                <a:schemeClr val="tx1"/>
              </a:solidFill>
              <a:latin typeface="站酷快乐体2016修订版" panose="02010600030101010101" pitchFamily="2" charset="-122"/>
              <a:ea typeface="站酷快乐体2016修订版"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graphicFrame>
        <p:nvGraphicFramePr>
          <p:cNvPr id="2" name="表格 1"/>
          <p:cNvGraphicFramePr>
            <a:graphicFrameLocks noGrp="1"/>
          </p:cNvGraphicFramePr>
          <p:nvPr>
            <p:custDataLst>
              <p:tags r:id="rId3"/>
            </p:custDataLst>
          </p:nvPr>
        </p:nvGraphicFramePr>
        <p:xfrm>
          <a:off x="530860" y="1826260"/>
          <a:ext cx="9771380" cy="4427220"/>
        </p:xfrm>
        <a:graphic>
          <a:graphicData uri="http://schemas.openxmlformats.org/drawingml/2006/table">
            <a:tbl>
              <a:tblPr firstRow="1" bandRow="1">
                <a:tableStyleId>{5C22544A-7EE6-4342-B048-85BDC9FD1C3A}</a:tableStyleId>
              </a:tblPr>
              <a:tblGrid>
                <a:gridCol w="3031490"/>
                <a:gridCol w="2563495"/>
                <a:gridCol w="1733550"/>
                <a:gridCol w="2442845"/>
              </a:tblGrid>
              <a:tr h="575310">
                <a:tc>
                  <a:txBody>
                    <a:bodyPr wrap="square"/>
                    <a:lstStyle/>
                    <a:p>
                      <a:pPr algn="ctr">
                        <a:buNone/>
                      </a:pPr>
                      <a:r>
                        <a:rPr lang="zh-CN" altLang="zh-CN" sz="2800">
                          <a:solidFill>
                            <a:srgbClr val="FFFFFF"/>
                          </a:solidFill>
                        </a:rPr>
                        <a:t>情境</a:t>
                      </a:r>
                      <a:endParaRPr lang="zh-CN" altLang="zh-CN" sz="2800">
                        <a:solidFill>
                          <a:srgbClr val="FFFFFF"/>
                        </a:solidFill>
                      </a:endParaRPr>
                    </a:p>
                  </a:txBody>
                  <a:tcPr vert="horz">
                    <a:lnL>
                      <a:noFill/>
                    </a:lnL>
                    <a:lnR>
                      <a:noFill/>
                    </a:lnR>
                    <a:lnT>
                      <a:noFill/>
                    </a:lnT>
                    <a:lnB>
                      <a:noFill/>
                    </a:lnB>
                    <a:solidFill>
                      <a:srgbClr val="595959"/>
                    </a:solidFill>
                  </a:tcPr>
                </a:tc>
                <a:tc>
                  <a:txBody>
                    <a:bodyPr wrap="square"/>
                    <a:lstStyle/>
                    <a:p>
                      <a:pPr algn="ctr">
                        <a:buNone/>
                      </a:pPr>
                      <a:r>
                        <a:rPr lang="zh-CN" altLang="en-US" sz="2800">
                          <a:solidFill>
                            <a:srgbClr val="FFFFFF"/>
                          </a:solidFill>
                        </a:rPr>
                        <a:t>影响因素</a:t>
                      </a:r>
                      <a:endParaRPr lang="zh-CN" altLang="en-US" sz="2800">
                        <a:solidFill>
                          <a:srgbClr val="FFFFFF"/>
                        </a:solidFill>
                      </a:endParaRPr>
                    </a:p>
                  </a:txBody>
                  <a:tcPr vert="horz">
                    <a:lnL>
                      <a:noFill/>
                    </a:lnL>
                    <a:lnR>
                      <a:noFill/>
                    </a:lnR>
                    <a:lnT>
                      <a:noFill/>
                    </a:lnT>
                    <a:lnB>
                      <a:noFill/>
                    </a:lnB>
                    <a:solidFill>
                      <a:srgbClr val="AEA699"/>
                    </a:solidFill>
                  </a:tcPr>
                </a:tc>
                <a:tc>
                  <a:txBody>
                    <a:bodyPr wrap="square"/>
                    <a:lstStyle/>
                    <a:p>
                      <a:pPr algn="ctr">
                        <a:buNone/>
                      </a:pPr>
                      <a:r>
                        <a:rPr lang="zh-CN" altLang="en-US" sz="2800">
                          <a:solidFill>
                            <a:srgbClr val="FFFFFF"/>
                          </a:solidFill>
                        </a:rPr>
                        <a:t>情绪表现</a:t>
                      </a:r>
                      <a:endParaRPr lang="zh-CN" altLang="en-US" sz="2800">
                        <a:solidFill>
                          <a:srgbClr val="FFFFFF"/>
                        </a:solidFill>
                      </a:endParaRPr>
                    </a:p>
                  </a:txBody>
                  <a:tcPr vert="horz">
                    <a:lnL>
                      <a:noFill/>
                    </a:lnL>
                    <a:lnR>
                      <a:noFill/>
                    </a:lnR>
                    <a:lnT>
                      <a:noFill/>
                    </a:lnT>
                    <a:lnB>
                      <a:noFill/>
                    </a:lnB>
                    <a:solidFill>
                      <a:srgbClr val="CFB4A8"/>
                    </a:solidFill>
                  </a:tcPr>
                </a:tc>
                <a:tc>
                  <a:txBody>
                    <a:bodyPr wrap="square"/>
                    <a:lstStyle/>
                    <a:p>
                      <a:pPr algn="ctr">
                        <a:buNone/>
                      </a:pPr>
                      <a:r>
                        <a:rPr lang="zh-CN" altLang="en-US" sz="2800">
                          <a:solidFill>
                            <a:srgbClr val="FFFFFF"/>
                          </a:solidFill>
                        </a:rPr>
                        <a:t>调节方法</a:t>
                      </a:r>
                      <a:endParaRPr lang="zh-CN" altLang="en-US" sz="2800">
                        <a:solidFill>
                          <a:srgbClr val="FFFFFF"/>
                        </a:solidFill>
                      </a:endParaRPr>
                    </a:p>
                  </a:txBody>
                  <a:tcPr vert="horz">
                    <a:lnL>
                      <a:noFill/>
                    </a:lnL>
                    <a:lnR>
                      <a:noFill/>
                    </a:lnR>
                    <a:lnT>
                      <a:noFill/>
                    </a:lnT>
                    <a:lnB>
                      <a:noFill/>
                    </a:lnB>
                    <a:solidFill>
                      <a:srgbClr val="A7C0C7"/>
                    </a:solidFill>
                  </a:tcPr>
                </a:tc>
              </a:tr>
              <a:tr h="963295">
                <a:tc>
                  <a:txBody>
                    <a:bodyPr wrap="square"/>
                    <a:lstStyle/>
                    <a:p>
                      <a:pPr algn="l">
                        <a:buNone/>
                      </a:pPr>
                      <a:r>
                        <a:rPr lang="zh-CN" altLang="en-US">
                          <a:solidFill>
                            <a:srgbClr val="404040"/>
                          </a:solidFill>
                        </a:rPr>
                        <a:t>放学回家，楼上抛下空旷水瓶子炸在自己头上。</a:t>
                      </a:r>
                      <a:endParaRPr lang="zh-CN" altLang="en-US">
                        <a:solidFill>
                          <a:srgbClr val="404040"/>
                        </a:solidFill>
                      </a:endParaRPr>
                    </a:p>
                  </a:txBody>
                  <a:tcPr vert="horz">
                    <a:lnL>
                      <a:noFill/>
                    </a:lnL>
                    <a:lnR w="1270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自然环境</a:t>
                      </a:r>
                      <a:endParaRPr lang="zh-CN" altLang="en-US">
                        <a:solidFill>
                          <a:srgbClr val="404040"/>
                        </a:solidFill>
                      </a:endParaRPr>
                    </a:p>
                  </a:txBody>
                  <a:tcPr vert="horz">
                    <a:lnL w="12700">
                      <a:solidFill>
                        <a:srgbClr val="D9D9D9"/>
                      </a:solidFill>
                      <a:prstDash val="solid"/>
                    </a:lnL>
                    <a:lnR w="635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②</a:t>
                      </a:r>
                      <a:endParaRPr lang="zh-CN" altLang="en-US">
                        <a:solidFill>
                          <a:srgbClr val="404040"/>
                        </a:solidFill>
                      </a:endParaRPr>
                    </a:p>
                  </a:txBody>
                  <a:tcPr vert="horz">
                    <a:lnL w="6350">
                      <a:solidFill>
                        <a:srgbClr val="D9D9D9"/>
                      </a:solidFill>
                      <a:prstDash val="solid"/>
                    </a:lnL>
                    <a:lnR w="635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自我提醒，防止情绪失控。</a:t>
                      </a:r>
                      <a:endParaRPr lang="zh-CN" altLang="en-US">
                        <a:solidFill>
                          <a:srgbClr val="404040"/>
                        </a:solidFill>
                      </a:endParaRPr>
                    </a:p>
                  </a:txBody>
                  <a:tcPr vert="horz">
                    <a:lnL w="6350">
                      <a:solidFill>
                        <a:srgbClr val="D9D9D9"/>
                      </a:solidFill>
                      <a:prstDash val="solid"/>
                    </a:lnL>
                    <a:lnR>
                      <a:noFill/>
                    </a:lnR>
                    <a:lnT>
                      <a:noFill/>
                    </a:lnT>
                    <a:lnB>
                      <a:noFill/>
                    </a:lnB>
                    <a:solidFill>
                      <a:srgbClr val="FFFFFF"/>
                    </a:solidFill>
                  </a:tcPr>
                </a:tc>
              </a:tr>
              <a:tr h="962660">
                <a:tc>
                  <a:txBody>
                    <a:bodyPr wrap="square"/>
                    <a:lstStyle/>
                    <a:p>
                      <a:pPr algn="l">
                        <a:buNone/>
                      </a:pPr>
                      <a:r>
                        <a:rPr lang="zh-CN" altLang="en-US">
                          <a:solidFill>
                            <a:srgbClr val="404040"/>
                          </a:solidFill>
                        </a:rPr>
                        <a:t>老师用同学们最喜欢的动画片方式播放教学微视频。</a:t>
                      </a:r>
                      <a:endParaRPr lang="zh-CN" altLang="en-US">
                        <a:solidFill>
                          <a:srgbClr val="404040"/>
                        </a:solidFill>
                      </a:endParaRPr>
                    </a:p>
                  </a:txBody>
                  <a:tcPr vert="horz">
                    <a:lnL>
                      <a:noFill/>
                    </a:lnL>
                    <a:lnR w="12700">
                      <a:solidFill>
                        <a:srgbClr val="D9D9D9"/>
                      </a:solidFill>
                      <a:prstDash val="solid"/>
                    </a:lnR>
                    <a:lnT>
                      <a:noFill/>
                    </a:lnT>
                    <a:lnB>
                      <a:noFill/>
                    </a:lnB>
                    <a:solidFill>
                      <a:srgbClr val="F2F2F2"/>
                    </a:solidFill>
                  </a:tcPr>
                </a:tc>
                <a:tc>
                  <a:txBody>
                    <a:bodyPr wrap="square"/>
                    <a:lstStyle/>
                    <a:p>
                      <a:pPr algn="ctr">
                        <a:buNone/>
                      </a:pPr>
                      <a:r>
                        <a:rPr lang="zh-CN" altLang="en-US">
                          <a:solidFill>
                            <a:srgbClr val="404040"/>
                          </a:solidFill>
                        </a:rPr>
                        <a:t>对某件事的预期</a:t>
                      </a:r>
                      <a:endParaRPr lang="zh-CN" altLang="en-US">
                        <a:solidFill>
                          <a:srgbClr val="404040"/>
                        </a:solidFill>
                      </a:endParaRPr>
                    </a:p>
                  </a:txBody>
                  <a:tcPr vert="horz">
                    <a:lnL w="12700">
                      <a:solidFill>
                        <a:srgbClr val="D9D9D9"/>
                      </a:solidFill>
                      <a:prstDash val="solid"/>
                    </a:lnL>
                    <a:lnR w="6350">
                      <a:solidFill>
                        <a:srgbClr val="D9D9D9"/>
                      </a:solidFill>
                      <a:prstDash val="solid"/>
                    </a:lnR>
                    <a:lnT>
                      <a:noFill/>
                    </a:lnT>
                    <a:lnB>
                      <a:noFill/>
                    </a:lnB>
                    <a:solidFill>
                      <a:srgbClr val="F2F2F2"/>
                    </a:solidFill>
                  </a:tcPr>
                </a:tc>
                <a:tc>
                  <a:txBody>
                    <a:bodyPr wrap="square"/>
                    <a:lstStyle/>
                    <a:p>
                      <a:pPr algn="ctr">
                        <a:buNone/>
                      </a:pPr>
                      <a:r>
                        <a:rPr lang="zh-CN" altLang="en-US">
                          <a:solidFill>
                            <a:srgbClr val="404040"/>
                          </a:solidFill>
                        </a:rPr>
                        <a:t>喜</a:t>
                      </a:r>
                      <a:endParaRPr lang="zh-CN" altLang="en-US">
                        <a:solidFill>
                          <a:srgbClr val="404040"/>
                        </a:solidFill>
                      </a:endParaRPr>
                    </a:p>
                    <a:p>
                      <a:pPr algn="ctr">
                        <a:buNone/>
                      </a:pPr>
                      <a:endParaRPr lang="zh-CN" altLang="en-US">
                        <a:solidFill>
                          <a:srgbClr val="404040"/>
                        </a:solidFill>
                      </a:endParaRPr>
                    </a:p>
                  </a:txBody>
                  <a:tcPr vert="horz">
                    <a:lnL w="6350">
                      <a:solidFill>
                        <a:srgbClr val="D9D9D9"/>
                      </a:solidFill>
                      <a:prstDash val="solid"/>
                    </a:lnL>
                    <a:lnR w="6350">
                      <a:solidFill>
                        <a:srgbClr val="D9D9D9"/>
                      </a:solidFill>
                      <a:prstDash val="solid"/>
                    </a:lnR>
                    <a:lnT>
                      <a:noFill/>
                    </a:lnT>
                    <a:lnB>
                      <a:noFill/>
                    </a:lnB>
                    <a:solidFill>
                      <a:srgbClr val="F2F2F2"/>
                    </a:solidFill>
                  </a:tcPr>
                </a:tc>
                <a:tc>
                  <a:txBody>
                    <a:bodyPr wrap="square"/>
                    <a:lstStyle/>
                    <a:p>
                      <a:pPr algn="ctr">
                        <a:buNone/>
                      </a:pPr>
                      <a:r>
                        <a:rPr lang="zh-CN" altLang="en-US">
                          <a:solidFill>
                            <a:srgbClr val="404040"/>
                          </a:solidFill>
                        </a:rPr>
                        <a:t>③</a:t>
                      </a:r>
                      <a:endParaRPr lang="zh-CN" altLang="en-US">
                        <a:solidFill>
                          <a:srgbClr val="404040"/>
                        </a:solidFill>
                      </a:endParaRPr>
                    </a:p>
                  </a:txBody>
                  <a:tcPr vert="horz">
                    <a:lnL w="6350">
                      <a:solidFill>
                        <a:srgbClr val="D9D9D9"/>
                      </a:solidFill>
                      <a:prstDash val="solid"/>
                    </a:lnL>
                    <a:lnR>
                      <a:noFill/>
                    </a:lnR>
                    <a:lnT>
                      <a:noFill/>
                    </a:lnT>
                    <a:lnB>
                      <a:noFill/>
                    </a:lnB>
                    <a:solidFill>
                      <a:srgbClr val="F2F2F2"/>
                    </a:solidFill>
                  </a:tcPr>
                </a:tc>
              </a:tr>
              <a:tr h="962660">
                <a:tc>
                  <a:txBody>
                    <a:bodyPr wrap="square"/>
                    <a:lstStyle/>
                    <a:p>
                      <a:pPr algn="l">
                        <a:buNone/>
                      </a:pPr>
                      <a:r>
                        <a:rPr lang="zh-CN" altLang="en-US">
                          <a:solidFill>
                            <a:srgbClr val="404040"/>
                          </a:solidFill>
                        </a:rPr>
                        <a:t>自己又矮又胖，经常被同学戏称</a:t>
                      </a:r>
                      <a:r>
                        <a:rPr lang="en-US" altLang="zh-CN">
                          <a:solidFill>
                            <a:srgbClr val="404040"/>
                          </a:solidFill>
                        </a:rPr>
                        <a:t>“</a:t>
                      </a:r>
                      <a:r>
                        <a:rPr lang="zh-CN" altLang="en-US">
                          <a:solidFill>
                            <a:srgbClr val="404040"/>
                          </a:solidFill>
                        </a:rPr>
                        <a:t>肥肥</a:t>
                      </a:r>
                      <a:r>
                        <a:rPr lang="en-US" altLang="zh-CN">
                          <a:solidFill>
                            <a:srgbClr val="404040"/>
                          </a:solidFill>
                        </a:rPr>
                        <a:t>”</a:t>
                      </a:r>
                      <a:r>
                        <a:rPr lang="zh-CN" altLang="en-US">
                          <a:solidFill>
                            <a:srgbClr val="404040"/>
                          </a:solidFill>
                        </a:rPr>
                        <a:t>。</a:t>
                      </a:r>
                      <a:endParaRPr lang="zh-CN" altLang="en-US">
                        <a:solidFill>
                          <a:srgbClr val="404040"/>
                        </a:solidFill>
                      </a:endParaRPr>
                    </a:p>
                  </a:txBody>
                  <a:tcPr vert="horz">
                    <a:lnL>
                      <a:noFill/>
                    </a:lnL>
                    <a:lnR w="1270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①</a:t>
                      </a:r>
                      <a:endParaRPr lang="zh-CN" altLang="en-US">
                        <a:solidFill>
                          <a:srgbClr val="404040"/>
                        </a:solidFill>
                      </a:endParaRPr>
                    </a:p>
                  </a:txBody>
                  <a:tcPr vert="horz">
                    <a:lnL w="12700">
                      <a:solidFill>
                        <a:srgbClr val="D9D9D9"/>
                      </a:solidFill>
                      <a:prstDash val="solid"/>
                    </a:lnL>
                    <a:lnR w="635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哀</a:t>
                      </a:r>
                      <a:endParaRPr lang="zh-CN" altLang="en-US">
                        <a:solidFill>
                          <a:srgbClr val="404040"/>
                        </a:solidFill>
                      </a:endParaRPr>
                    </a:p>
                  </a:txBody>
                  <a:tcPr vert="horz">
                    <a:lnL w="6350">
                      <a:solidFill>
                        <a:srgbClr val="D9D9D9"/>
                      </a:solidFill>
                      <a:prstDash val="solid"/>
                    </a:lnL>
                    <a:lnR w="6350">
                      <a:solidFill>
                        <a:srgbClr val="D9D9D9"/>
                      </a:solidFill>
                      <a:prstDash val="solid"/>
                    </a:lnR>
                    <a:lnT>
                      <a:noFill/>
                    </a:lnT>
                    <a:lnB>
                      <a:noFill/>
                    </a:lnB>
                    <a:solidFill>
                      <a:srgbClr val="FFFFFF"/>
                    </a:solidFill>
                  </a:tcPr>
                </a:tc>
                <a:tc>
                  <a:txBody>
                    <a:bodyPr wrap="square"/>
                    <a:lstStyle/>
                    <a:p>
                      <a:pPr algn="ctr">
                        <a:buNone/>
                      </a:pPr>
                      <a:r>
                        <a:rPr lang="zh-CN" altLang="en-US">
                          <a:solidFill>
                            <a:srgbClr val="404040"/>
                          </a:solidFill>
                        </a:rPr>
                        <a:t>④</a:t>
                      </a:r>
                      <a:endParaRPr lang="zh-CN" altLang="en-US">
                        <a:solidFill>
                          <a:srgbClr val="404040"/>
                        </a:solidFill>
                      </a:endParaRPr>
                    </a:p>
                  </a:txBody>
                  <a:tcPr vert="horz">
                    <a:lnL w="6350">
                      <a:solidFill>
                        <a:srgbClr val="D9D9D9"/>
                      </a:solidFill>
                      <a:prstDash val="solid"/>
                    </a:lnL>
                    <a:lnR>
                      <a:noFill/>
                    </a:lnR>
                    <a:lnT>
                      <a:noFill/>
                    </a:lnT>
                    <a:lnB>
                      <a:noFill/>
                    </a:lnB>
                    <a:solidFill>
                      <a:srgbClr val="FFFFFF"/>
                    </a:solidFill>
                  </a:tcPr>
                </a:tc>
              </a:tr>
              <a:tr h="963295">
                <a:tc>
                  <a:txBody>
                    <a:bodyPr wrap="square"/>
                    <a:lstStyle/>
                    <a:p>
                      <a:pPr algn="l">
                        <a:buNone/>
                      </a:pPr>
                      <a:r>
                        <a:rPr lang="zh-CN" altLang="en-US">
                          <a:solidFill>
                            <a:srgbClr val="404040"/>
                          </a:solidFill>
                        </a:rPr>
                        <a:t>期末考试成绩不明显，害怕父母批评。</a:t>
                      </a:r>
                      <a:endParaRPr lang="zh-CN" altLang="en-US">
                        <a:solidFill>
                          <a:srgbClr val="404040"/>
                        </a:solidFill>
                      </a:endParaRPr>
                    </a:p>
                  </a:txBody>
                  <a:tcPr vert="horz">
                    <a:lnL>
                      <a:noFill/>
                    </a:lnL>
                    <a:lnR w="12700">
                      <a:solidFill>
                        <a:srgbClr val="D9D9D9"/>
                      </a:solidFill>
                      <a:prstDash val="solid"/>
                    </a:lnR>
                    <a:lnT>
                      <a:noFill/>
                    </a:lnT>
                    <a:lnB w="19050">
                      <a:solidFill>
                        <a:srgbClr val="595959"/>
                      </a:solidFill>
                      <a:prstDash val="solid"/>
                    </a:lnB>
                    <a:solidFill>
                      <a:srgbClr val="F2F2F2"/>
                    </a:solidFill>
                  </a:tcPr>
                </a:tc>
                <a:tc>
                  <a:txBody>
                    <a:bodyPr wrap="square"/>
                    <a:lstStyle/>
                    <a:p>
                      <a:pPr algn="ctr">
                        <a:buNone/>
                      </a:pPr>
                      <a:r>
                        <a:rPr lang="zh-CN" altLang="en-US">
                          <a:solidFill>
                            <a:srgbClr val="404040"/>
                          </a:solidFill>
                        </a:rPr>
                        <a:t>周围的舆论氛围。</a:t>
                      </a:r>
                      <a:endParaRPr lang="zh-CN" altLang="en-US">
                        <a:solidFill>
                          <a:srgbClr val="404040"/>
                        </a:solidFill>
                      </a:endParaRPr>
                    </a:p>
                  </a:txBody>
                  <a:tcPr vert="horz">
                    <a:lnL w="1270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wrap="square"/>
                    <a:lstStyle/>
                    <a:p>
                      <a:pPr algn="ctr">
                        <a:buNone/>
                      </a:pPr>
                      <a:r>
                        <a:rPr lang="zh-CN" altLang="en-US">
                          <a:solidFill>
                            <a:srgbClr val="404040"/>
                          </a:solidFill>
                        </a:rPr>
                        <a:t>惧</a:t>
                      </a:r>
                      <a:endParaRPr lang="zh-CN" altLang="en-US">
                        <a:solidFill>
                          <a:srgbClr val="404040"/>
                        </a:solidFill>
                      </a:endParaRPr>
                    </a:p>
                  </a:txBody>
                  <a:tcPr vert="horz">
                    <a:lnL w="635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wrap="square"/>
                    <a:lstStyle/>
                    <a:p>
                      <a:pPr algn="ctr">
                        <a:buNone/>
                      </a:pPr>
                      <a:r>
                        <a:rPr lang="zh-CN" altLang="en-US">
                          <a:solidFill>
                            <a:srgbClr val="404040"/>
                          </a:solidFill>
                        </a:rPr>
                        <a:t>⑤</a:t>
                      </a:r>
                      <a:endParaRPr lang="zh-CN" altLang="en-US">
                        <a:solidFill>
                          <a:srgbClr val="404040"/>
                        </a:solidFill>
                      </a:endParaRPr>
                    </a:p>
                  </a:txBody>
                  <a:tcPr vert="horz">
                    <a:lnL w="6350">
                      <a:solidFill>
                        <a:srgbClr val="D9D9D9"/>
                      </a:solidFill>
                      <a:prstDash val="solid"/>
                    </a:lnL>
                    <a:lnR>
                      <a:noFill/>
                    </a:lnR>
                    <a:lnT>
                      <a:noFill/>
                    </a:lnT>
                    <a:lnB w="19050">
                      <a:solidFill>
                        <a:srgbClr val="595959"/>
                      </a:solidFill>
                      <a:prstDash val="solid"/>
                    </a:lnB>
                    <a:solidFill>
                      <a:srgbClr val="F2F2F2"/>
                    </a:solidFill>
                  </a:tcPr>
                </a:tc>
              </a:tr>
            </a:tbl>
          </a:graphicData>
        </a:graphic>
      </p:graphicFrame>
      <p:sp>
        <p:nvSpPr>
          <p:cNvPr id="3" name="文本框 2"/>
          <p:cNvSpPr txBox="1"/>
          <p:nvPr>
            <p:custDataLst>
              <p:tags r:id="rId4"/>
            </p:custDataLst>
          </p:nvPr>
        </p:nvSpPr>
        <p:spPr>
          <a:xfrm>
            <a:off x="496570" y="772795"/>
            <a:ext cx="4949190" cy="953135"/>
          </a:xfrm>
          <a:prstGeom prst="rect">
            <a:avLst/>
          </a:prstGeom>
          <a:noFill/>
        </p:spPr>
        <p:txBody>
          <a:bodyPr wrap="square" rtlCol="0">
            <a:spAutoFit/>
          </a:bodyPr>
          <a:lstStyle/>
          <a:p>
            <a:r>
              <a:rPr lang="en-US" altLang="zh-CN" sz="2800"/>
              <a:t>1.</a:t>
            </a:r>
            <a:r>
              <a:rPr lang="zh-CN" altLang="en-US" sz="2800"/>
              <a:t>根据所学知识，完成下列表格。</a:t>
            </a:r>
            <a:endParaRPr lang="zh-CN" altLang="en-US" sz="2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399915"/>
          </a:xfrm>
          <a:prstGeom prst="rect">
            <a:avLst/>
          </a:prstGeom>
          <a:noFill/>
        </p:spPr>
        <p:txBody>
          <a:bodyPr wrap="square" rtlCol="0">
            <a:spAutoFit/>
          </a:bodyPr>
          <a:lstStyle/>
          <a:p>
            <a:pPr>
              <a:buFontTx/>
            </a:pPr>
            <a:r>
              <a:rPr lang="en-US" altLang="zh-CN" sz="2800">
                <a:latin typeface="宋体" pitchFamily="2" charset="-122"/>
                <a:sym typeface="+mn-ea"/>
              </a:rPr>
              <a:t>2.</a:t>
            </a:r>
            <a:r>
              <a:rPr lang="zh-CN" altLang="en-US" sz="2800">
                <a:latin typeface="宋体" pitchFamily="2" charset="-122"/>
                <a:sym typeface="+mn-ea"/>
              </a:rPr>
              <a:t>近年来，高铁霸座、机场撒泼、抢公交车方向盘、“路怒族”等词频上热搜，公共场合俨然成了某些人任性的“秀场”。有当事人振振有词：“社会竞争太激烈，生活节奏太快，面对自己利益受损，气没地儿去，控制不了自己</a:t>
            </a:r>
            <a:r>
              <a:rPr lang="en-US" altLang="zh-CN" sz="2800">
                <a:latin typeface="宋体" pitchFamily="2" charset="-122"/>
                <a:sym typeface="+mn-ea"/>
              </a:rPr>
              <a:t>!”</a:t>
            </a:r>
            <a:r>
              <a:rPr lang="zh-CN" altLang="en-US" sz="2800">
                <a:latin typeface="宋体" pitchFamily="2" charset="-122"/>
                <a:sym typeface="+mn-ea"/>
              </a:rPr>
              <a:t>为自己的“任性”行为辩护。事实上，这些人（　　）</a:t>
            </a:r>
            <a:endParaRPr lang="zh-CN" altLang="en-US" sz="2800">
              <a:latin typeface="宋体" pitchFamily="2" charset="-122"/>
            </a:endParaRPr>
          </a:p>
          <a:p>
            <a:pPr>
              <a:buFontTx/>
            </a:pPr>
            <a:r>
              <a:rPr lang="zh-CN" altLang="en-US" sz="2800">
                <a:latin typeface="宋体" pitchFamily="2" charset="-122"/>
                <a:sym typeface="+mn-ea"/>
              </a:rPr>
              <a:t>①缺乏相互尊重与换位思考</a:t>
            </a:r>
            <a:endParaRPr lang="zh-CN" altLang="en-US" sz="2800">
              <a:latin typeface="宋体" pitchFamily="2" charset="-122"/>
            </a:endParaRPr>
          </a:p>
          <a:p>
            <a:pPr>
              <a:buFontTx/>
            </a:pPr>
            <a:r>
              <a:rPr lang="zh-CN" altLang="en-US" sz="2800">
                <a:latin typeface="宋体" pitchFamily="2" charset="-122"/>
                <a:sym typeface="+mn-ea"/>
              </a:rPr>
              <a:t>②混淆了合法权益与一己私利</a:t>
            </a:r>
            <a:endParaRPr lang="zh-CN" altLang="en-US" sz="2800">
              <a:latin typeface="宋体" pitchFamily="2" charset="-122"/>
            </a:endParaRPr>
          </a:p>
          <a:p>
            <a:pPr>
              <a:buFontTx/>
            </a:pPr>
            <a:r>
              <a:rPr lang="zh-CN" altLang="en-US" sz="2800">
                <a:latin typeface="宋体" pitchFamily="2" charset="-122"/>
                <a:sym typeface="+mn-ea"/>
              </a:rPr>
              <a:t>③用合理宣泄来调节负面情绪</a:t>
            </a:r>
            <a:endParaRPr lang="zh-CN" altLang="en-US" sz="2800">
              <a:latin typeface="宋体" pitchFamily="2" charset="-122"/>
            </a:endParaRPr>
          </a:p>
          <a:p>
            <a:pPr>
              <a:buFontTx/>
            </a:pPr>
            <a:r>
              <a:rPr lang="zh-CN" altLang="en-US" sz="2800">
                <a:latin typeface="宋体" pitchFamily="2" charset="-122"/>
                <a:sym typeface="+mn-ea"/>
              </a:rPr>
              <a:t>④缺乏愤怒管理与行为控制能力</a:t>
            </a:r>
            <a:endParaRPr lang="zh-CN" altLang="en-US" sz="2800">
              <a:latin typeface="宋体" pitchFamily="2" charset="-122"/>
            </a:endParaRPr>
          </a:p>
          <a:p>
            <a:pPr>
              <a:buFontTx/>
            </a:pPr>
            <a:r>
              <a:rPr lang="en-US" altLang="zh-CN" sz="2800">
                <a:latin typeface="宋体" pitchFamily="2" charset="-122"/>
                <a:sym typeface="+mn-ea"/>
              </a:rPr>
              <a:t>A.①②④    B</a:t>
            </a:r>
            <a:r>
              <a:rPr lang="zh-CN" altLang="en-US" sz="2800">
                <a:latin typeface="宋体" pitchFamily="2" charset="-122"/>
                <a:sym typeface="+mn-ea"/>
              </a:rPr>
              <a:t>．②③④   </a:t>
            </a:r>
            <a:r>
              <a:rPr lang="en-US" altLang="zh-CN" sz="2800">
                <a:latin typeface="宋体" pitchFamily="2" charset="-122"/>
                <a:sym typeface="+mn-ea"/>
              </a:rPr>
              <a:t>C</a:t>
            </a:r>
            <a:r>
              <a:rPr lang="zh-CN" altLang="en-US" sz="2800">
                <a:latin typeface="宋体" pitchFamily="2" charset="-122"/>
                <a:sym typeface="+mn-ea"/>
              </a:rPr>
              <a:t>．①②③   </a:t>
            </a:r>
            <a:r>
              <a:rPr lang="en-US" altLang="zh-CN" sz="2800">
                <a:latin typeface="宋体" pitchFamily="2" charset="-122"/>
                <a:sym typeface="+mn-ea"/>
              </a:rPr>
              <a:t>D</a:t>
            </a:r>
            <a:r>
              <a:rPr lang="zh-CN" altLang="en-US" sz="2800">
                <a:latin typeface="宋体" pitchFamily="2" charset="-122"/>
                <a:sym typeface="+mn-ea"/>
              </a:rPr>
              <a:t>．①③④</a:t>
            </a:r>
            <a:endParaRPr sz="2800"/>
          </a:p>
        </p:txBody>
      </p:sp>
      <p:sp>
        <p:nvSpPr>
          <p:cNvPr id="3" name="L 形 2"/>
          <p:cNvSpPr/>
          <p:nvPr>
            <p:custDataLst>
              <p:tags r:id="rId4"/>
            </p:custDataLst>
          </p:nvPr>
        </p:nvSpPr>
        <p:spPr>
          <a:xfrm rot="19020000">
            <a:off x="575945" y="5034280"/>
            <a:ext cx="883920" cy="54483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90805" y="1005840"/>
            <a:ext cx="11254105" cy="5688965"/>
          </a:xfrm>
          <a:prstGeom prst="rect">
            <a:avLst/>
          </a:prstGeom>
          <a:noFill/>
        </p:spPr>
        <p:txBody>
          <a:bodyPr wrap="square" rtlCol="0">
            <a:spAutoFit/>
          </a:bodyPr>
          <a:lstStyle/>
          <a:p>
            <a:pPr>
              <a:lnSpc>
                <a:spcPct val="130000"/>
              </a:lnSpc>
              <a:buFontTx/>
            </a:pPr>
            <a:r>
              <a:rPr lang="en-US" altLang="zh-CN" sz="2800">
                <a:latin typeface="宋体" pitchFamily="2" charset="-122"/>
                <a:sym typeface="+mn-ea"/>
              </a:rPr>
              <a:t>3.</a:t>
            </a:r>
            <a:r>
              <a:rPr lang="zh-CN" altLang="en-US" sz="2800">
                <a:latin typeface="宋体" pitchFamily="2" charset="-122"/>
                <a:sym typeface="+mn-ea"/>
              </a:rPr>
              <a:t>一个特殊的孩子完成了一次特殊的比赛，闪耀着特殊的光彩。刚进初中时，面对个别同学异样的眼光，高艳能一开始也难受，“习惯就好了</a:t>
            </a:r>
            <a:r>
              <a:rPr lang="en-US" altLang="zh-CN" sz="2800">
                <a:latin typeface="宋体" pitchFamily="2" charset="-122"/>
                <a:sym typeface="+mn-ea"/>
              </a:rPr>
              <a:t>!”</a:t>
            </a:r>
            <a:r>
              <a:rPr lang="zh-CN" altLang="en-US" sz="2800">
                <a:latin typeface="宋体" pitchFamily="2" charset="-122"/>
                <a:sym typeface="+mn-ea"/>
              </a:rPr>
              <a:t>他总是这样对自己说。高艳能这种调节情绪的方法是（　）</a:t>
            </a:r>
            <a:endParaRPr lang="zh-CN" altLang="en-US" sz="2800">
              <a:latin typeface="宋体" pitchFamily="2" charset="-122"/>
            </a:endParaRPr>
          </a:p>
          <a:p>
            <a:pPr>
              <a:lnSpc>
                <a:spcPct val="130000"/>
              </a:lnSpc>
              <a:buFontTx/>
            </a:pPr>
            <a:r>
              <a:rPr lang="en-US" altLang="zh-CN" sz="2800">
                <a:latin typeface="宋体" pitchFamily="2" charset="-122"/>
                <a:sym typeface="+mn-ea"/>
              </a:rPr>
              <a:t>A.</a:t>
            </a:r>
            <a:r>
              <a:rPr lang="zh-CN" altLang="en-US" sz="2800">
                <a:latin typeface="宋体" pitchFamily="2" charset="-122"/>
                <a:sym typeface="+mn-ea"/>
              </a:rPr>
              <a:t>合理宣泄 			</a:t>
            </a:r>
            <a:r>
              <a:rPr lang="en-US" altLang="zh-CN" sz="2800">
                <a:latin typeface="宋体" pitchFamily="2" charset="-122"/>
                <a:sym typeface="+mn-ea"/>
              </a:rPr>
              <a:t>B.</a:t>
            </a:r>
            <a:r>
              <a:rPr lang="zh-CN" altLang="en-US" sz="2800">
                <a:latin typeface="宋体" pitchFamily="2" charset="-122"/>
                <a:sym typeface="+mn-ea"/>
              </a:rPr>
              <a:t>转移注意</a:t>
            </a:r>
            <a:endParaRPr lang="zh-CN" altLang="en-US" sz="2800">
              <a:latin typeface="宋体" pitchFamily="2" charset="-122"/>
            </a:endParaRPr>
          </a:p>
          <a:p>
            <a:pPr>
              <a:lnSpc>
                <a:spcPct val="130000"/>
              </a:lnSpc>
              <a:buFontTx/>
            </a:pPr>
            <a:r>
              <a:rPr lang="en-US" altLang="zh-CN" sz="2800">
                <a:latin typeface="宋体" pitchFamily="2" charset="-122"/>
                <a:sym typeface="+mn-ea"/>
              </a:rPr>
              <a:t>C.</a:t>
            </a:r>
            <a:r>
              <a:rPr lang="zh-CN" altLang="en-US" sz="2800">
                <a:latin typeface="宋体" pitchFamily="2" charset="-122"/>
                <a:sym typeface="+mn-ea"/>
              </a:rPr>
              <a:t>放松训练				</a:t>
            </a:r>
            <a:r>
              <a:rPr lang="en-US" altLang="zh-CN" sz="2800">
                <a:latin typeface="宋体" pitchFamily="2" charset="-122"/>
                <a:sym typeface="+mn-ea"/>
              </a:rPr>
              <a:t>D.</a:t>
            </a:r>
            <a:r>
              <a:rPr lang="zh-CN" altLang="en-US" sz="2800">
                <a:latin typeface="宋体" pitchFamily="2" charset="-122"/>
                <a:sym typeface="+mn-ea"/>
              </a:rPr>
              <a:t>改变认知评价</a:t>
            </a:r>
            <a:endParaRPr lang="zh-CN" altLang="en-US" sz="2800">
              <a:latin typeface="宋体" pitchFamily="2" charset="-122"/>
              <a:sym typeface="+mn-ea"/>
            </a:endParaRPr>
          </a:p>
          <a:p>
            <a:pPr>
              <a:lnSpc>
                <a:spcPct val="130000"/>
              </a:lnSpc>
              <a:buFontTx/>
            </a:pPr>
            <a:r>
              <a:rPr lang="en-US" altLang="zh-CN" sz="2800">
                <a:latin typeface="宋体" pitchFamily="2" charset="-122"/>
                <a:sym typeface="+mn-ea"/>
              </a:rPr>
              <a:t>4.</a:t>
            </a:r>
            <a:r>
              <a:rPr lang="zh-CN" altLang="en-US" sz="2800">
                <a:latin typeface="宋体" pitchFamily="2" charset="-122"/>
                <a:sym typeface="+mn-ea"/>
              </a:rPr>
              <a:t>对待自己，我们有自尊感；取得成绩，我们有自豪感；犯了错误，我们有羞愧感。这些情感体验是					（　　）</a:t>
            </a:r>
            <a:endParaRPr lang="zh-CN" altLang="en-US" sz="2800">
              <a:latin typeface="宋体" pitchFamily="2" charset="-122"/>
            </a:endParaRPr>
          </a:p>
          <a:p>
            <a:pPr>
              <a:lnSpc>
                <a:spcPct val="130000"/>
              </a:lnSpc>
              <a:buFontTx/>
            </a:pPr>
            <a:r>
              <a:rPr lang="en-US" altLang="zh-CN" sz="2800">
                <a:latin typeface="宋体" pitchFamily="2" charset="-122"/>
                <a:sym typeface="+mn-ea"/>
              </a:rPr>
              <a:t>A.</a:t>
            </a:r>
            <a:r>
              <a:rPr lang="zh-CN" altLang="en-US" sz="2800">
                <a:latin typeface="宋体" pitchFamily="2" charset="-122"/>
                <a:sym typeface="+mn-ea"/>
              </a:rPr>
              <a:t>青少年特有的</a:t>
            </a:r>
            <a:r>
              <a:rPr lang="en-US" altLang="zh-CN" sz="2800">
                <a:latin typeface="宋体" pitchFamily="2" charset="-122"/>
                <a:sym typeface="+mn-ea"/>
              </a:rPr>
              <a:t>          </a:t>
            </a:r>
            <a:r>
              <a:rPr lang="zh-CN" altLang="en-US" sz="2800">
                <a:latin typeface="宋体" pitchFamily="2" charset="-122"/>
                <a:sym typeface="+mn-ea"/>
              </a:rPr>
              <a:t> </a:t>
            </a:r>
            <a:r>
              <a:rPr lang="en-US" altLang="zh-CN" sz="2800">
                <a:latin typeface="宋体" pitchFamily="2" charset="-122"/>
                <a:sym typeface="+mn-ea"/>
              </a:rPr>
              <a:t>B.</a:t>
            </a:r>
            <a:r>
              <a:rPr lang="zh-CN" altLang="en-US" sz="2800">
                <a:latin typeface="宋体" pitchFamily="2" charset="-122"/>
                <a:sym typeface="+mn-ea"/>
              </a:rPr>
              <a:t>一种消极的情感</a:t>
            </a:r>
            <a:endParaRPr lang="zh-CN" altLang="en-US" sz="2800">
              <a:latin typeface="宋体" pitchFamily="2" charset="-122"/>
            </a:endParaRPr>
          </a:p>
          <a:p>
            <a:pPr>
              <a:lnSpc>
                <a:spcPct val="130000"/>
              </a:lnSpc>
              <a:buFontTx/>
            </a:pPr>
            <a:r>
              <a:rPr lang="en-US" altLang="zh-CN" sz="2800">
                <a:latin typeface="宋体" pitchFamily="2" charset="-122"/>
                <a:sym typeface="+mn-ea"/>
              </a:rPr>
              <a:t>C.</a:t>
            </a:r>
            <a:r>
              <a:rPr lang="zh-CN" altLang="en-US" sz="2800">
                <a:latin typeface="宋体" pitchFamily="2" charset="-122"/>
                <a:sym typeface="+mn-ea"/>
              </a:rPr>
              <a:t>消极情绪的表现 </a:t>
            </a:r>
            <a:r>
              <a:rPr lang="en-US" altLang="zh-CN" sz="2800">
                <a:latin typeface="宋体" pitchFamily="2" charset="-122"/>
                <a:sym typeface="+mn-ea"/>
              </a:rPr>
              <a:t>        D.</a:t>
            </a:r>
            <a:r>
              <a:rPr lang="zh-CN" altLang="en-US" sz="2800">
                <a:latin typeface="宋体" pitchFamily="2" charset="-122"/>
                <a:sym typeface="+mn-ea"/>
              </a:rPr>
              <a:t>促进我们积极向上的动力</a:t>
            </a:r>
            <a:endParaRPr lang="zh-CN" altLang="en-US" sz="2800">
              <a:latin typeface="宋体" pitchFamily="2" charset="-122"/>
            </a:endParaRPr>
          </a:p>
          <a:p>
            <a:pPr>
              <a:lnSpc>
                <a:spcPct val="130000"/>
              </a:lnSpc>
              <a:buFontTx/>
            </a:pPr>
            <a:endParaRPr sz="2800"/>
          </a:p>
        </p:txBody>
      </p:sp>
      <p:sp>
        <p:nvSpPr>
          <p:cNvPr id="3" name="L 形 2"/>
          <p:cNvSpPr/>
          <p:nvPr>
            <p:custDataLst>
              <p:tags r:id="rId4"/>
            </p:custDataLst>
          </p:nvPr>
        </p:nvSpPr>
        <p:spPr>
          <a:xfrm rot="19020000">
            <a:off x="7252970" y="3232785"/>
            <a:ext cx="883920" cy="43180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
        <p:nvSpPr>
          <p:cNvPr id="4" name="L 形 3"/>
          <p:cNvSpPr/>
          <p:nvPr>
            <p:custDataLst>
              <p:tags r:id="rId5"/>
            </p:custDataLst>
          </p:nvPr>
        </p:nvSpPr>
        <p:spPr>
          <a:xfrm rot="19020000">
            <a:off x="8731885" y="5741670"/>
            <a:ext cx="883920" cy="46736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p:txBody>
          <a:bodyPr/>
          <a:lstStyle/>
          <a:p>
            <a:endParaRPr lang="zh-CN" altLang="en-US"/>
          </a:p>
        </p:txBody>
      </p:sp>
      <p:sp>
        <p:nvSpPr>
          <p:cNvPr id="5" name="矩形: 圆角 5"/>
          <p:cNvSpPr/>
          <p:nvPr>
            <p:custDataLst>
              <p:tags r:id="rId2"/>
            </p:custDataLst>
          </p:nvPr>
        </p:nvSpPr>
        <p:spPr>
          <a:xfrm>
            <a:off x="802640" y="1060450"/>
            <a:ext cx="10858500" cy="5073650"/>
          </a:xfrm>
          <a:prstGeom prst="roundRect">
            <a:avLst>
              <a:gd name="adj" fmla="val 2559"/>
            </a:avLst>
          </a:prstGeom>
          <a:noFill/>
          <a:ln>
            <a:noFill/>
          </a:ln>
          <a:effectLst>
            <a:outerShdw blurRad="317500" sx="102000" sy="102000" algn="ctr" rotWithShape="0">
              <a:schemeClr val="bg1">
                <a:lumMod val="75000"/>
                <a:alpha val="40000"/>
              </a:schemeClr>
            </a:outerShdw>
          </a:effectLst>
          <a:extLst>
            <a:ext uri="{909E8E84-426E-40DD-AFC4-6F175D3DCCD1}">
              <a14:hiddenFill xmlns:a14="http://schemas.microsoft.com/office/drawing/2010/main">
                <a:gradFill flip="none" rotWithShape="1">
                  <a:gsLst>
                    <a:gs pos="0">
                      <a:schemeClr val="bg1"/>
                    </a:gs>
                    <a:gs pos="100000">
                      <a:srgbClr val="F8F8F8"/>
                    </a:gs>
                  </a:gsLst>
                  <a:lin ang="54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540000" rIns="540000" bIns="72000" numCol="1" spcCol="0" rtlCol="0" fromWordArt="0" anchor="ctr" anchorCtr="0" forceAA="0" compatLnSpc="1">
            <a:normAutofit/>
          </a:bodyPr>
          <a:lstStyle/>
          <a:p>
            <a:pPr algn="just">
              <a:lnSpc>
                <a:spcPct val="120000"/>
              </a:lnSpc>
            </a:pPr>
            <a:endParaRPr lang="zh-CN" altLang="en-US" sz="2000">
              <a:solidFill>
                <a:schemeClr val="tx1"/>
              </a:solidFill>
              <a:cs typeface="+mn-ea"/>
              <a:sym typeface="+mn-lt"/>
            </a:endParaRPr>
          </a:p>
        </p:txBody>
      </p:sp>
      <p:sp>
        <p:nvSpPr>
          <p:cNvPr id="39" name="矩形: 圆角 38"/>
          <p:cNvSpPr/>
          <p:nvPr>
            <p:custDataLst>
              <p:tags r:id="rId3"/>
            </p:custDataLst>
          </p:nvPr>
        </p:nvSpPr>
        <p:spPr>
          <a:xfrm>
            <a:off x="727075" y="1396365"/>
            <a:ext cx="10817860" cy="4994275"/>
          </a:xfrm>
          <a:prstGeom prst="roundRect">
            <a:avLst>
              <a:gd name="adj" fmla="val 0"/>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514350" lvl="0" indent="-514350">
              <a:lnSpc>
                <a:spcPct val="150000"/>
              </a:lnSpc>
              <a:buFont typeface="+mj-lt"/>
              <a:buAutoNum type="arabicPeriod"/>
              <a:defRPr/>
            </a:pPr>
            <a:endParaRPr lang="zh-CN" altLang="en-US" sz="20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7" name="矩形 6"/>
          <p:cNvSpPr/>
          <p:nvPr>
            <p:custDataLst>
              <p:tags r:id="rId4"/>
            </p:custDataLst>
          </p:nvPr>
        </p:nvSpPr>
        <p:spPr>
          <a:xfrm>
            <a:off x="1207135" y="2043821"/>
            <a:ext cx="9791700" cy="3286734"/>
          </a:xfrm>
          <a:prstGeom prst="rect">
            <a:avLst/>
          </a:prstGeom>
        </p:spPr>
        <p:txBody>
          <a:bodyPr wrap="square">
            <a:noAutofit/>
          </a:bodyPr>
          <a:lstStyle/>
          <a:p>
            <a:pPr marL="0" indent="0" algn="l" rtl="0" eaLnBrk="1" fontAlgn="auto" latinLnBrk="0" hangingPunct="1">
              <a:lnSpc>
                <a:spcPct val="150000"/>
              </a:lnSpc>
              <a:spcBef>
                <a:spcPct val="0"/>
              </a:spcBef>
              <a:spcAft>
                <a:spcPct val="0"/>
              </a:spcAft>
            </a:pPr>
            <a:r>
              <a:rPr lang="en-US" altLang="zh-CN" sz="2400" b="1" i="0" u="none" strike="noStrike" kern="1200">
                <a:solidFill>
                  <a:srgbClr val="FF0000"/>
                </a:solidFill>
                <a:effectLst/>
                <a:latin typeface="宋体" pitchFamily="2" charset="-122"/>
                <a:ea typeface="宋体" pitchFamily="2" charset="-122"/>
                <a:cs typeface="NEU-BZ-S92" panose="02020503000000020003"/>
              </a:rPr>
              <a:t>区别</a:t>
            </a:r>
            <a:endParaRPr lang="zh-CN" altLang="zh-CN" sz="2400" b="1" i="0" u="none" strike="noStrike">
              <a:solidFill>
                <a:srgbClr val="FF0000"/>
              </a:solidFill>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b="0" i="0" u="none" strike="noStrike" kern="1200" err="1">
                <a:solidFill>
                  <a:srgbClr val="000000"/>
                </a:solidFill>
                <a:effectLst/>
                <a:latin typeface="宋体" pitchFamily="2" charset="-122"/>
                <a:ea typeface="宋体" pitchFamily="2" charset="-122"/>
                <a:cs typeface="微软雅黑" pitchFamily="34" charset="-122"/>
              </a:rPr>
              <a:t>情绪是短暂的、不稳定的</a:t>
            </a:r>
            <a:r>
              <a:rPr lang="zh-CN" altLang="en-US" sz="2400" b="0" i="0" u="none" strike="noStrike" kern="1200">
                <a:solidFill>
                  <a:srgbClr val="000000"/>
                </a:solidFill>
                <a:effectLst/>
                <a:latin typeface="宋体" pitchFamily="2" charset="-122"/>
                <a:ea typeface="宋体" pitchFamily="2" charset="-122"/>
                <a:cs typeface="微软雅黑" pitchFamily="34" charset="-122"/>
              </a:rPr>
              <a:t>，</a:t>
            </a:r>
            <a:r>
              <a:rPr lang="en-US" altLang="zh-CN" sz="2400" b="0" i="0" u="none" strike="noStrike" kern="1200" err="1">
                <a:solidFill>
                  <a:srgbClr val="000000"/>
                </a:solidFill>
                <a:effectLst/>
                <a:latin typeface="宋体" pitchFamily="2" charset="-122"/>
                <a:ea typeface="宋体" pitchFamily="2" charset="-122"/>
                <a:cs typeface="微软雅黑" pitchFamily="34" charset="-122"/>
              </a:rPr>
              <a:t>会随着情境的改变而变化。</a:t>
            </a:r>
            <a:endParaRPr lang="zh-CN" altLang="zh-CN" sz="2400" b="0"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b="0" i="0" u="none" strike="noStrike" kern="1200" err="1">
                <a:solidFill>
                  <a:srgbClr val="000000"/>
                </a:solidFill>
                <a:effectLst/>
                <a:latin typeface="宋体" pitchFamily="2" charset="-122"/>
                <a:ea typeface="宋体" pitchFamily="2" charset="-122"/>
                <a:cs typeface="微软雅黑" pitchFamily="34" charset="-122"/>
              </a:rPr>
              <a:t>情感是我们在生活中不断强化、逐渐积累的</a:t>
            </a:r>
            <a:r>
              <a:rPr lang="zh-CN" altLang="en-US" sz="2400" b="0" i="0" u="none" strike="noStrike" kern="1200">
                <a:solidFill>
                  <a:srgbClr val="000000"/>
                </a:solidFill>
                <a:effectLst/>
                <a:latin typeface="宋体" pitchFamily="2" charset="-122"/>
                <a:ea typeface="宋体" pitchFamily="2" charset="-122"/>
                <a:cs typeface="微软雅黑" pitchFamily="34" charset="-122"/>
              </a:rPr>
              <a:t>，</a:t>
            </a:r>
            <a:r>
              <a:rPr lang="en-US" altLang="zh-CN" sz="2400" b="0" i="0" u="none" strike="noStrike" kern="1200" err="1">
                <a:solidFill>
                  <a:srgbClr val="000000"/>
                </a:solidFill>
                <a:effectLst/>
                <a:latin typeface="宋体" pitchFamily="2" charset="-122"/>
                <a:ea typeface="宋体" pitchFamily="2" charset="-122"/>
                <a:cs typeface="微软雅黑" pitchFamily="34" charset="-122"/>
              </a:rPr>
              <a:t>相对稳定。</a:t>
            </a:r>
            <a:endParaRPr lang="en-US" altLang="zh-CN" sz="2400">
              <a:latin typeface="宋体" pitchFamily="2" charset="-122"/>
              <a:ea typeface="宋体" pitchFamily="2" charset="-122"/>
            </a:endParaRPr>
          </a:p>
          <a:p>
            <a:pPr>
              <a:lnSpc>
                <a:spcPct val="150000"/>
              </a:lnSpc>
            </a:pPr>
            <a:r>
              <a:rPr lang="en-US" altLang="zh-CN" sz="2400" b="1" err="1">
                <a:solidFill>
                  <a:srgbClr val="FF0000"/>
                </a:solidFill>
                <a:latin typeface="宋体" pitchFamily="2" charset="-122"/>
                <a:ea typeface="宋体" pitchFamily="2" charset="-122"/>
              </a:rPr>
              <a:t>联系</a:t>
            </a:r>
            <a:endParaRPr lang="zh-CN" altLang="zh-CN" sz="2400" b="1">
              <a:solidFill>
                <a:srgbClr val="FF0000"/>
              </a:solidFill>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b="0" i="0" u="none" strike="noStrike" kern="1200" err="1">
                <a:solidFill>
                  <a:srgbClr val="000000"/>
                </a:solidFill>
                <a:effectLst/>
                <a:latin typeface="宋体" pitchFamily="2" charset="-122"/>
                <a:ea typeface="宋体" pitchFamily="2" charset="-122"/>
                <a:cs typeface="微软雅黑" pitchFamily="34" charset="-122"/>
              </a:rPr>
              <a:t>情感与情绪紧密相关</a:t>
            </a:r>
            <a:r>
              <a:rPr lang="zh-CN" altLang="en-US" sz="2400" b="0" i="0" u="none" strike="noStrike" kern="1200">
                <a:solidFill>
                  <a:srgbClr val="000000"/>
                </a:solidFill>
                <a:effectLst/>
                <a:latin typeface="宋体" pitchFamily="2" charset="-122"/>
                <a:ea typeface="宋体" pitchFamily="2" charset="-122"/>
                <a:cs typeface="微软雅黑" pitchFamily="34" charset="-122"/>
              </a:rPr>
              <a:t>，</a:t>
            </a:r>
            <a:r>
              <a:rPr lang="en-US" altLang="zh-CN" sz="2400" b="0" i="0" u="none" strike="noStrike" kern="1200" err="1">
                <a:solidFill>
                  <a:srgbClr val="000000"/>
                </a:solidFill>
                <a:effectLst/>
                <a:latin typeface="宋体" pitchFamily="2" charset="-122"/>
                <a:ea typeface="宋体" pitchFamily="2" charset="-122"/>
                <a:cs typeface="微软雅黑" pitchFamily="34" charset="-122"/>
              </a:rPr>
              <a:t>伴随着情绪反应逐渐积累和发展。</a:t>
            </a:r>
            <a:endParaRPr lang="en-US" altLang="zh-CN" sz="2400" b="0" i="0" u="none" strike="noStrike" kern="1200" err="1">
              <a:solidFill>
                <a:srgbClr val="000000"/>
              </a:solidFill>
              <a:effectLst/>
              <a:latin typeface="宋体" pitchFamily="2" charset="-122"/>
              <a:ea typeface="宋体" pitchFamily="2" charset="-122"/>
              <a:cs typeface="微软雅黑" pitchFamily="34"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b="0" i="0" u="none" strike="noStrike" kern="1200" err="1">
                <a:solidFill>
                  <a:srgbClr val="000000"/>
                </a:solidFill>
                <a:effectLst/>
                <a:latin typeface="宋体" pitchFamily="2" charset="-122"/>
                <a:ea typeface="宋体" pitchFamily="2" charset="-122"/>
                <a:cs typeface="微软雅黑" pitchFamily="34" charset="-122"/>
              </a:rPr>
              <a:t>我们对某些人或者事物的情绪</a:t>
            </a:r>
            <a:r>
              <a:rPr lang="zh-CN" altLang="en-US" sz="2400" b="0" i="0" u="none" strike="noStrike" kern="1200">
                <a:solidFill>
                  <a:srgbClr val="000000"/>
                </a:solidFill>
                <a:effectLst/>
                <a:latin typeface="宋体" pitchFamily="2" charset="-122"/>
                <a:ea typeface="宋体" pitchFamily="2" charset="-122"/>
                <a:cs typeface="微软雅黑" pitchFamily="34" charset="-122"/>
              </a:rPr>
              <a:t>，</a:t>
            </a:r>
            <a:r>
              <a:rPr lang="en-US" altLang="zh-CN" sz="2400" b="0" i="0" u="none" strike="noStrike" kern="1200" err="1">
                <a:solidFill>
                  <a:srgbClr val="000000"/>
                </a:solidFill>
                <a:effectLst/>
                <a:latin typeface="宋体" pitchFamily="2" charset="-122"/>
                <a:ea typeface="宋体" pitchFamily="2" charset="-122"/>
                <a:cs typeface="微软雅黑" pitchFamily="34" charset="-122"/>
              </a:rPr>
              <a:t>随着时间的推移形成比较稳定的倾向</a:t>
            </a:r>
            <a:r>
              <a:rPr lang="zh-CN" altLang="en-US" sz="2400" b="0" i="0" u="none" strike="noStrike" kern="1200">
                <a:solidFill>
                  <a:srgbClr val="000000"/>
                </a:solidFill>
                <a:effectLst/>
                <a:latin typeface="宋体" pitchFamily="2" charset="-122"/>
                <a:ea typeface="宋体" pitchFamily="2" charset="-122"/>
                <a:cs typeface="微软雅黑" pitchFamily="34" charset="-122"/>
              </a:rPr>
              <a:t>，</a:t>
            </a:r>
            <a:r>
              <a:rPr lang="en-US" altLang="zh-CN" sz="2400" b="0" i="0" u="none" strike="noStrike" kern="1200" err="1">
                <a:solidFill>
                  <a:srgbClr val="000000"/>
                </a:solidFill>
                <a:effectLst/>
                <a:latin typeface="宋体" pitchFamily="2" charset="-122"/>
                <a:ea typeface="宋体" pitchFamily="2" charset="-122"/>
                <a:cs typeface="微软雅黑" pitchFamily="34" charset="-122"/>
              </a:rPr>
              <a:t>就可能产生某种情感。</a:t>
            </a:r>
            <a:endParaRPr lang="en-US" altLang="zh-CN" sz="2400" b="0" i="0" u="none" strike="noStrike" kern="1200" err="1">
              <a:solidFill>
                <a:srgbClr val="000000"/>
              </a:solidFill>
              <a:effectLst/>
              <a:latin typeface="宋体" pitchFamily="2" charset="-122"/>
              <a:ea typeface="宋体" pitchFamily="2" charset="-122"/>
              <a:cs typeface="微软雅黑" pitchFamily="34" charset="-122"/>
            </a:endParaRPr>
          </a:p>
        </p:txBody>
      </p:sp>
      <p:sp>
        <p:nvSpPr>
          <p:cNvPr id="9" name="文本框 8"/>
          <p:cNvSpPr txBox="1"/>
          <p:nvPr>
            <p:custDataLst>
              <p:tags r:id="rId5"/>
            </p:custDataLst>
          </p:nvPr>
        </p:nvSpPr>
        <p:spPr>
          <a:xfrm>
            <a:off x="3606800" y="481330"/>
            <a:ext cx="5341620" cy="645160"/>
          </a:xfrm>
          <a:prstGeom prst="rect">
            <a:avLst/>
          </a:prstGeom>
          <a:noFill/>
        </p:spPr>
        <p:txBody>
          <a:bodyPr wrap="square" rtlCol="0">
            <a:spAutoFit/>
          </a:bodyPr>
          <a:lstStyle/>
          <a:p>
            <a:pPr algn="ctr"/>
            <a:r>
              <a:rPr lang="zh-CN" altLang="en-US" sz="3600"/>
              <a:t>情绪与情感的关系</a:t>
            </a:r>
            <a:endParaRPr lang="zh-CN" altLang="en-US" sz="36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情感</a:t>
            </a:r>
            <a:endParaRPr lang="zh-CN" altLang="en-US" sz="2800" b="1"/>
          </a:p>
        </p:txBody>
      </p:sp>
      <p:graphicFrame>
        <p:nvGraphicFramePr>
          <p:cNvPr id="34" name="表格 33"/>
          <p:cNvGraphicFramePr>
            <a:graphicFrameLocks noGrp="1"/>
          </p:cNvGraphicFramePr>
          <p:nvPr>
            <p:custDataLst>
              <p:tags r:id="rId13"/>
            </p:custDataLst>
          </p:nvPr>
        </p:nvGraphicFramePr>
        <p:xfrm>
          <a:off x="941705" y="1459230"/>
          <a:ext cx="10086975" cy="4678680"/>
        </p:xfrm>
        <a:graphic>
          <a:graphicData uri="http://schemas.openxmlformats.org/drawingml/2006/table">
            <a:tbl>
              <a:tblPr firstRow="1" bandRow="1">
                <a:tableStyleId>{5C22544A-7EE6-4342-B048-85BDC9FD1C3A}</a:tableStyleId>
              </a:tblPr>
              <a:tblGrid>
                <a:gridCol w="2136140"/>
                <a:gridCol w="7950835"/>
              </a:tblGrid>
              <a:tr h="1432560">
                <a:tc>
                  <a:txBody>
                    <a:bodyPr wrap="square"/>
                    <a:lstStyle/>
                    <a:p>
                      <a:pPr>
                        <a:buNone/>
                      </a:pPr>
                      <a:endParaRPr lang="zh-CN" altLang="en-US" sz="2800">
                        <a:solidFill>
                          <a:srgbClr val="FFFFFF"/>
                        </a:solidFill>
                        <a:latin typeface="宋体" pitchFamily="2" charset="-122"/>
                        <a:ea typeface="宋体" pitchFamily="2" charset="-122"/>
                        <a:cs typeface="宋体" pitchFamily="2" charset="-122"/>
                      </a:endParaRPr>
                    </a:p>
                    <a:p>
                      <a:pPr>
                        <a:buNone/>
                      </a:pPr>
                      <a:r>
                        <a:rPr lang="en-US" altLang="zh-CN" sz="2800">
                          <a:solidFill>
                            <a:srgbClr val="FFFFFF"/>
                          </a:solidFill>
                          <a:latin typeface="宋体" pitchFamily="2" charset="-122"/>
                          <a:ea typeface="宋体" pitchFamily="2" charset="-122"/>
                          <a:cs typeface="宋体" pitchFamily="2" charset="-122"/>
                        </a:rPr>
                        <a:t>1.</a:t>
                      </a:r>
                      <a:r>
                        <a:rPr lang="zh-CN" altLang="en-US" sz="2800">
                          <a:solidFill>
                            <a:srgbClr val="FFFFFF"/>
                          </a:solidFill>
                          <a:latin typeface="宋体" pitchFamily="2" charset="-122"/>
                          <a:ea typeface="宋体" pitchFamily="2" charset="-122"/>
                          <a:cs typeface="宋体" pitchFamily="2" charset="-122"/>
                        </a:rPr>
                        <a:t>美好情感的获得</a:t>
                      </a:r>
                      <a:endParaRPr lang="zh-CN" altLang="en-US" sz="28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sz="1800" b="1">
                        <a:solidFill>
                          <a:srgbClr val="FFFFFF"/>
                        </a:solidFill>
                        <a:latin typeface="宋体" pitchFamily="2" charset="-122"/>
                        <a:ea typeface="宋体" pitchFamily="2" charset="-122"/>
                      </a:endParaRPr>
                    </a:p>
                    <a:p>
                      <a:pPr>
                        <a:buNone/>
                      </a:pPr>
                      <a:endParaRPr lang="zh-CN" altLang="en-US" sz="1800" b="1">
                        <a:solidFill>
                          <a:srgbClr val="FFFFFF"/>
                        </a:solidFill>
                        <a:latin typeface="宋体" pitchFamily="2" charset="-122"/>
                        <a:ea typeface="宋体" pitchFamily="2" charset="-122"/>
                      </a:endParaRPr>
                    </a:p>
                    <a:p>
                      <a:pPr>
                        <a:buNone/>
                      </a:pPr>
                      <a:r>
                        <a:rPr lang="en-US" altLang="zh-CN" sz="1800" b="1" err="1">
                          <a:solidFill>
                            <a:srgbClr val="000000"/>
                          </a:solidFill>
                          <a:effectLst/>
                          <a:latin typeface="宋体" pitchFamily="2" charset="-122"/>
                          <a:ea typeface="宋体" pitchFamily="2" charset="-122"/>
                          <a:cs typeface="微软雅黑" pitchFamily="34" charset="-122"/>
                          <a:sym typeface="+mn-ea"/>
                        </a:rPr>
                        <a:t>通过阅读、与人交往、参与有意义的社会活动等方式获得美好的情感。</a:t>
                      </a:r>
                      <a:endParaRPr lang="zh-CN" altLang="en-US" sz="1800" b="1">
                        <a:solidFill>
                          <a:srgbClr val="FFFFFF"/>
                        </a:solidFill>
                        <a:latin typeface="宋体" pitchFamily="2" charset="-122"/>
                        <a:ea typeface="宋体" pitchFamily="2" charset="-122"/>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r>
                        <a:rPr lang="en-US" altLang="zh-CN" sz="2800" err="1">
                          <a:solidFill>
                            <a:srgbClr val="000000"/>
                          </a:solidFill>
                          <a:latin typeface="宋体" pitchFamily="2" charset="-122"/>
                          <a:ea typeface="宋体" pitchFamily="2" charset="-122"/>
                          <a:cs typeface="宋体" pitchFamily="2" charset="-122"/>
                        </a:rPr>
                        <a:t>2.</a:t>
                      </a:r>
                      <a:r>
                        <a:rPr lang="zh-CN" altLang="en-US" sz="2800" err="1">
                          <a:solidFill>
                            <a:srgbClr val="000000"/>
                          </a:solidFill>
                          <a:latin typeface="宋体" pitchFamily="2" charset="-122"/>
                          <a:ea typeface="宋体" pitchFamily="2" charset="-122"/>
                          <a:cs typeface="宋体" pitchFamily="2" charset="-122"/>
                        </a:rPr>
                        <a:t>情感的作用</a:t>
                      </a:r>
                      <a:endParaRPr lang="zh-CN" altLang="en-US" sz="28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marL="457200" indent="-457200" algn="l" rtl="0" eaLnBrk="1" fontAlgn="auto" latinLnBrk="0" hangingPunct="1">
                        <a:lnSpc>
                          <a:spcPct val="150000"/>
                        </a:lnSpc>
                        <a:spcBef>
                          <a:spcPct val="0"/>
                        </a:spcBef>
                        <a:spcAft>
                          <a:spcPct val="0"/>
                        </a:spcAft>
                        <a:buFont typeface="+mj-ea"/>
                        <a:buAutoNum type="circleNumDbPlain"/>
                      </a:pPr>
                      <a:r>
                        <a:rPr lang="en-US" altLang="zh-CN" sz="1800" b="1" err="1">
                          <a:solidFill>
                            <a:srgbClr val="000000"/>
                          </a:solidFill>
                          <a:effectLst/>
                          <a:latin typeface="宋体" pitchFamily="2" charset="-122"/>
                          <a:ea typeface="宋体" pitchFamily="2" charset="-122"/>
                          <a:cs typeface="微软雅黑" pitchFamily="34" charset="-122"/>
                          <a:sym typeface="+mn-ea"/>
                        </a:rPr>
                        <a:t>在社会生活中</a:t>
                      </a:r>
                      <a:r>
                        <a:rPr lang="zh-CN" altLang="en-US" sz="1800" b="1">
                          <a:solidFill>
                            <a:srgbClr val="000000"/>
                          </a:solidFill>
                          <a:effectLst/>
                          <a:latin typeface="宋体" pitchFamily="2" charset="-122"/>
                          <a:ea typeface="宋体" pitchFamily="2" charset="-122"/>
                          <a:cs typeface="微软雅黑" pitchFamily="34" charset="-122"/>
                          <a:sym typeface="+mn-ea"/>
                        </a:rPr>
                        <a:t>，</a:t>
                      </a:r>
                      <a:r>
                        <a:rPr lang="en-US" altLang="zh-CN" sz="1800" b="1">
                          <a:solidFill>
                            <a:srgbClr val="000000"/>
                          </a:solidFill>
                          <a:effectLst/>
                          <a:latin typeface="宋体" pitchFamily="2" charset="-122"/>
                          <a:ea typeface="宋体" pitchFamily="2" charset="-122"/>
                          <a:cs typeface="微软雅黑" pitchFamily="34" charset="-122"/>
                          <a:sym typeface="+mn-ea"/>
                        </a:rPr>
                        <a:t>情感是人最基本的精神需求。</a:t>
                      </a:r>
                      <a:endParaRPr lang="zh-CN" altLang="zh-CN" sz="1800" b="1"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1800" b="1" err="1">
                          <a:solidFill>
                            <a:srgbClr val="000000"/>
                          </a:solidFill>
                          <a:effectLst/>
                          <a:latin typeface="宋体" pitchFamily="2" charset="-122"/>
                          <a:ea typeface="宋体" pitchFamily="2" charset="-122"/>
                          <a:cs typeface="微软雅黑" pitchFamily="34" charset="-122"/>
                          <a:sym typeface="+mn-ea"/>
                        </a:rPr>
                        <a:t>情感反映着我们对人和对事的态度、观念</a:t>
                      </a:r>
                      <a:r>
                        <a:rPr lang="zh-CN" altLang="en-US" sz="1800" b="1">
                          <a:solidFill>
                            <a:srgbClr val="000000"/>
                          </a:solidFill>
                          <a:effectLst/>
                          <a:latin typeface="宋体" pitchFamily="2" charset="-122"/>
                          <a:ea typeface="宋体" pitchFamily="2" charset="-122"/>
                          <a:cs typeface="微软雅黑" pitchFamily="34" charset="-122"/>
                          <a:sym typeface="+mn-ea"/>
                        </a:rPr>
                        <a:t>，</a:t>
                      </a:r>
                      <a:r>
                        <a:rPr lang="en-US" altLang="zh-CN" sz="1800" b="1" err="1">
                          <a:solidFill>
                            <a:srgbClr val="000000"/>
                          </a:solidFill>
                          <a:effectLst/>
                          <a:latin typeface="宋体" pitchFamily="2" charset="-122"/>
                          <a:ea typeface="宋体" pitchFamily="2" charset="-122"/>
                          <a:cs typeface="微软雅黑" pitchFamily="34" charset="-122"/>
                          <a:sym typeface="+mn-ea"/>
                        </a:rPr>
                        <a:t>影响我们的判断和选择</a:t>
                      </a:r>
                      <a:r>
                        <a:rPr lang="zh-CN" altLang="en-US" sz="1800" b="1">
                          <a:solidFill>
                            <a:srgbClr val="000000"/>
                          </a:solidFill>
                          <a:effectLst/>
                          <a:latin typeface="宋体" pitchFamily="2" charset="-122"/>
                          <a:ea typeface="宋体" pitchFamily="2" charset="-122"/>
                          <a:cs typeface="微软雅黑" pitchFamily="34" charset="-122"/>
                          <a:sym typeface="+mn-ea"/>
                        </a:rPr>
                        <a:t>，</a:t>
                      </a:r>
                      <a:r>
                        <a:rPr lang="en-US" altLang="zh-CN" sz="1800" b="1" err="1">
                          <a:solidFill>
                            <a:srgbClr val="000000"/>
                          </a:solidFill>
                          <a:effectLst/>
                          <a:latin typeface="宋体" pitchFamily="2" charset="-122"/>
                          <a:ea typeface="宋体" pitchFamily="2" charset="-122"/>
                          <a:cs typeface="微软雅黑" pitchFamily="34" charset="-122"/>
                          <a:sym typeface="+mn-ea"/>
                        </a:rPr>
                        <a:t>驱使我们做出行动。</a:t>
                      </a:r>
                      <a:endParaRPr lang="zh-CN" altLang="zh-CN" sz="1800" b="1"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1800" b="1" err="1">
                          <a:solidFill>
                            <a:srgbClr val="000000"/>
                          </a:solidFill>
                          <a:effectLst/>
                          <a:latin typeface="宋体" pitchFamily="2" charset="-122"/>
                          <a:ea typeface="宋体" pitchFamily="2" charset="-122"/>
                          <a:cs typeface="微软雅黑" pitchFamily="34" charset="-122"/>
                          <a:sym typeface="+mn-ea"/>
                        </a:rPr>
                        <a:t>情感与我们的想象力、创造力相关。丰富、深刻的情感有助于我们更全面地观察事物</a:t>
                      </a:r>
                      <a:r>
                        <a:rPr lang="zh-CN" altLang="en-US" sz="1800" b="1">
                          <a:solidFill>
                            <a:srgbClr val="000000"/>
                          </a:solidFill>
                          <a:effectLst/>
                          <a:latin typeface="宋体" pitchFamily="2" charset="-122"/>
                          <a:ea typeface="宋体" pitchFamily="2" charset="-122"/>
                          <a:cs typeface="微软雅黑" pitchFamily="34" charset="-122"/>
                          <a:sym typeface="+mn-ea"/>
                        </a:rPr>
                        <a:t>，</a:t>
                      </a:r>
                      <a:r>
                        <a:rPr lang="en-US" altLang="zh-CN" sz="1800" b="1" err="1">
                          <a:solidFill>
                            <a:srgbClr val="000000"/>
                          </a:solidFill>
                          <a:effectLst/>
                          <a:latin typeface="宋体" pitchFamily="2" charset="-122"/>
                          <a:ea typeface="宋体" pitchFamily="2" charset="-122"/>
                          <a:cs typeface="微软雅黑" pitchFamily="34" charset="-122"/>
                          <a:sym typeface="+mn-ea"/>
                        </a:rPr>
                        <a:t>探索未知。</a:t>
                      </a:r>
                      <a:endParaRPr lang="zh-CN" altLang="zh-CN" sz="1800" b="1"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1800" b="1" err="1">
                          <a:solidFill>
                            <a:srgbClr val="000000"/>
                          </a:solidFill>
                          <a:effectLst/>
                          <a:latin typeface="宋体" pitchFamily="2" charset="-122"/>
                          <a:ea typeface="宋体" pitchFamily="2" charset="-122"/>
                          <a:cs typeface="微软雅黑" pitchFamily="34" charset="-122"/>
                          <a:sym typeface="+mn-ea"/>
                        </a:rPr>
                        <a:t>情感伴随着我们的生活经历不断积累、发展</a:t>
                      </a:r>
                      <a:r>
                        <a:rPr lang="zh-CN" altLang="en-US" sz="1800" b="1">
                          <a:solidFill>
                            <a:srgbClr val="000000"/>
                          </a:solidFill>
                          <a:effectLst/>
                          <a:latin typeface="宋体" pitchFamily="2" charset="-122"/>
                          <a:ea typeface="宋体" pitchFamily="2" charset="-122"/>
                          <a:cs typeface="微软雅黑" pitchFamily="34" charset="-122"/>
                          <a:sym typeface="+mn-ea"/>
                        </a:rPr>
                        <a:t>，</a:t>
                      </a:r>
                      <a:r>
                        <a:rPr lang="en-US" altLang="zh-CN" sz="1800" b="1" err="1">
                          <a:solidFill>
                            <a:srgbClr val="000000"/>
                          </a:solidFill>
                          <a:effectLst/>
                          <a:latin typeface="宋体" pitchFamily="2" charset="-122"/>
                          <a:ea typeface="宋体" pitchFamily="2" charset="-122"/>
                          <a:cs typeface="微软雅黑" pitchFamily="34" charset="-122"/>
                          <a:sym typeface="+mn-ea"/>
                        </a:rPr>
                        <a:t>这正是我们生命成长的体现。</a:t>
                      </a:r>
                      <a:endParaRPr lang="zh-CN" altLang="zh-CN" sz="1800" b="1" i="0" u="none" strike="noStrike">
                        <a:effectLst/>
                        <a:latin typeface="宋体" pitchFamily="2" charset="-122"/>
                        <a:ea typeface="宋体" pitchFamily="2" charset="-122"/>
                      </a:endParaRPr>
                    </a:p>
                    <a:p>
                      <a:pPr>
                        <a:buNone/>
                      </a:pPr>
                      <a:endParaRPr lang="zh-CN" altLang="en-US" sz="1800" b="1">
                        <a:solidFill>
                          <a:srgbClr val="000000"/>
                        </a:solidFill>
                        <a:effectLst/>
                        <a:latin typeface="宋体" pitchFamily="2" charset="-122"/>
                        <a:ea typeface="宋体" pitchFamily="2" charset="-122"/>
                        <a:cs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sp>
        <p:nvSpPr>
          <p:cNvPr id="2" name="文本框 24"/>
          <p:cNvSpPr txBox="1"/>
          <p:nvPr>
            <p:custDataLst>
              <p:tags r:id="rId3"/>
            </p:custDataLst>
          </p:nvPr>
        </p:nvSpPr>
        <p:spPr>
          <a:xfrm flipH="1">
            <a:off x="4175760" y="448406"/>
            <a:ext cx="384048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600">
                <a:solidFill>
                  <a:schemeClr val="accent6">
                    <a:lumMod val="50000"/>
                  </a:schemeClr>
                </a:solidFill>
                <a:latin typeface="站酷快乐体2016修订版" panose="02010600030101010101" pitchFamily="2" charset="-122"/>
                <a:ea typeface="站酷快乐体2016修订版" panose="02010600030101010101" pitchFamily="2" charset="-122"/>
              </a:rPr>
              <a:t>传递情感的正能量</a:t>
            </a:r>
            <a:endParaRPr lang="zh-CN" altLang="en-US" sz="3600">
              <a:solidFill>
                <a:schemeClr val="accent6">
                  <a:lumMod val="50000"/>
                </a:schemeClr>
              </a:solidFill>
              <a:latin typeface="站酷快乐体2016修订版" panose="02010600030101010101" pitchFamily="2" charset="-122"/>
              <a:ea typeface="站酷快乐体2016修订版" panose="02010600030101010101" pitchFamily="2" charset="-122"/>
            </a:endParaRPr>
          </a:p>
        </p:txBody>
      </p:sp>
      <p:grpSp>
        <p:nvGrpSpPr>
          <p:cNvPr id="6" name="组合 5"/>
          <p:cNvGrpSpPr/>
          <p:nvPr>
            <p:custDataLst>
              <p:tags r:id="rId4"/>
            </p:custDataLst>
          </p:nvPr>
        </p:nvGrpSpPr>
        <p:grpSpPr>
          <a:xfrm>
            <a:off x="8403562" y="1771462"/>
            <a:ext cx="2574809" cy="4144807"/>
            <a:chOff x="4127501" y="4039548"/>
            <a:chExt cx="464168" cy="747196"/>
          </a:xfrm>
          <a:solidFill>
            <a:schemeClr val="accent1">
              <a:lumMod val="75000"/>
            </a:schemeClr>
          </a:solidFill>
        </p:grpSpPr>
        <p:sp>
          <p:nvSpPr>
            <p:cNvPr id="7" name="任意多边形 521"/>
            <p:cNvSpPr/>
            <p:nvPr>
              <p:custDataLst>
                <p:tags r:id="rId5"/>
              </p:custDataLst>
            </p:nvPr>
          </p:nvSpPr>
          <p:spPr>
            <a:xfrm>
              <a:off x="4127501" y="4039548"/>
              <a:ext cx="464168" cy="539641"/>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4791" y="0"/>
                    <a:pt x="0" y="4185"/>
                    <a:pt x="0" y="9247"/>
                  </a:cubicBezTo>
                  <a:cubicBezTo>
                    <a:pt x="0" y="15795"/>
                    <a:pt x="5969" y="15390"/>
                    <a:pt x="5969" y="21600"/>
                  </a:cubicBezTo>
                  <a:cubicBezTo>
                    <a:pt x="15552" y="21600"/>
                    <a:pt x="15552" y="21600"/>
                    <a:pt x="15552" y="21600"/>
                  </a:cubicBezTo>
                  <a:cubicBezTo>
                    <a:pt x="15552" y="15390"/>
                    <a:pt x="21600" y="15795"/>
                    <a:pt x="21600" y="9247"/>
                  </a:cubicBezTo>
                  <a:cubicBezTo>
                    <a:pt x="21600" y="4185"/>
                    <a:pt x="16730" y="0"/>
                    <a:pt x="10761" y="0"/>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8" name="任意多边形 522"/>
            <p:cNvSpPr/>
            <p:nvPr>
              <p:custDataLst>
                <p:tags r:id="rId6"/>
              </p:custDataLst>
            </p:nvPr>
          </p:nvSpPr>
          <p:spPr>
            <a:xfrm>
              <a:off x="4224782" y="4135570"/>
              <a:ext cx="270442" cy="270864"/>
            </a:xfrm>
            <a:custGeom>
              <a:avLst/>
              <a:gdLst/>
              <a:ahLst/>
              <a:cxnLst>
                <a:cxn ang="0">
                  <a:pos x="wd2" y="hd2"/>
                </a:cxn>
                <a:cxn ang="5400000">
                  <a:pos x="wd2" y="hd2"/>
                </a:cxn>
                <a:cxn ang="10800000">
                  <a:pos x="wd2" y="hd2"/>
                </a:cxn>
                <a:cxn ang="16200000">
                  <a:pos x="wd2" y="hd2"/>
                </a:cxn>
              </a:cxnLst>
              <a:rect l="0" t="0" r="r" b="b"/>
              <a:pathLst>
                <a:path w="21499" h="21533" extrusionOk="0">
                  <a:moveTo>
                    <a:pt x="18749" y="14053"/>
                  </a:moveTo>
                  <a:cubicBezTo>
                    <a:pt x="19151" y="12980"/>
                    <a:pt x="20224" y="12309"/>
                    <a:pt x="21298" y="12443"/>
                  </a:cubicBezTo>
                  <a:cubicBezTo>
                    <a:pt x="21566" y="11370"/>
                    <a:pt x="21566" y="10162"/>
                    <a:pt x="21298" y="9089"/>
                  </a:cubicBezTo>
                  <a:cubicBezTo>
                    <a:pt x="20224" y="9223"/>
                    <a:pt x="19151" y="8552"/>
                    <a:pt x="18749" y="7479"/>
                  </a:cubicBezTo>
                  <a:cubicBezTo>
                    <a:pt x="18212" y="6406"/>
                    <a:pt x="18614" y="5198"/>
                    <a:pt x="19419" y="4393"/>
                  </a:cubicBezTo>
                  <a:cubicBezTo>
                    <a:pt x="18749" y="3454"/>
                    <a:pt x="17944" y="2783"/>
                    <a:pt x="17005" y="2113"/>
                  </a:cubicBezTo>
                  <a:cubicBezTo>
                    <a:pt x="16334" y="2918"/>
                    <a:pt x="15126" y="3186"/>
                    <a:pt x="14053" y="2783"/>
                  </a:cubicBezTo>
                  <a:cubicBezTo>
                    <a:pt x="12980" y="2381"/>
                    <a:pt x="12309" y="1308"/>
                    <a:pt x="12443" y="100"/>
                  </a:cubicBezTo>
                  <a:cubicBezTo>
                    <a:pt x="11236" y="-34"/>
                    <a:pt x="10162" y="-34"/>
                    <a:pt x="9089" y="100"/>
                  </a:cubicBezTo>
                  <a:cubicBezTo>
                    <a:pt x="9089" y="1308"/>
                    <a:pt x="8552" y="2381"/>
                    <a:pt x="7479" y="2783"/>
                  </a:cubicBezTo>
                  <a:cubicBezTo>
                    <a:pt x="6272" y="3186"/>
                    <a:pt x="5064" y="2918"/>
                    <a:pt x="4393" y="2113"/>
                  </a:cubicBezTo>
                  <a:cubicBezTo>
                    <a:pt x="3454" y="2783"/>
                    <a:pt x="2649" y="3588"/>
                    <a:pt x="1978" y="4393"/>
                  </a:cubicBezTo>
                  <a:cubicBezTo>
                    <a:pt x="2918" y="5198"/>
                    <a:pt x="3186" y="6406"/>
                    <a:pt x="2783" y="7479"/>
                  </a:cubicBezTo>
                  <a:cubicBezTo>
                    <a:pt x="2247" y="8552"/>
                    <a:pt x="1173" y="9223"/>
                    <a:pt x="100" y="9089"/>
                  </a:cubicBezTo>
                  <a:cubicBezTo>
                    <a:pt x="-34" y="10162"/>
                    <a:pt x="-34" y="11370"/>
                    <a:pt x="100" y="12443"/>
                  </a:cubicBezTo>
                  <a:cubicBezTo>
                    <a:pt x="1173" y="12309"/>
                    <a:pt x="2247" y="12980"/>
                    <a:pt x="2783" y="14053"/>
                  </a:cubicBezTo>
                  <a:cubicBezTo>
                    <a:pt x="3186" y="15126"/>
                    <a:pt x="2918" y="16334"/>
                    <a:pt x="1978" y="17139"/>
                  </a:cubicBezTo>
                  <a:cubicBezTo>
                    <a:pt x="2649" y="18078"/>
                    <a:pt x="3454" y="18749"/>
                    <a:pt x="4393" y="19419"/>
                  </a:cubicBezTo>
                  <a:cubicBezTo>
                    <a:pt x="5064" y="18614"/>
                    <a:pt x="6272" y="18346"/>
                    <a:pt x="7479" y="18749"/>
                  </a:cubicBezTo>
                  <a:cubicBezTo>
                    <a:pt x="8552" y="19151"/>
                    <a:pt x="9089" y="20224"/>
                    <a:pt x="9089" y="21432"/>
                  </a:cubicBezTo>
                  <a:cubicBezTo>
                    <a:pt x="10162" y="21566"/>
                    <a:pt x="11236" y="21566"/>
                    <a:pt x="12443" y="21432"/>
                  </a:cubicBezTo>
                  <a:cubicBezTo>
                    <a:pt x="12309" y="20224"/>
                    <a:pt x="12980" y="19151"/>
                    <a:pt x="14053" y="18749"/>
                  </a:cubicBezTo>
                  <a:cubicBezTo>
                    <a:pt x="15126" y="18346"/>
                    <a:pt x="16334" y="18614"/>
                    <a:pt x="17005" y="19419"/>
                  </a:cubicBezTo>
                  <a:cubicBezTo>
                    <a:pt x="17944" y="18749"/>
                    <a:pt x="18749" y="17944"/>
                    <a:pt x="19419" y="17139"/>
                  </a:cubicBezTo>
                  <a:cubicBezTo>
                    <a:pt x="18614" y="16334"/>
                    <a:pt x="18212" y="15126"/>
                    <a:pt x="18749" y="14053"/>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9" name="任意多边形 523"/>
            <p:cNvSpPr/>
            <p:nvPr>
              <p:custDataLst>
                <p:tags r:id="rId7"/>
              </p:custDataLst>
            </p:nvPr>
          </p:nvSpPr>
          <p:spPr>
            <a:xfrm>
              <a:off x="4292095" y="4203104"/>
              <a:ext cx="135260" cy="135797"/>
            </a:xfrm>
            <a:custGeom>
              <a:avLst/>
              <a:gdLst/>
              <a:ahLst/>
              <a:cxnLst>
                <a:cxn ang="0">
                  <a:pos x="wd2" y="hd2"/>
                </a:cxn>
                <a:cxn ang="5400000">
                  <a:pos x="wd2" y="hd2"/>
                </a:cxn>
                <a:cxn ang="10800000">
                  <a:pos x="wd2" y="hd2"/>
                </a:cxn>
                <a:cxn ang="16200000">
                  <a:pos x="wd2" y="hd2"/>
                </a:cxn>
              </a:cxnLst>
              <a:rect l="0" t="0" r="r" b="b"/>
              <a:pathLst>
                <a:path w="19038" h="19113" extrusionOk="0">
                  <a:moveTo>
                    <a:pt x="18252" y="5878"/>
                  </a:moveTo>
                  <a:cubicBezTo>
                    <a:pt x="20388" y="10862"/>
                    <a:pt x="18014" y="16322"/>
                    <a:pt x="13030" y="18458"/>
                  </a:cubicBezTo>
                  <a:cubicBezTo>
                    <a:pt x="8283" y="20357"/>
                    <a:pt x="2823" y="17983"/>
                    <a:pt x="687" y="13236"/>
                  </a:cubicBezTo>
                  <a:cubicBezTo>
                    <a:pt x="-1212" y="8252"/>
                    <a:pt x="924" y="2792"/>
                    <a:pt x="5909" y="656"/>
                  </a:cubicBezTo>
                  <a:cubicBezTo>
                    <a:pt x="10656" y="-1243"/>
                    <a:pt x="16353" y="1131"/>
                    <a:pt x="18252" y="5878"/>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0" name="任意多边形 524"/>
            <p:cNvSpPr/>
            <p:nvPr>
              <p:custDataLst>
                <p:tags r:id="rId8"/>
              </p:custDataLst>
            </p:nvPr>
          </p:nvSpPr>
          <p:spPr>
            <a:xfrm>
              <a:off x="4320377" y="4232370"/>
              <a:ext cx="77398" cy="76990"/>
            </a:xfrm>
            <a:custGeom>
              <a:avLst/>
              <a:gdLst/>
              <a:ahLst/>
              <a:cxnLst>
                <a:cxn ang="0">
                  <a:pos x="wd2" y="hd2"/>
                </a:cxn>
                <a:cxn ang="5400000">
                  <a:pos x="wd2" y="hd2"/>
                </a:cxn>
                <a:cxn ang="10800000">
                  <a:pos x="wd2" y="hd2"/>
                </a:cxn>
                <a:cxn ang="16200000">
                  <a:pos x="wd2" y="hd2"/>
                </a:cxn>
              </a:cxnLst>
              <a:rect l="0" t="0" r="r" b="b"/>
              <a:pathLst>
                <a:path w="18986" h="19159" extrusionOk="0">
                  <a:moveTo>
                    <a:pt x="18186" y="6135"/>
                  </a:moveTo>
                  <a:cubicBezTo>
                    <a:pt x="20263" y="10704"/>
                    <a:pt x="18186" y="16520"/>
                    <a:pt x="13201" y="18596"/>
                  </a:cubicBezTo>
                  <a:cubicBezTo>
                    <a:pt x="8217" y="20258"/>
                    <a:pt x="2817" y="18181"/>
                    <a:pt x="740" y="13196"/>
                  </a:cubicBezTo>
                  <a:cubicBezTo>
                    <a:pt x="-1337" y="8627"/>
                    <a:pt x="1155" y="2812"/>
                    <a:pt x="5725" y="735"/>
                  </a:cubicBezTo>
                  <a:cubicBezTo>
                    <a:pt x="10709" y="-1342"/>
                    <a:pt x="16109" y="1150"/>
                    <a:pt x="18186" y="6135"/>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1" name="任意多边形 525"/>
            <p:cNvSpPr/>
            <p:nvPr>
              <p:custDataLst>
                <p:tags r:id="rId9"/>
              </p:custDataLst>
            </p:nvPr>
          </p:nvSpPr>
          <p:spPr>
            <a:xfrm>
              <a:off x="4311361" y="4223202"/>
              <a:ext cx="95190" cy="95602"/>
            </a:xfrm>
            <a:custGeom>
              <a:avLst/>
              <a:gdLst/>
              <a:ahLst/>
              <a:cxnLst>
                <a:cxn ang="0">
                  <a:pos x="wd2" y="hd2"/>
                </a:cxn>
                <a:cxn ang="5400000">
                  <a:pos x="wd2" y="hd2"/>
                </a:cxn>
                <a:cxn ang="10800000">
                  <a:pos x="wd2" y="hd2"/>
                </a:cxn>
                <a:cxn ang="16200000">
                  <a:pos x="wd2" y="hd2"/>
                </a:cxn>
              </a:cxnLst>
              <a:rect l="0" t="0" r="r" b="b"/>
              <a:pathLst>
                <a:path w="19006" h="21600" extrusionOk="0">
                  <a:moveTo>
                    <a:pt x="9503" y="21600"/>
                  </a:moveTo>
                  <a:cubicBezTo>
                    <a:pt x="5790" y="21600"/>
                    <a:pt x="2078" y="18947"/>
                    <a:pt x="728" y="14779"/>
                  </a:cubicBezTo>
                  <a:cubicBezTo>
                    <a:pt x="-1297" y="9474"/>
                    <a:pt x="1066" y="3032"/>
                    <a:pt x="5790" y="758"/>
                  </a:cubicBezTo>
                  <a:cubicBezTo>
                    <a:pt x="7140" y="379"/>
                    <a:pt x="8153" y="0"/>
                    <a:pt x="9503" y="0"/>
                  </a:cubicBezTo>
                  <a:cubicBezTo>
                    <a:pt x="13553" y="0"/>
                    <a:pt x="16928" y="2653"/>
                    <a:pt x="18278" y="6821"/>
                  </a:cubicBezTo>
                  <a:cubicBezTo>
                    <a:pt x="20303" y="12126"/>
                    <a:pt x="17940" y="18568"/>
                    <a:pt x="13215" y="20842"/>
                  </a:cubicBezTo>
                  <a:cubicBezTo>
                    <a:pt x="12203" y="21221"/>
                    <a:pt x="10853" y="21600"/>
                    <a:pt x="9503" y="21600"/>
                  </a:cubicBezTo>
                  <a:moveTo>
                    <a:pt x="9503" y="4168"/>
                  </a:moveTo>
                  <a:cubicBezTo>
                    <a:pt x="8828" y="4168"/>
                    <a:pt x="8153" y="4547"/>
                    <a:pt x="7140" y="4547"/>
                  </a:cubicBezTo>
                  <a:cubicBezTo>
                    <a:pt x="4440" y="6063"/>
                    <a:pt x="2753" y="9853"/>
                    <a:pt x="4103" y="13263"/>
                  </a:cubicBezTo>
                  <a:cubicBezTo>
                    <a:pt x="5115" y="15916"/>
                    <a:pt x="7140" y="17432"/>
                    <a:pt x="9503" y="17432"/>
                  </a:cubicBezTo>
                  <a:cubicBezTo>
                    <a:pt x="10178" y="17432"/>
                    <a:pt x="11190" y="17053"/>
                    <a:pt x="11865" y="17053"/>
                  </a:cubicBezTo>
                  <a:cubicBezTo>
                    <a:pt x="14903" y="15537"/>
                    <a:pt x="16253" y="11747"/>
                    <a:pt x="14903" y="8337"/>
                  </a:cubicBezTo>
                  <a:cubicBezTo>
                    <a:pt x="13890" y="5684"/>
                    <a:pt x="11865" y="4168"/>
                    <a:pt x="9503" y="4168"/>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2" name="圆形 526"/>
            <p:cNvSpPr/>
            <p:nvPr>
              <p:custDataLst>
                <p:tags r:id="rId10"/>
              </p:custDataLst>
            </p:nvPr>
          </p:nvSpPr>
          <p:spPr>
            <a:xfrm>
              <a:off x="4255807"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3" name="圆形 527"/>
            <p:cNvSpPr/>
            <p:nvPr>
              <p:custDataLst>
                <p:tags r:id="rId11"/>
              </p:custDataLst>
            </p:nvPr>
          </p:nvSpPr>
          <p:spPr>
            <a:xfrm>
              <a:off x="4358955"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4" name="矩形 528"/>
            <p:cNvSpPr/>
            <p:nvPr>
              <p:custDataLst>
                <p:tags r:id="rId12"/>
              </p:custDataLst>
            </p:nvPr>
          </p:nvSpPr>
          <p:spPr>
            <a:xfrm>
              <a:off x="4308639" y="4735169"/>
              <a:ext cx="103149" cy="51575"/>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5" name="矩形 529"/>
            <p:cNvSpPr/>
            <p:nvPr>
              <p:custDataLst>
                <p:tags r:id="rId13"/>
              </p:custDataLst>
            </p:nvPr>
          </p:nvSpPr>
          <p:spPr>
            <a:xfrm>
              <a:off x="4255807" y="4580447"/>
              <a:ext cx="206297" cy="154724"/>
            </a:xfrm>
            <a:prstGeom prst="rect">
              <a:avLst/>
            </a:pr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6" name="任意多边形 530"/>
            <p:cNvSpPr/>
            <p:nvPr>
              <p:custDataLst>
                <p:tags r:id="rId14"/>
              </p:custDataLst>
            </p:nvPr>
          </p:nvSpPr>
          <p:spPr>
            <a:xfrm>
              <a:off x="4244487" y="4601831"/>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7" name="任意多边形 531"/>
            <p:cNvSpPr/>
            <p:nvPr>
              <p:custDataLst>
                <p:tags r:id="rId15"/>
              </p:custDataLst>
            </p:nvPr>
          </p:nvSpPr>
          <p:spPr>
            <a:xfrm>
              <a:off x="4244487" y="4639568"/>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8" name="任意多边形 532"/>
            <p:cNvSpPr/>
            <p:nvPr>
              <p:custDataLst>
                <p:tags r:id="rId16"/>
              </p:custDataLst>
            </p:nvPr>
          </p:nvSpPr>
          <p:spPr>
            <a:xfrm>
              <a:off x="4244487" y="4678563"/>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5429"/>
                    <a:pt x="0" y="10800"/>
                  </a:cubicBezTo>
                  <a:cubicBezTo>
                    <a:pt x="0" y="4629"/>
                    <a:pt x="476" y="0"/>
                    <a:pt x="1112" y="0"/>
                  </a:cubicBezTo>
                  <a:cubicBezTo>
                    <a:pt x="20488" y="0"/>
                    <a:pt x="20488" y="0"/>
                    <a:pt x="20488" y="0"/>
                  </a:cubicBezTo>
                  <a:cubicBezTo>
                    <a:pt x="21124" y="0"/>
                    <a:pt x="21600" y="4629"/>
                    <a:pt x="21600" y="10800"/>
                  </a:cubicBezTo>
                  <a:cubicBezTo>
                    <a:pt x="21600" y="15429"/>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9" name="任意多边形 533"/>
            <p:cNvSpPr/>
            <p:nvPr>
              <p:custDataLst>
                <p:tags r:id="rId17"/>
              </p:custDataLst>
            </p:nvPr>
          </p:nvSpPr>
          <p:spPr>
            <a:xfrm>
              <a:off x="4244487" y="4717558"/>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615"/>
                    <a:pt x="0" y="9969"/>
                  </a:cubicBezTo>
                  <a:cubicBezTo>
                    <a:pt x="0" y="4985"/>
                    <a:pt x="476" y="0"/>
                    <a:pt x="1112" y="0"/>
                  </a:cubicBezTo>
                  <a:cubicBezTo>
                    <a:pt x="20488" y="0"/>
                    <a:pt x="20488" y="0"/>
                    <a:pt x="20488" y="0"/>
                  </a:cubicBezTo>
                  <a:cubicBezTo>
                    <a:pt x="21124" y="0"/>
                    <a:pt x="21600" y="4985"/>
                    <a:pt x="21600" y="9969"/>
                  </a:cubicBezTo>
                  <a:cubicBezTo>
                    <a:pt x="21600" y="16615"/>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grpSp>
      <p:sp>
        <p:nvSpPr>
          <p:cNvPr id="20" name="文本框 19"/>
          <p:cNvSpPr txBox="1"/>
          <p:nvPr>
            <p:custDataLst>
              <p:tags r:id="rId18"/>
            </p:custDataLst>
          </p:nvPr>
        </p:nvSpPr>
        <p:spPr>
          <a:xfrm>
            <a:off x="1356995" y="1487170"/>
            <a:ext cx="6472555" cy="4892675"/>
          </a:xfrm>
          <a:prstGeom prst="rect">
            <a:avLst/>
          </a:prstGeom>
          <a:noFill/>
        </p:spPr>
        <p:txBody>
          <a:bodyPr wrap="square" rtlCol="0">
            <a:spAutoFit/>
          </a:bodyPr>
          <a:lstStyle/>
          <a:p>
            <a:pPr marL="457200" indent="-4572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微软雅黑" pitchFamily="34" charset="-122"/>
                <a:sym typeface="+mn-ea"/>
              </a:rPr>
              <a:t>用自己的热情和行动来影响环境。</a:t>
            </a:r>
            <a:endParaRPr lang="zh-CN" altLang="zh-CN" sz="2400" b="0"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微软雅黑" pitchFamily="34" charset="-122"/>
                <a:sym typeface="+mn-ea"/>
              </a:rPr>
              <a:t>我们的情感需要表达、回应</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需要共鸣。在与他人的情感交流中</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我们可以传递美好的情感</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传递生命的正能量。</a:t>
            </a:r>
            <a:endParaRPr lang="zh-CN" altLang="zh-CN" sz="2400" b="0" i="0" u="none" strike="noStrike">
              <a:effectLst/>
              <a:latin typeface="宋体" pitchFamily="2" charset="-122"/>
              <a:ea typeface="宋体" pitchFamily="2" charset="-122"/>
            </a:endParaRPr>
          </a:p>
          <a:p>
            <a:pPr marL="457200" indent="-4572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微软雅黑" pitchFamily="34" charset="-122"/>
                <a:sym typeface="+mn-ea"/>
              </a:rPr>
              <a:t>在生活中不断创造美好的情感体验</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在传递情感的过程中不断获得新的感受</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使我们的生命更有力量</a:t>
            </a:r>
            <a:r>
              <a:rPr lang="zh-CN" altLang="en-US" sz="2400">
                <a:solidFill>
                  <a:srgbClr val="000000"/>
                </a:solidFill>
                <a:effectLst/>
                <a:latin typeface="宋体" pitchFamily="2" charset="-122"/>
                <a:ea typeface="宋体" pitchFamily="2" charset="-122"/>
                <a:cs typeface="微软雅黑" pitchFamily="34" charset="-122"/>
                <a:sym typeface="+mn-ea"/>
              </a:rPr>
              <a:t>，</a:t>
            </a:r>
            <a:r>
              <a:rPr lang="en-US" altLang="zh-CN" sz="2400" err="1">
                <a:solidFill>
                  <a:srgbClr val="000000"/>
                </a:solidFill>
                <a:effectLst/>
                <a:latin typeface="宋体" pitchFamily="2" charset="-122"/>
                <a:ea typeface="宋体" pitchFamily="2" charset="-122"/>
                <a:cs typeface="微软雅黑" pitchFamily="34" charset="-122"/>
                <a:sym typeface="+mn-ea"/>
              </a:rPr>
              <a:t>周围的世界也因为我们的积极情感而多一份美好。</a:t>
            </a:r>
            <a:endParaRPr lang="zh-CN" altLang="zh-CN" sz="2400" b="0" i="0" u="none" strike="noStrike">
              <a:effectLst/>
              <a:latin typeface="宋体" pitchFamily="2" charset="-122"/>
              <a:ea typeface="宋体" pitchFamily="2" charset="-122"/>
            </a:endParaRPr>
          </a:p>
          <a:p>
            <a:pPr algn="l"/>
            <a:endParaRPr lang="zh-CN" altLang="en-US" sz="2400">
              <a:solidFill>
                <a:schemeClr val="bg2">
                  <a:lumMod val="50000"/>
                </a:schemeClr>
              </a:solidFill>
              <a:latin typeface="宋体" pitchFamily="2" charset="-122"/>
              <a:ea typeface="宋体" pitchFamily="2" charset="-122"/>
              <a:cs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5000625"/>
          </a:xfrm>
          <a:prstGeom prst="rect">
            <a:avLst/>
          </a:prstGeom>
          <a:noFill/>
        </p:spPr>
        <p:txBody>
          <a:bodyPr wrap="square" rtlCol="0">
            <a:spAutoFit/>
          </a:bodyPr>
          <a:lstStyle/>
          <a:p>
            <a:pPr>
              <a:lnSpc>
                <a:spcPct val="130000"/>
              </a:lnSpc>
              <a:buFontTx/>
            </a:pPr>
            <a:r>
              <a:rPr lang="zh-CN" altLang="en-US" sz="2800">
                <a:latin typeface="宋体" pitchFamily="2" charset="-122"/>
                <a:sym typeface="+mn-ea"/>
              </a:rPr>
              <a:t>习近平总书记在不同场合多次强调：“爱国，是人世间最深层、最持久的情感，是一个人立德之源，立功之本。”以下名言诗句体现了这一主题的是（　　）</a:t>
            </a:r>
            <a:endParaRPr lang="zh-CN" altLang="en-US" sz="2800">
              <a:latin typeface="宋体" pitchFamily="2" charset="-122"/>
            </a:endParaRPr>
          </a:p>
          <a:p>
            <a:pPr>
              <a:lnSpc>
                <a:spcPct val="130000"/>
              </a:lnSpc>
              <a:buFontTx/>
            </a:pPr>
            <a:r>
              <a:rPr lang="zh-CN" altLang="en-US" sz="2800">
                <a:latin typeface="宋体" pitchFamily="2" charset="-122"/>
                <a:sym typeface="+mn-ea"/>
              </a:rPr>
              <a:t>①苟利国家生死以，岂因祸福避趋之</a:t>
            </a:r>
            <a:endParaRPr lang="zh-CN" altLang="en-US" sz="2800">
              <a:latin typeface="宋体" pitchFamily="2" charset="-122"/>
            </a:endParaRPr>
          </a:p>
          <a:p>
            <a:pPr>
              <a:lnSpc>
                <a:spcPct val="130000"/>
              </a:lnSpc>
              <a:buFontTx/>
            </a:pPr>
            <a:r>
              <a:rPr lang="zh-CN" altLang="en-US" sz="2800">
                <a:latin typeface="宋体" pitchFamily="2" charset="-122"/>
                <a:sym typeface="+mn-ea"/>
              </a:rPr>
              <a:t>②历览前贤国与家，成由勤俭败由奢</a:t>
            </a:r>
            <a:endParaRPr lang="zh-CN" altLang="en-US" sz="2800">
              <a:latin typeface="宋体" pitchFamily="2" charset="-122"/>
            </a:endParaRPr>
          </a:p>
          <a:p>
            <a:pPr>
              <a:lnSpc>
                <a:spcPct val="130000"/>
              </a:lnSpc>
              <a:buFontTx/>
            </a:pPr>
            <a:r>
              <a:rPr lang="zh-CN" altLang="en-US" sz="2800">
                <a:latin typeface="宋体" pitchFamily="2" charset="-122"/>
                <a:sym typeface="+mn-ea"/>
              </a:rPr>
              <a:t>③梅须逊雪三分白，雪却输梅一段香</a:t>
            </a:r>
            <a:endParaRPr lang="zh-CN" altLang="en-US" sz="2800">
              <a:latin typeface="宋体" pitchFamily="2" charset="-122"/>
            </a:endParaRPr>
          </a:p>
          <a:p>
            <a:pPr>
              <a:lnSpc>
                <a:spcPct val="130000"/>
              </a:lnSpc>
              <a:buFontTx/>
            </a:pPr>
            <a:r>
              <a:rPr lang="zh-CN" altLang="en-US" sz="2800">
                <a:latin typeface="宋体" pitchFamily="2" charset="-122"/>
                <a:sym typeface="+mn-ea"/>
              </a:rPr>
              <a:t>④金瓯已缺总须补，为国牺牲敢惜身</a:t>
            </a:r>
            <a:endParaRPr lang="zh-CN" altLang="en-US" sz="2800">
              <a:latin typeface="宋体" pitchFamily="2" charset="-122"/>
            </a:endParaRPr>
          </a:p>
          <a:p>
            <a:pPr>
              <a:lnSpc>
                <a:spcPct val="130000"/>
              </a:lnSpc>
              <a:buFontTx/>
            </a:pPr>
            <a:r>
              <a:rPr lang="en-US" altLang="zh-CN" sz="2800">
                <a:latin typeface="宋体" pitchFamily="2" charset="-122"/>
                <a:sym typeface="+mn-ea"/>
              </a:rPr>
              <a:t>A.①②     B.①③     C.①④     D.②③</a:t>
            </a:r>
            <a:endParaRPr lang="en-US" altLang="zh-CN" sz="2800">
              <a:latin typeface="宋体" pitchFamily="2" charset="-122"/>
            </a:endParaRPr>
          </a:p>
          <a:p>
            <a:endParaRPr lang="en-US" sz="2800"/>
          </a:p>
        </p:txBody>
      </p:sp>
      <p:sp>
        <p:nvSpPr>
          <p:cNvPr id="3" name="L 形 2"/>
          <p:cNvSpPr/>
          <p:nvPr>
            <p:custDataLst>
              <p:tags r:id="rId4"/>
            </p:custDataLst>
          </p:nvPr>
        </p:nvSpPr>
        <p:spPr>
          <a:xfrm rot="19020000">
            <a:off x="5147310" y="5502910"/>
            <a:ext cx="883920" cy="43751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67002" y="-2666999"/>
            <a:ext cx="6858000" cy="12192000"/>
          </a:xfrm>
          <a:prstGeom prst="rect">
            <a:avLst/>
          </a:prstGeom>
        </p:spPr>
      </p:pic>
      <p:sp>
        <p:nvSpPr>
          <p:cNvPr id="2" name="文本框 1"/>
          <p:cNvSpPr txBox="1"/>
          <p:nvPr>
            <p:custDataLst>
              <p:tags r:id="rId3"/>
            </p:custDataLst>
          </p:nvPr>
        </p:nvSpPr>
        <p:spPr>
          <a:xfrm>
            <a:off x="2961383" y="2917982"/>
            <a:ext cx="6269234" cy="119888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tx1"/>
                </a:solidFill>
              </a:rPr>
              <a:t>在集体中成长</a:t>
            </a:r>
            <a:endParaRPr lang="zh-CN" altLang="en-US" b="1">
              <a:solidFill>
                <a:schemeClr val="tx1"/>
              </a:solidFill>
            </a:endParaRPr>
          </a:p>
        </p:txBody>
      </p:sp>
      <p:sp>
        <p:nvSpPr>
          <p:cNvPr id="10" name="文本框 9"/>
          <p:cNvSpPr txBox="1"/>
          <p:nvPr>
            <p:custDataLst>
              <p:tags r:id="rId4"/>
            </p:custDataLst>
          </p:nvPr>
        </p:nvSpPr>
        <p:spPr>
          <a:xfrm>
            <a:off x="2961383" y="1362317"/>
            <a:ext cx="6269234" cy="156966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600">
                <a:solidFill>
                  <a:schemeClr val="tx1">
                    <a:lumMod val="50000"/>
                    <a:lumOff val="50000"/>
                  </a:schemeClr>
                </a:solidFill>
              </a:rPr>
              <a:t>03</a:t>
            </a:r>
            <a:endParaRPr lang="zh-CN" altLang="en-US" sz="9600">
              <a:solidFill>
                <a:schemeClr val="tx1">
                  <a:lumMod val="50000"/>
                  <a:lumOff val="50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图片 3" descr="七下道德与法治三单元"/>
          <p:cNvPicPr>
            <a:picLocks noChangeAspect="1"/>
          </p:cNvPicPr>
          <p:nvPr>
            <p:custDataLst>
              <p:tags r:id="rId1"/>
            </p:custDataLst>
          </p:nvPr>
        </p:nvPicPr>
        <p:blipFill>
          <a:blip r:embed="rId2"/>
          <a:stretch>
            <a:fillRect/>
          </a:stretch>
        </p:blipFill>
        <p:spPr>
          <a:xfrm>
            <a:off x="0" y="0"/>
            <a:ext cx="12188190" cy="6858635"/>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p:cNvSpPr txBox="1"/>
          <p:nvPr>
            <p:custDataLst>
              <p:tags r:id="rId1"/>
            </p:custDataLst>
          </p:nvPr>
        </p:nvSpPr>
        <p:spPr>
          <a:xfrm flipH="1">
            <a:off x="5115560" y="258541"/>
            <a:ext cx="1960880" cy="52197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一句话必备</a:t>
            </a:r>
            <a:endPar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39" name="矩形: 圆角 38"/>
          <p:cNvSpPr/>
          <p:nvPr>
            <p:custDataLst>
              <p:tags r:id="rId2"/>
            </p:custDataLst>
          </p:nvPr>
        </p:nvSpPr>
        <p:spPr>
          <a:xfrm>
            <a:off x="727075" y="1396365"/>
            <a:ext cx="10817860" cy="4994275"/>
          </a:xfrm>
          <a:prstGeom prst="roundRect">
            <a:avLst>
              <a:gd name="adj" fmla="val 0"/>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1.</a:t>
            </a:r>
            <a:r>
              <a:rPr lang="zh-CN" altLang="en-US" sz="2000" kern="0" spc="100">
                <a:solidFill>
                  <a:srgbClr val="FF0000"/>
                </a:solidFill>
                <a:latin typeface="微软雅黑" pitchFamily="34" charset="-122"/>
                <a:ea typeface="微软雅黑" pitchFamily="34" charset="-122"/>
                <a:sym typeface="+mn-ea"/>
              </a:rPr>
              <a:t>集体并不是成员的简单相加</a:t>
            </a:r>
            <a:r>
              <a:rPr lang="zh-CN" altLang="en-US" sz="2000" kern="0" spc="100">
                <a:solidFill>
                  <a:prstClr val="black"/>
                </a:solidFill>
                <a:latin typeface="微软雅黑" pitchFamily="34" charset="-122"/>
                <a:ea typeface="微软雅黑" pitchFamily="34" charset="-122"/>
                <a:sym typeface="+mn-ea"/>
              </a:rPr>
              <a:t>，而是有共同目标、分工明确的整体。</a:t>
            </a:r>
            <a:endParaRPr lang="zh-CN" altLang="en-US"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2.</a:t>
            </a:r>
            <a:r>
              <a:rPr lang="zh-CN" altLang="en-US" sz="2000" kern="0" spc="100">
                <a:solidFill>
                  <a:prstClr val="black"/>
                </a:solidFill>
                <a:latin typeface="微软雅黑" pitchFamily="34" charset="-122"/>
                <a:ea typeface="微软雅黑" pitchFamily="34" charset="-122"/>
                <a:sym typeface="+mn-ea"/>
              </a:rPr>
              <a:t>集体的力量来源于成员共同的目标和团结协作。</a:t>
            </a:r>
            <a:endParaRPr lang="zh-CN" altLang="en-US"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3.</a:t>
            </a:r>
            <a:r>
              <a:rPr lang="zh-CN" altLang="en-US" sz="2000" kern="0" spc="100">
                <a:solidFill>
                  <a:prstClr val="black"/>
                </a:solidFill>
                <a:latin typeface="微软雅黑" pitchFamily="34" charset="-122"/>
                <a:ea typeface="微软雅黑" pitchFamily="34" charset="-122"/>
                <a:sym typeface="+mn-ea"/>
              </a:rPr>
              <a:t>在集体中，个人利益与集体利益本质上是一致的。 当个人利益与集体利益发生冲突时，应把集体利益放在个人利益之上，坚持集体主义。</a:t>
            </a:r>
            <a:endParaRPr lang="zh-CN" altLang="en-US"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4.</a:t>
            </a:r>
            <a:r>
              <a:rPr lang="zh-CN" altLang="en-US" sz="2000" kern="0" spc="100">
                <a:solidFill>
                  <a:prstClr val="black"/>
                </a:solidFill>
                <a:latin typeface="微软雅黑" pitchFamily="34" charset="-122"/>
                <a:ea typeface="微软雅黑" pitchFamily="34" charset="-122"/>
                <a:sym typeface="+mn-ea"/>
              </a:rPr>
              <a:t>美好集体的特征：民主的、公正的；充满关怀与友爱；善于合作；充满活力。</a:t>
            </a:r>
            <a:endParaRPr lang="zh-CN" altLang="en-US"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5.</a:t>
            </a:r>
            <a:r>
              <a:rPr lang="zh-CN" altLang="en-US" sz="2000" kern="0" spc="100">
                <a:solidFill>
                  <a:prstClr val="black"/>
                </a:solidFill>
                <a:latin typeface="微软雅黑" pitchFamily="34" charset="-122"/>
                <a:ea typeface="微软雅黑" pitchFamily="34" charset="-122"/>
                <a:sym typeface="+mn-ea"/>
              </a:rPr>
              <a:t>在集体生活中，我们需要学会接纳他人，理解和包容他人；学会关爱他人，互相帮助；学会参与，学会担当。</a:t>
            </a:r>
            <a:endParaRPr lang="zh-CN" altLang="en-US"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altLang="zh-CN" sz="2000" kern="0" spc="100">
                <a:solidFill>
                  <a:prstClr val="black"/>
                </a:solidFill>
                <a:latin typeface="微软雅黑" pitchFamily="34" charset="-122"/>
                <a:ea typeface="微软雅黑" pitchFamily="34" charset="-122"/>
                <a:sym typeface="+mn-ea"/>
              </a:rPr>
              <a:t>6.</a:t>
            </a:r>
            <a:r>
              <a:rPr lang="zh-CN" altLang="en-US" sz="2000" kern="0" spc="100">
                <a:solidFill>
                  <a:prstClr val="black"/>
                </a:solidFill>
                <a:latin typeface="微软雅黑" pitchFamily="34" charset="-122"/>
                <a:ea typeface="微软雅黑" pitchFamily="34" charset="-122"/>
                <a:sym typeface="+mn-ea"/>
              </a:rPr>
              <a:t>集体建设有赖于每个成员的自觉愿望和自主行动，需要我们自主建设、自我管理。</a:t>
            </a:r>
            <a:endParaRPr lang="zh-CN" altLang="en-US" sz="2000" kern="0" spc="100">
              <a:solidFill>
                <a:prstClr val="black"/>
              </a:solidFill>
              <a:latin typeface="微软雅黑" pitchFamily="34" charset="-122"/>
              <a:ea typeface="微软雅黑" pitchFamily="34" charset="-122"/>
              <a:sym typeface="+mn-ea"/>
            </a:endParaRPr>
          </a:p>
        </p:txBody>
      </p:sp>
      <p:sp>
        <p:nvSpPr>
          <p:cNvPr id="58" name="自由图形  112"/>
          <p:cNvSpPr/>
          <p:nvPr>
            <p:custDataLst>
              <p:tags r:id="rId3"/>
            </p:custDataLst>
          </p:nvPr>
        </p:nvSpPr>
        <p:spPr bwMode="auto">
          <a:xfrm>
            <a:off x="7324537" y="4526885"/>
            <a:ext cx="300649" cy="30116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67002" y="-2666999"/>
            <a:ext cx="6858000" cy="12192000"/>
          </a:xfrm>
          <a:prstGeom prst="rect">
            <a:avLst/>
          </a:prstGeom>
        </p:spPr>
      </p:pic>
      <p:sp>
        <p:nvSpPr>
          <p:cNvPr id="2" name="文本框 1"/>
          <p:cNvSpPr txBox="1"/>
          <p:nvPr>
            <p:custDataLst>
              <p:tags r:id="rId3"/>
            </p:custDataLst>
          </p:nvPr>
        </p:nvSpPr>
        <p:spPr>
          <a:xfrm>
            <a:off x="2961383" y="2917982"/>
            <a:ext cx="6269234" cy="119888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tx1"/>
                </a:solidFill>
              </a:rPr>
              <a:t>青春时光</a:t>
            </a:r>
            <a:endParaRPr lang="zh-CN" altLang="en-US" b="1">
              <a:solidFill>
                <a:schemeClr val="tx1"/>
              </a:solidFill>
            </a:endParaRPr>
          </a:p>
        </p:txBody>
      </p:sp>
      <p:sp>
        <p:nvSpPr>
          <p:cNvPr id="10" name="文本框 9"/>
          <p:cNvSpPr txBox="1"/>
          <p:nvPr>
            <p:custDataLst>
              <p:tags r:id="rId4"/>
            </p:custDataLst>
          </p:nvPr>
        </p:nvSpPr>
        <p:spPr>
          <a:xfrm>
            <a:off x="2961383" y="1362317"/>
            <a:ext cx="6269234" cy="156966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600">
                <a:solidFill>
                  <a:schemeClr val="tx1">
                    <a:lumMod val="50000"/>
                    <a:lumOff val="50000"/>
                  </a:schemeClr>
                </a:solidFill>
              </a:rPr>
              <a:t>01</a:t>
            </a:r>
            <a:endParaRPr lang="zh-CN" altLang="en-US" sz="9600">
              <a:solidFill>
                <a:schemeClr val="tx1">
                  <a:lumMod val="50000"/>
                  <a:lumOff val="50000"/>
                </a:schemeClr>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sp>
        <p:nvSpPr>
          <p:cNvPr id="2" name="文本框 24"/>
          <p:cNvSpPr txBox="1"/>
          <p:nvPr>
            <p:custDataLst>
              <p:tags r:id="rId3"/>
            </p:custDataLst>
          </p:nvPr>
        </p:nvSpPr>
        <p:spPr>
          <a:xfrm flipH="1">
            <a:off x="4226560" y="258541"/>
            <a:ext cx="3738880" cy="706755"/>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0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集体生活的意义</a:t>
            </a:r>
            <a:endParaRPr lang="zh-CN" altLang="en-US" sz="40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24" name="矩形 23"/>
          <p:cNvSpPr/>
          <p:nvPr>
            <p:custDataLst>
              <p:tags r:id="rId4"/>
            </p:custDataLst>
          </p:nvPr>
        </p:nvSpPr>
        <p:spPr>
          <a:xfrm>
            <a:off x="984885" y="1220470"/>
            <a:ext cx="9965055" cy="4972050"/>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342900" indent="-3429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宋体" pitchFamily="2" charset="-122"/>
                <a:sym typeface="+mn-ea"/>
              </a:rPr>
              <a:t>集体生活可以培养我们</a:t>
            </a:r>
            <a:r>
              <a:rPr lang="en-US" altLang="zh-CN" sz="2400" err="1">
                <a:solidFill>
                  <a:srgbClr val="FF0000"/>
                </a:solidFill>
                <a:effectLst/>
                <a:latin typeface="宋体" pitchFamily="2" charset="-122"/>
                <a:ea typeface="宋体" pitchFamily="2" charset="-122"/>
                <a:cs typeface="宋体" pitchFamily="2" charset="-122"/>
                <a:sym typeface="+mn-ea"/>
              </a:rPr>
              <a:t>负责任的态度和能力</a:t>
            </a:r>
            <a:r>
              <a:rPr lang="en-US" altLang="zh-CN" sz="2400">
                <a:solidFill>
                  <a:srgbClr val="000000"/>
                </a:solidFill>
                <a:effectLst/>
                <a:latin typeface="宋体" pitchFamily="2" charset="-122"/>
                <a:ea typeface="宋体" pitchFamily="2" charset="-122"/>
                <a:cs typeface="宋体" pitchFamily="2" charset="-122"/>
                <a:sym typeface="+mn-ea"/>
              </a:rPr>
              <a:t>。</a:t>
            </a:r>
            <a:endParaRPr lang="zh-CN" altLang="zh-CN" sz="24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宋体" pitchFamily="2" charset="-122"/>
                <a:sym typeface="+mn-ea"/>
              </a:rPr>
              <a:t>集体生活可以培养我们</a:t>
            </a:r>
            <a:r>
              <a:rPr lang="en-US" altLang="zh-CN" sz="2400" err="1">
                <a:solidFill>
                  <a:srgbClr val="FF0000"/>
                </a:solidFill>
                <a:effectLst/>
                <a:latin typeface="宋体" pitchFamily="2" charset="-122"/>
                <a:ea typeface="宋体" pitchFamily="2" charset="-122"/>
                <a:cs typeface="宋体" pitchFamily="2" charset="-122"/>
                <a:sym typeface="+mn-ea"/>
              </a:rPr>
              <a:t>人际交往的基本态度和能力</a:t>
            </a:r>
            <a:r>
              <a:rPr lang="en-US" altLang="zh-CN" sz="2400" err="1">
                <a:solidFill>
                  <a:srgbClr val="000000"/>
                </a:solidFill>
                <a:effectLst/>
                <a:latin typeface="宋体" pitchFamily="2" charset="-122"/>
                <a:ea typeface="宋体" pitchFamily="2" charset="-122"/>
                <a:cs typeface="宋体" pitchFamily="2" charset="-122"/>
                <a:sym typeface="+mn-ea"/>
              </a:rPr>
              <a:t>。我们在交往中可以学会彼此接纳、尊重、理解和包容</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学会友好相处。</a:t>
            </a:r>
            <a:endParaRPr lang="zh-CN" altLang="zh-CN" sz="24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宋体" pitchFamily="2" charset="-122"/>
                <a:sym typeface="+mn-ea"/>
              </a:rPr>
              <a:t>集体生活为我们搭建起与他人、与周围世界交往的</a:t>
            </a:r>
            <a:r>
              <a:rPr lang="en-US" altLang="zh-CN" sz="2400" err="1">
                <a:solidFill>
                  <a:srgbClr val="FF0000"/>
                </a:solidFill>
                <a:effectLst/>
                <a:latin typeface="宋体" pitchFamily="2" charset="-122"/>
                <a:ea typeface="宋体" pitchFamily="2" charset="-122"/>
                <a:cs typeface="宋体" pitchFamily="2" charset="-122"/>
                <a:sym typeface="+mn-ea"/>
              </a:rPr>
              <a:t>平台</a:t>
            </a:r>
            <a:r>
              <a:rPr lang="en-US" altLang="zh-CN" sz="2400" err="1">
                <a:solidFill>
                  <a:srgbClr val="000000"/>
                </a:solidFill>
                <a:effectLst/>
                <a:latin typeface="宋体" pitchFamily="2" charset="-122"/>
                <a:ea typeface="宋体" pitchFamily="2" charset="-122"/>
                <a:cs typeface="宋体" pitchFamily="2" charset="-122"/>
                <a:sym typeface="+mn-ea"/>
              </a:rPr>
              <a:t>。在这个平台上</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我们展示自己的个性</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发展自己的个性</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不断认识和完善自我。</a:t>
            </a:r>
            <a:endParaRPr lang="zh-CN" altLang="zh-CN" sz="24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400" err="1">
                <a:solidFill>
                  <a:srgbClr val="000000"/>
                </a:solidFill>
                <a:effectLst/>
                <a:latin typeface="宋体" pitchFamily="2" charset="-122"/>
                <a:ea typeface="宋体" pitchFamily="2" charset="-122"/>
                <a:cs typeface="宋体" pitchFamily="2" charset="-122"/>
                <a:sym typeface="+mn-ea"/>
              </a:rPr>
              <a:t>在集体生活中包容他人的不同</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学习他人的优点</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有助于我们完善个性。</a:t>
            </a:r>
            <a:endParaRPr lang="zh-CN" altLang="zh-CN" sz="2400" b="0" i="0" u="none" strike="noStrike">
              <a:effectLst/>
              <a:latin typeface="宋体" pitchFamily="2" charset="-122"/>
              <a:ea typeface="宋体" pitchFamily="2" charset="-122"/>
              <a:cs typeface="宋体" pitchFamily="2" charset="-122"/>
            </a:endParaRPr>
          </a:p>
          <a:p>
            <a:pPr indent="0" algn="l" rtl="0" eaLnBrk="1" fontAlgn="auto" latinLnBrk="0" hangingPunct="1">
              <a:lnSpc>
                <a:spcPct val="150000"/>
              </a:lnSpc>
              <a:spcBef>
                <a:spcPct val="0"/>
              </a:spcBef>
              <a:spcAft>
                <a:spcPct val="0"/>
              </a:spcAft>
              <a:buFont typeface="+mj-ea"/>
              <a:buNone/>
            </a:pPr>
            <a:r>
              <a:rPr lang="zh-CN" altLang="en-US" sz="2400">
                <a:solidFill>
                  <a:srgbClr val="000000"/>
                </a:solidFill>
                <a:effectLst/>
                <a:latin typeface="宋体" pitchFamily="2" charset="-122"/>
                <a:ea typeface="宋体" pitchFamily="2" charset="-122"/>
                <a:cs typeface="宋体" pitchFamily="2" charset="-122"/>
                <a:sym typeface="+mn-ea"/>
              </a:rPr>
              <a:t>⑤</a:t>
            </a:r>
            <a:r>
              <a:rPr lang="en-US" altLang="zh-CN" sz="2400">
                <a:solidFill>
                  <a:srgbClr val="000000"/>
                </a:solidFill>
                <a:effectLst/>
                <a:latin typeface="宋体" pitchFamily="2" charset="-122"/>
                <a:ea typeface="宋体" pitchFamily="2" charset="-122"/>
                <a:cs typeface="宋体" pitchFamily="2" charset="-122"/>
                <a:sym typeface="+mn-ea"/>
              </a:rPr>
              <a:t>  </a:t>
            </a:r>
            <a:r>
              <a:rPr lang="zh-CN" altLang="en-US" sz="2400">
                <a:solidFill>
                  <a:srgbClr val="000000"/>
                </a:solidFill>
                <a:effectLst/>
                <a:latin typeface="宋体" pitchFamily="2" charset="-122"/>
                <a:ea typeface="宋体" pitchFamily="2" charset="-122"/>
                <a:cs typeface="宋体" pitchFamily="2" charset="-122"/>
                <a:sym typeface="+mn-ea"/>
              </a:rPr>
              <a:t>积极参加集体活动，在活动中发展自己的个性，完善自己的个性</a:t>
            </a:r>
            <a:r>
              <a:rPr lang="en-US" altLang="zh-CN" sz="2400">
                <a:solidFill>
                  <a:srgbClr val="000000"/>
                </a:solidFill>
                <a:effectLst/>
                <a:latin typeface="宋体" pitchFamily="2" charset="-122"/>
                <a:ea typeface="宋体" pitchFamily="2" charset="-122"/>
                <a:cs typeface="宋体" pitchFamily="2" charset="-122"/>
                <a:sym typeface="+mn-ea"/>
              </a:rPr>
              <a:t>。</a:t>
            </a:r>
            <a:endParaRPr lang="zh-CN" altLang="en-US" sz="24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sp>
        <p:nvSpPr>
          <p:cNvPr id="2" name="文本框 24"/>
          <p:cNvSpPr txBox="1"/>
          <p:nvPr>
            <p:custDataLst>
              <p:tags r:id="rId3"/>
            </p:custDataLst>
          </p:nvPr>
        </p:nvSpPr>
        <p:spPr>
          <a:xfrm flipH="1">
            <a:off x="3972560" y="258541"/>
            <a:ext cx="4246880" cy="706755"/>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0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集体与个人的关系</a:t>
            </a:r>
            <a:endParaRPr lang="zh-CN" altLang="en-US" sz="40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24" name="矩形 23"/>
          <p:cNvSpPr/>
          <p:nvPr>
            <p:custDataLst>
              <p:tags r:id="rId4"/>
            </p:custDataLst>
          </p:nvPr>
        </p:nvSpPr>
        <p:spPr>
          <a:xfrm>
            <a:off x="1527175" y="1220470"/>
            <a:ext cx="9075420" cy="4972050"/>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indent="0" rtl="0" eaLnBrk="1" fontAlgn="auto" latinLnBrk="0" hangingPunct="1">
              <a:lnSpc>
                <a:spcPct val="150000"/>
              </a:lnSpc>
              <a:spcBef>
                <a:spcPct val="0"/>
              </a:spcBef>
              <a:spcAft>
                <a:spcPct val="0"/>
              </a:spcAft>
            </a:pPr>
            <a:r>
              <a:rPr lang="zh-CN" altLang="en-US" sz="2400" err="1">
                <a:solidFill>
                  <a:srgbClr val="000000"/>
                </a:solidFill>
                <a:effectLst/>
                <a:latin typeface="宋体" pitchFamily="2" charset="-122"/>
                <a:ea typeface="宋体" pitchFamily="2" charset="-122"/>
                <a:cs typeface="宋体" pitchFamily="2" charset="-122"/>
                <a:sym typeface="+mn-ea"/>
              </a:rPr>
              <a:t>①</a:t>
            </a:r>
            <a:r>
              <a:rPr lang="en-US" altLang="zh-CN" sz="2400" err="1">
                <a:solidFill>
                  <a:srgbClr val="000000"/>
                </a:solidFill>
                <a:effectLst/>
                <a:latin typeface="宋体" pitchFamily="2" charset="-122"/>
                <a:ea typeface="宋体" pitchFamily="2" charset="-122"/>
                <a:cs typeface="宋体" pitchFamily="2" charset="-122"/>
                <a:sym typeface="+mn-ea"/>
              </a:rPr>
              <a:t>个人的力量是分散的</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但在集体中汇聚</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就会变得强大;</a:t>
            </a:r>
            <a:endParaRPr lang="en-US" altLang="zh-CN" sz="2400" err="1">
              <a:solidFill>
                <a:srgbClr val="000000"/>
              </a:solidFill>
              <a:effectLst/>
              <a:latin typeface="宋体" pitchFamily="2" charset="-122"/>
              <a:ea typeface="宋体" pitchFamily="2" charset="-122"/>
              <a:cs typeface="宋体" pitchFamily="2" charset="-122"/>
              <a:sym typeface="+mn-ea"/>
            </a:endParaRPr>
          </a:p>
          <a:p>
            <a:pPr marL="0" indent="0" rtl="0" eaLnBrk="1" fontAlgn="auto" latinLnBrk="0" hangingPunct="1">
              <a:lnSpc>
                <a:spcPct val="150000"/>
              </a:lnSpc>
              <a:spcBef>
                <a:spcPct val="0"/>
              </a:spcBef>
              <a:spcAft>
                <a:spcPct val="0"/>
              </a:spcAft>
            </a:pPr>
            <a:r>
              <a:rPr lang="zh-CN" altLang="en-US" sz="2400" err="1">
                <a:solidFill>
                  <a:srgbClr val="000000"/>
                </a:solidFill>
                <a:effectLst/>
                <a:latin typeface="宋体" pitchFamily="2" charset="-122"/>
                <a:ea typeface="宋体" pitchFamily="2" charset="-122"/>
                <a:cs typeface="宋体" pitchFamily="2" charset="-122"/>
                <a:sym typeface="+mn-ea"/>
              </a:rPr>
              <a:t>②</a:t>
            </a:r>
            <a:r>
              <a:rPr lang="en-US" altLang="zh-CN" sz="2400" err="1">
                <a:solidFill>
                  <a:srgbClr val="000000"/>
                </a:solidFill>
                <a:effectLst/>
                <a:latin typeface="宋体" pitchFamily="2" charset="-122"/>
                <a:ea typeface="宋体" pitchFamily="2" charset="-122"/>
                <a:cs typeface="宋体" pitchFamily="2" charset="-122"/>
                <a:sym typeface="+mn-ea"/>
              </a:rPr>
              <a:t>个人的力量是有限的</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但通过优化组合可以实现优势互补</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产生强大的合力。</a:t>
            </a:r>
            <a:endParaRPr lang="zh-CN" altLang="zh-CN" sz="2400" b="0" i="0" u="none" strike="noStrike">
              <a:effectLst/>
              <a:latin typeface="宋体" pitchFamily="2" charset="-122"/>
              <a:ea typeface="宋体" pitchFamily="2" charset="-122"/>
              <a:cs typeface="宋体" pitchFamily="2" charset="-122"/>
            </a:endParaRPr>
          </a:p>
          <a:p>
            <a:pPr marL="0" indent="0" algn="l" rtl="0" eaLnBrk="1" fontAlgn="auto" latinLnBrk="0" hangingPunct="1">
              <a:lnSpc>
                <a:spcPct val="150000"/>
              </a:lnSpc>
              <a:spcBef>
                <a:spcPct val="0"/>
              </a:spcBef>
              <a:spcAft>
                <a:spcPct val="0"/>
              </a:spcAft>
            </a:pPr>
            <a:r>
              <a:rPr lang="zh-CN" altLang="en-US" sz="2400" err="1">
                <a:solidFill>
                  <a:srgbClr val="000000"/>
                </a:solidFill>
                <a:effectLst/>
                <a:latin typeface="宋体" pitchFamily="2" charset="-122"/>
                <a:ea typeface="宋体" pitchFamily="2" charset="-122"/>
                <a:cs typeface="宋体" pitchFamily="2" charset="-122"/>
                <a:sym typeface="+mn-ea"/>
              </a:rPr>
              <a:t>③</a:t>
            </a:r>
            <a:r>
              <a:rPr lang="en-US" altLang="zh-CN" sz="2400" err="1">
                <a:solidFill>
                  <a:srgbClr val="000000"/>
                </a:solidFill>
                <a:effectLst/>
                <a:latin typeface="宋体" pitchFamily="2" charset="-122"/>
                <a:ea typeface="宋体" pitchFamily="2" charset="-122"/>
                <a:cs typeface="宋体" pitchFamily="2" charset="-122"/>
                <a:sym typeface="+mn-ea"/>
              </a:rPr>
              <a:t>个人在集体生活中会自觉不自觉地产生与集体要求相一致的态度和行为。</a:t>
            </a:r>
            <a:endParaRPr lang="en-US" altLang="zh-CN" sz="2400" err="1">
              <a:solidFill>
                <a:srgbClr val="000000"/>
              </a:solidFill>
              <a:effectLst/>
              <a:latin typeface="宋体" pitchFamily="2" charset="-122"/>
              <a:ea typeface="宋体" pitchFamily="2" charset="-122"/>
              <a:cs typeface="宋体" pitchFamily="2" charset="-122"/>
              <a:sym typeface="+mn-ea"/>
            </a:endParaRPr>
          </a:p>
          <a:p>
            <a:pPr marL="0" indent="0" algn="l" rtl="0" eaLnBrk="1" fontAlgn="auto" latinLnBrk="0" hangingPunct="1">
              <a:lnSpc>
                <a:spcPct val="150000"/>
              </a:lnSpc>
              <a:spcBef>
                <a:spcPct val="0"/>
              </a:spcBef>
              <a:spcAft>
                <a:spcPct val="0"/>
              </a:spcAft>
            </a:pPr>
            <a:r>
              <a:rPr lang="zh-CN" altLang="en-US" sz="2400" err="1">
                <a:solidFill>
                  <a:srgbClr val="000000"/>
                </a:solidFill>
                <a:effectLst/>
                <a:latin typeface="宋体" pitchFamily="2" charset="-122"/>
                <a:ea typeface="宋体" pitchFamily="2" charset="-122"/>
                <a:cs typeface="宋体" pitchFamily="2" charset="-122"/>
                <a:sym typeface="+mn-ea"/>
              </a:rPr>
              <a:t>④</a:t>
            </a:r>
            <a:r>
              <a:rPr lang="en-US" altLang="zh-CN" sz="2400" err="1">
                <a:solidFill>
                  <a:srgbClr val="000000"/>
                </a:solidFill>
                <a:effectLst/>
                <a:latin typeface="宋体" pitchFamily="2" charset="-122"/>
                <a:ea typeface="宋体" pitchFamily="2" charset="-122"/>
                <a:cs typeface="宋体" pitchFamily="2" charset="-122"/>
                <a:sym typeface="+mn-ea"/>
              </a:rPr>
              <a:t>集体有助于我们获得安全感和自信心</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也有助于我们学习他人的经验</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扩大视野</a:t>
            </a:r>
            <a:r>
              <a:rPr lang="zh-CN" altLang="en-US" sz="2400">
                <a:solidFill>
                  <a:srgbClr val="000000"/>
                </a:solidFill>
                <a:effectLst/>
                <a:latin typeface="宋体" pitchFamily="2" charset="-122"/>
                <a:ea typeface="宋体" pitchFamily="2" charset="-122"/>
                <a:cs typeface="宋体" pitchFamily="2" charset="-122"/>
                <a:sym typeface="+mn-ea"/>
              </a:rPr>
              <a:t>，</a:t>
            </a:r>
            <a:r>
              <a:rPr lang="en-US" altLang="zh-CN" sz="2400" err="1">
                <a:solidFill>
                  <a:srgbClr val="000000"/>
                </a:solidFill>
                <a:effectLst/>
                <a:latin typeface="宋体" pitchFamily="2" charset="-122"/>
                <a:ea typeface="宋体" pitchFamily="2" charset="-122"/>
                <a:cs typeface="宋体" pitchFamily="2" charset="-122"/>
                <a:sym typeface="+mn-ea"/>
              </a:rPr>
              <a:t>健康成长。</a:t>
            </a:r>
            <a:endParaRPr lang="zh-CN" altLang="en-US" sz="24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grpSp>
        <p:nvGrpSpPr>
          <p:cNvPr id="27" name="组合 162"/>
          <p:cNvGrpSpPr/>
          <p:nvPr>
            <p:custDataLst>
              <p:tags r:id="rId5"/>
            </p:custDataLst>
          </p:nvPr>
        </p:nvGrpSpPr>
        <p:grpSpPr>
          <a:xfrm>
            <a:off x="5809635" y="1259170"/>
            <a:ext cx="572730" cy="436100"/>
            <a:chOff x="2070649" y="1631036"/>
            <a:chExt cx="723379" cy="550800"/>
          </a:xfrm>
          <a:solidFill>
            <a:schemeClr val="bg1"/>
          </a:solidFill>
        </p:grpSpPr>
        <p:sp>
          <p:nvSpPr>
            <p:cNvPr id="28" name="圆形 35"/>
            <p:cNvSpPr>
              <a:spLocks noChangeArrowheads="1"/>
            </p:cNvSpPr>
            <p:nvPr>
              <p:custDataLst>
                <p:tags r:id="rId6"/>
              </p:custDataLst>
            </p:nvPr>
          </p:nvSpPr>
          <p:spPr bwMode="auto">
            <a:xfrm>
              <a:off x="2344840" y="2015709"/>
              <a:ext cx="165321" cy="166127"/>
            </a:xfrm>
            <a:prstGeom prst="ellipse">
              <a:avLst/>
            </a:prstGeom>
            <a:gradFill>
              <a:gsLst>
                <a:gs pos="100000">
                  <a:srgbClr val="FDDD18"/>
                </a:gs>
                <a:gs pos="0">
                  <a:srgbClr val="76A1B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a:solidFill>
                  <a:schemeClr val="lt1"/>
                </a:solidFill>
                <a:latin typeface="Arial" pitchFamily="34" charset="0"/>
                <a:ea typeface="微软雅黑" pitchFamily="34" charset="-122"/>
                <a:cs typeface="Arial" pitchFamily="34" charset="0"/>
              </a:endParaRPr>
            </a:p>
          </p:txBody>
        </p:sp>
        <p:sp>
          <p:nvSpPr>
            <p:cNvPr id="29" name="任意多边形 36"/>
            <p:cNvSpPr/>
            <p:nvPr>
              <p:custDataLst>
                <p:tags r:id="rId7"/>
              </p:custDataLst>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adFill>
              <a:gsLst>
                <a:gs pos="100000">
                  <a:srgbClr val="FDDD18"/>
                </a:gs>
                <a:gs pos="0">
                  <a:srgbClr val="76A1B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a:solidFill>
                  <a:schemeClr val="lt1"/>
                </a:solidFill>
                <a:latin typeface="Arial" pitchFamily="34" charset="0"/>
                <a:ea typeface="微软雅黑" pitchFamily="34" charset="-122"/>
                <a:cs typeface="Arial" pitchFamily="34" charset="0"/>
              </a:endParaRPr>
            </a:p>
          </p:txBody>
        </p:sp>
        <p:sp>
          <p:nvSpPr>
            <p:cNvPr id="30" name="任意多边形 37"/>
            <p:cNvSpPr/>
            <p:nvPr>
              <p:custDataLst>
                <p:tags r:id="rId8"/>
              </p:custDataLst>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adFill>
              <a:gsLst>
                <a:gs pos="100000">
                  <a:srgbClr val="FDDD18"/>
                </a:gs>
                <a:gs pos="0">
                  <a:srgbClr val="76A1B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a:solidFill>
                  <a:schemeClr val="lt1"/>
                </a:solidFill>
                <a:latin typeface="Arial" pitchFamily="34" charset="0"/>
                <a:ea typeface="微软雅黑" pitchFamily="34" charset="-122"/>
                <a:cs typeface="Arial" pitchFamily="34" charset="0"/>
              </a:endParaRPr>
            </a:p>
          </p:txBody>
        </p:sp>
        <p:sp>
          <p:nvSpPr>
            <p:cNvPr id="31" name="任意多边形 38"/>
            <p:cNvSpPr/>
            <p:nvPr>
              <p:custDataLst>
                <p:tags r:id="rId9"/>
              </p:custDataLst>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adFill>
              <a:gsLst>
                <a:gs pos="100000">
                  <a:srgbClr val="FDDD18"/>
                </a:gs>
                <a:gs pos="0">
                  <a:srgbClr val="76A1B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a:solidFill>
                  <a:schemeClr val="lt1"/>
                </a:solidFill>
                <a:latin typeface="Arial" pitchFamily="34" charset="0"/>
                <a:ea typeface="微软雅黑" pitchFamily="34" charset="-122"/>
                <a:cs typeface="Arial" pitchFamily="34" charset="0"/>
              </a:endParaRP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sp>
        <p:nvSpPr>
          <p:cNvPr id="2" name="文本框 24"/>
          <p:cNvSpPr txBox="1"/>
          <p:nvPr>
            <p:custDataLst>
              <p:tags r:id="rId3"/>
            </p:custDataLst>
          </p:nvPr>
        </p:nvSpPr>
        <p:spPr>
          <a:xfrm flipH="1">
            <a:off x="3261360" y="448406"/>
            <a:ext cx="566928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6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个人利益与集体利益的关系</a:t>
            </a:r>
            <a:endParaRPr lang="zh-CN" altLang="en-US" sz="36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grpSp>
        <p:nvGrpSpPr>
          <p:cNvPr id="6" name="组合 5"/>
          <p:cNvGrpSpPr/>
          <p:nvPr>
            <p:custDataLst>
              <p:tags r:id="rId4"/>
            </p:custDataLst>
          </p:nvPr>
        </p:nvGrpSpPr>
        <p:grpSpPr>
          <a:xfrm>
            <a:off x="8654387" y="1439992"/>
            <a:ext cx="2574809" cy="4144807"/>
            <a:chOff x="4127501" y="4039548"/>
            <a:chExt cx="464168" cy="747196"/>
          </a:xfrm>
          <a:solidFill>
            <a:schemeClr val="accent1">
              <a:lumMod val="75000"/>
            </a:schemeClr>
          </a:solidFill>
        </p:grpSpPr>
        <p:sp>
          <p:nvSpPr>
            <p:cNvPr id="7" name="任意多边形 521"/>
            <p:cNvSpPr/>
            <p:nvPr>
              <p:custDataLst>
                <p:tags r:id="rId5"/>
              </p:custDataLst>
            </p:nvPr>
          </p:nvSpPr>
          <p:spPr>
            <a:xfrm>
              <a:off x="4127501" y="4039548"/>
              <a:ext cx="464168" cy="539641"/>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4791" y="0"/>
                    <a:pt x="0" y="4185"/>
                    <a:pt x="0" y="9247"/>
                  </a:cubicBezTo>
                  <a:cubicBezTo>
                    <a:pt x="0" y="15795"/>
                    <a:pt x="5969" y="15390"/>
                    <a:pt x="5969" y="21600"/>
                  </a:cubicBezTo>
                  <a:cubicBezTo>
                    <a:pt x="15552" y="21600"/>
                    <a:pt x="15552" y="21600"/>
                    <a:pt x="15552" y="21600"/>
                  </a:cubicBezTo>
                  <a:cubicBezTo>
                    <a:pt x="15552" y="15390"/>
                    <a:pt x="21600" y="15795"/>
                    <a:pt x="21600" y="9247"/>
                  </a:cubicBezTo>
                  <a:cubicBezTo>
                    <a:pt x="21600" y="4185"/>
                    <a:pt x="16730" y="0"/>
                    <a:pt x="10761" y="0"/>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8" name="任意多边形 522"/>
            <p:cNvSpPr/>
            <p:nvPr>
              <p:custDataLst>
                <p:tags r:id="rId6"/>
              </p:custDataLst>
            </p:nvPr>
          </p:nvSpPr>
          <p:spPr>
            <a:xfrm>
              <a:off x="4224782" y="4135570"/>
              <a:ext cx="270442" cy="270864"/>
            </a:xfrm>
            <a:custGeom>
              <a:avLst/>
              <a:gdLst/>
              <a:ahLst/>
              <a:cxnLst>
                <a:cxn ang="0">
                  <a:pos x="wd2" y="hd2"/>
                </a:cxn>
                <a:cxn ang="5400000">
                  <a:pos x="wd2" y="hd2"/>
                </a:cxn>
                <a:cxn ang="10800000">
                  <a:pos x="wd2" y="hd2"/>
                </a:cxn>
                <a:cxn ang="16200000">
                  <a:pos x="wd2" y="hd2"/>
                </a:cxn>
              </a:cxnLst>
              <a:rect l="0" t="0" r="r" b="b"/>
              <a:pathLst>
                <a:path w="21499" h="21533" extrusionOk="0">
                  <a:moveTo>
                    <a:pt x="18749" y="14053"/>
                  </a:moveTo>
                  <a:cubicBezTo>
                    <a:pt x="19151" y="12980"/>
                    <a:pt x="20224" y="12309"/>
                    <a:pt x="21298" y="12443"/>
                  </a:cubicBezTo>
                  <a:cubicBezTo>
                    <a:pt x="21566" y="11370"/>
                    <a:pt x="21566" y="10162"/>
                    <a:pt x="21298" y="9089"/>
                  </a:cubicBezTo>
                  <a:cubicBezTo>
                    <a:pt x="20224" y="9223"/>
                    <a:pt x="19151" y="8552"/>
                    <a:pt x="18749" y="7479"/>
                  </a:cubicBezTo>
                  <a:cubicBezTo>
                    <a:pt x="18212" y="6406"/>
                    <a:pt x="18614" y="5198"/>
                    <a:pt x="19419" y="4393"/>
                  </a:cubicBezTo>
                  <a:cubicBezTo>
                    <a:pt x="18749" y="3454"/>
                    <a:pt x="17944" y="2783"/>
                    <a:pt x="17005" y="2113"/>
                  </a:cubicBezTo>
                  <a:cubicBezTo>
                    <a:pt x="16334" y="2918"/>
                    <a:pt x="15126" y="3186"/>
                    <a:pt x="14053" y="2783"/>
                  </a:cubicBezTo>
                  <a:cubicBezTo>
                    <a:pt x="12980" y="2381"/>
                    <a:pt x="12309" y="1308"/>
                    <a:pt x="12443" y="100"/>
                  </a:cubicBezTo>
                  <a:cubicBezTo>
                    <a:pt x="11236" y="-34"/>
                    <a:pt x="10162" y="-34"/>
                    <a:pt x="9089" y="100"/>
                  </a:cubicBezTo>
                  <a:cubicBezTo>
                    <a:pt x="9089" y="1308"/>
                    <a:pt x="8552" y="2381"/>
                    <a:pt x="7479" y="2783"/>
                  </a:cubicBezTo>
                  <a:cubicBezTo>
                    <a:pt x="6272" y="3186"/>
                    <a:pt x="5064" y="2918"/>
                    <a:pt x="4393" y="2113"/>
                  </a:cubicBezTo>
                  <a:cubicBezTo>
                    <a:pt x="3454" y="2783"/>
                    <a:pt x="2649" y="3588"/>
                    <a:pt x="1978" y="4393"/>
                  </a:cubicBezTo>
                  <a:cubicBezTo>
                    <a:pt x="2918" y="5198"/>
                    <a:pt x="3186" y="6406"/>
                    <a:pt x="2783" y="7479"/>
                  </a:cubicBezTo>
                  <a:cubicBezTo>
                    <a:pt x="2247" y="8552"/>
                    <a:pt x="1173" y="9223"/>
                    <a:pt x="100" y="9089"/>
                  </a:cubicBezTo>
                  <a:cubicBezTo>
                    <a:pt x="-34" y="10162"/>
                    <a:pt x="-34" y="11370"/>
                    <a:pt x="100" y="12443"/>
                  </a:cubicBezTo>
                  <a:cubicBezTo>
                    <a:pt x="1173" y="12309"/>
                    <a:pt x="2247" y="12980"/>
                    <a:pt x="2783" y="14053"/>
                  </a:cubicBezTo>
                  <a:cubicBezTo>
                    <a:pt x="3186" y="15126"/>
                    <a:pt x="2918" y="16334"/>
                    <a:pt x="1978" y="17139"/>
                  </a:cubicBezTo>
                  <a:cubicBezTo>
                    <a:pt x="2649" y="18078"/>
                    <a:pt x="3454" y="18749"/>
                    <a:pt x="4393" y="19419"/>
                  </a:cubicBezTo>
                  <a:cubicBezTo>
                    <a:pt x="5064" y="18614"/>
                    <a:pt x="6272" y="18346"/>
                    <a:pt x="7479" y="18749"/>
                  </a:cubicBezTo>
                  <a:cubicBezTo>
                    <a:pt x="8552" y="19151"/>
                    <a:pt x="9089" y="20224"/>
                    <a:pt x="9089" y="21432"/>
                  </a:cubicBezTo>
                  <a:cubicBezTo>
                    <a:pt x="10162" y="21566"/>
                    <a:pt x="11236" y="21566"/>
                    <a:pt x="12443" y="21432"/>
                  </a:cubicBezTo>
                  <a:cubicBezTo>
                    <a:pt x="12309" y="20224"/>
                    <a:pt x="12980" y="19151"/>
                    <a:pt x="14053" y="18749"/>
                  </a:cubicBezTo>
                  <a:cubicBezTo>
                    <a:pt x="15126" y="18346"/>
                    <a:pt x="16334" y="18614"/>
                    <a:pt x="17005" y="19419"/>
                  </a:cubicBezTo>
                  <a:cubicBezTo>
                    <a:pt x="17944" y="18749"/>
                    <a:pt x="18749" y="17944"/>
                    <a:pt x="19419" y="17139"/>
                  </a:cubicBezTo>
                  <a:cubicBezTo>
                    <a:pt x="18614" y="16334"/>
                    <a:pt x="18212" y="15126"/>
                    <a:pt x="18749" y="14053"/>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9" name="任意多边形 523"/>
            <p:cNvSpPr/>
            <p:nvPr>
              <p:custDataLst>
                <p:tags r:id="rId7"/>
              </p:custDataLst>
            </p:nvPr>
          </p:nvSpPr>
          <p:spPr>
            <a:xfrm>
              <a:off x="4292095" y="4203104"/>
              <a:ext cx="135260" cy="135797"/>
            </a:xfrm>
            <a:custGeom>
              <a:avLst/>
              <a:gdLst/>
              <a:ahLst/>
              <a:cxnLst>
                <a:cxn ang="0">
                  <a:pos x="wd2" y="hd2"/>
                </a:cxn>
                <a:cxn ang="5400000">
                  <a:pos x="wd2" y="hd2"/>
                </a:cxn>
                <a:cxn ang="10800000">
                  <a:pos x="wd2" y="hd2"/>
                </a:cxn>
                <a:cxn ang="16200000">
                  <a:pos x="wd2" y="hd2"/>
                </a:cxn>
              </a:cxnLst>
              <a:rect l="0" t="0" r="r" b="b"/>
              <a:pathLst>
                <a:path w="19038" h="19113" extrusionOk="0">
                  <a:moveTo>
                    <a:pt x="18252" y="5878"/>
                  </a:moveTo>
                  <a:cubicBezTo>
                    <a:pt x="20388" y="10862"/>
                    <a:pt x="18014" y="16322"/>
                    <a:pt x="13030" y="18458"/>
                  </a:cubicBezTo>
                  <a:cubicBezTo>
                    <a:pt x="8283" y="20357"/>
                    <a:pt x="2823" y="17983"/>
                    <a:pt x="687" y="13236"/>
                  </a:cubicBezTo>
                  <a:cubicBezTo>
                    <a:pt x="-1212" y="8252"/>
                    <a:pt x="924" y="2792"/>
                    <a:pt x="5909" y="656"/>
                  </a:cubicBezTo>
                  <a:cubicBezTo>
                    <a:pt x="10656" y="-1243"/>
                    <a:pt x="16353" y="1131"/>
                    <a:pt x="18252" y="5878"/>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0" name="任意多边形 524"/>
            <p:cNvSpPr/>
            <p:nvPr>
              <p:custDataLst>
                <p:tags r:id="rId8"/>
              </p:custDataLst>
            </p:nvPr>
          </p:nvSpPr>
          <p:spPr>
            <a:xfrm>
              <a:off x="4320377" y="4232370"/>
              <a:ext cx="77398" cy="76990"/>
            </a:xfrm>
            <a:custGeom>
              <a:avLst/>
              <a:gdLst/>
              <a:ahLst/>
              <a:cxnLst>
                <a:cxn ang="0">
                  <a:pos x="wd2" y="hd2"/>
                </a:cxn>
                <a:cxn ang="5400000">
                  <a:pos x="wd2" y="hd2"/>
                </a:cxn>
                <a:cxn ang="10800000">
                  <a:pos x="wd2" y="hd2"/>
                </a:cxn>
                <a:cxn ang="16200000">
                  <a:pos x="wd2" y="hd2"/>
                </a:cxn>
              </a:cxnLst>
              <a:rect l="0" t="0" r="r" b="b"/>
              <a:pathLst>
                <a:path w="18986" h="19159" extrusionOk="0">
                  <a:moveTo>
                    <a:pt x="18186" y="6135"/>
                  </a:moveTo>
                  <a:cubicBezTo>
                    <a:pt x="20263" y="10704"/>
                    <a:pt x="18186" y="16520"/>
                    <a:pt x="13201" y="18596"/>
                  </a:cubicBezTo>
                  <a:cubicBezTo>
                    <a:pt x="8217" y="20258"/>
                    <a:pt x="2817" y="18181"/>
                    <a:pt x="740" y="13196"/>
                  </a:cubicBezTo>
                  <a:cubicBezTo>
                    <a:pt x="-1337" y="8627"/>
                    <a:pt x="1155" y="2812"/>
                    <a:pt x="5725" y="735"/>
                  </a:cubicBezTo>
                  <a:cubicBezTo>
                    <a:pt x="10709" y="-1342"/>
                    <a:pt x="16109" y="1150"/>
                    <a:pt x="18186" y="6135"/>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1" name="任意多边形 525"/>
            <p:cNvSpPr/>
            <p:nvPr>
              <p:custDataLst>
                <p:tags r:id="rId9"/>
              </p:custDataLst>
            </p:nvPr>
          </p:nvSpPr>
          <p:spPr>
            <a:xfrm>
              <a:off x="4311361" y="4223202"/>
              <a:ext cx="95190" cy="95602"/>
            </a:xfrm>
            <a:custGeom>
              <a:avLst/>
              <a:gdLst/>
              <a:ahLst/>
              <a:cxnLst>
                <a:cxn ang="0">
                  <a:pos x="wd2" y="hd2"/>
                </a:cxn>
                <a:cxn ang="5400000">
                  <a:pos x="wd2" y="hd2"/>
                </a:cxn>
                <a:cxn ang="10800000">
                  <a:pos x="wd2" y="hd2"/>
                </a:cxn>
                <a:cxn ang="16200000">
                  <a:pos x="wd2" y="hd2"/>
                </a:cxn>
              </a:cxnLst>
              <a:rect l="0" t="0" r="r" b="b"/>
              <a:pathLst>
                <a:path w="19006" h="21600" extrusionOk="0">
                  <a:moveTo>
                    <a:pt x="9503" y="21600"/>
                  </a:moveTo>
                  <a:cubicBezTo>
                    <a:pt x="5790" y="21600"/>
                    <a:pt x="2078" y="18947"/>
                    <a:pt x="728" y="14779"/>
                  </a:cubicBezTo>
                  <a:cubicBezTo>
                    <a:pt x="-1297" y="9474"/>
                    <a:pt x="1066" y="3032"/>
                    <a:pt x="5790" y="758"/>
                  </a:cubicBezTo>
                  <a:cubicBezTo>
                    <a:pt x="7140" y="379"/>
                    <a:pt x="8153" y="0"/>
                    <a:pt x="9503" y="0"/>
                  </a:cubicBezTo>
                  <a:cubicBezTo>
                    <a:pt x="13553" y="0"/>
                    <a:pt x="16928" y="2653"/>
                    <a:pt x="18278" y="6821"/>
                  </a:cubicBezTo>
                  <a:cubicBezTo>
                    <a:pt x="20303" y="12126"/>
                    <a:pt x="17940" y="18568"/>
                    <a:pt x="13215" y="20842"/>
                  </a:cubicBezTo>
                  <a:cubicBezTo>
                    <a:pt x="12203" y="21221"/>
                    <a:pt x="10853" y="21600"/>
                    <a:pt x="9503" y="21600"/>
                  </a:cubicBezTo>
                  <a:moveTo>
                    <a:pt x="9503" y="4168"/>
                  </a:moveTo>
                  <a:cubicBezTo>
                    <a:pt x="8828" y="4168"/>
                    <a:pt x="8153" y="4547"/>
                    <a:pt x="7140" y="4547"/>
                  </a:cubicBezTo>
                  <a:cubicBezTo>
                    <a:pt x="4440" y="6063"/>
                    <a:pt x="2753" y="9853"/>
                    <a:pt x="4103" y="13263"/>
                  </a:cubicBezTo>
                  <a:cubicBezTo>
                    <a:pt x="5115" y="15916"/>
                    <a:pt x="7140" y="17432"/>
                    <a:pt x="9503" y="17432"/>
                  </a:cubicBezTo>
                  <a:cubicBezTo>
                    <a:pt x="10178" y="17432"/>
                    <a:pt x="11190" y="17053"/>
                    <a:pt x="11865" y="17053"/>
                  </a:cubicBezTo>
                  <a:cubicBezTo>
                    <a:pt x="14903" y="15537"/>
                    <a:pt x="16253" y="11747"/>
                    <a:pt x="14903" y="8337"/>
                  </a:cubicBezTo>
                  <a:cubicBezTo>
                    <a:pt x="13890" y="5684"/>
                    <a:pt x="11865" y="4168"/>
                    <a:pt x="9503" y="4168"/>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2" name="圆形 526"/>
            <p:cNvSpPr/>
            <p:nvPr>
              <p:custDataLst>
                <p:tags r:id="rId10"/>
              </p:custDataLst>
            </p:nvPr>
          </p:nvSpPr>
          <p:spPr>
            <a:xfrm>
              <a:off x="4255807"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3" name="圆形 527"/>
            <p:cNvSpPr/>
            <p:nvPr>
              <p:custDataLst>
                <p:tags r:id="rId11"/>
              </p:custDataLst>
            </p:nvPr>
          </p:nvSpPr>
          <p:spPr>
            <a:xfrm>
              <a:off x="4358955"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4" name="矩形 528"/>
            <p:cNvSpPr/>
            <p:nvPr>
              <p:custDataLst>
                <p:tags r:id="rId12"/>
              </p:custDataLst>
            </p:nvPr>
          </p:nvSpPr>
          <p:spPr>
            <a:xfrm>
              <a:off x="4308639" y="4735169"/>
              <a:ext cx="103149" cy="51575"/>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5" name="矩形 529"/>
            <p:cNvSpPr/>
            <p:nvPr>
              <p:custDataLst>
                <p:tags r:id="rId13"/>
              </p:custDataLst>
            </p:nvPr>
          </p:nvSpPr>
          <p:spPr>
            <a:xfrm>
              <a:off x="4255807" y="4580447"/>
              <a:ext cx="206297" cy="154724"/>
            </a:xfrm>
            <a:prstGeom prst="rect">
              <a:avLst/>
            </a:pr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6" name="任意多边形 530"/>
            <p:cNvSpPr/>
            <p:nvPr>
              <p:custDataLst>
                <p:tags r:id="rId14"/>
              </p:custDataLst>
            </p:nvPr>
          </p:nvSpPr>
          <p:spPr>
            <a:xfrm>
              <a:off x="4244487" y="4601831"/>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7" name="任意多边形 531"/>
            <p:cNvSpPr/>
            <p:nvPr>
              <p:custDataLst>
                <p:tags r:id="rId15"/>
              </p:custDataLst>
            </p:nvPr>
          </p:nvSpPr>
          <p:spPr>
            <a:xfrm>
              <a:off x="4244487" y="4639568"/>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8" name="任意多边形 532"/>
            <p:cNvSpPr/>
            <p:nvPr>
              <p:custDataLst>
                <p:tags r:id="rId16"/>
              </p:custDataLst>
            </p:nvPr>
          </p:nvSpPr>
          <p:spPr>
            <a:xfrm>
              <a:off x="4244487" y="4678563"/>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5429"/>
                    <a:pt x="0" y="10800"/>
                  </a:cubicBezTo>
                  <a:cubicBezTo>
                    <a:pt x="0" y="4629"/>
                    <a:pt x="476" y="0"/>
                    <a:pt x="1112" y="0"/>
                  </a:cubicBezTo>
                  <a:cubicBezTo>
                    <a:pt x="20488" y="0"/>
                    <a:pt x="20488" y="0"/>
                    <a:pt x="20488" y="0"/>
                  </a:cubicBezTo>
                  <a:cubicBezTo>
                    <a:pt x="21124" y="0"/>
                    <a:pt x="21600" y="4629"/>
                    <a:pt x="21600" y="10800"/>
                  </a:cubicBezTo>
                  <a:cubicBezTo>
                    <a:pt x="21600" y="15429"/>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9" name="任意多边形 533"/>
            <p:cNvSpPr/>
            <p:nvPr>
              <p:custDataLst>
                <p:tags r:id="rId17"/>
              </p:custDataLst>
            </p:nvPr>
          </p:nvSpPr>
          <p:spPr>
            <a:xfrm>
              <a:off x="4244487" y="4717558"/>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615"/>
                    <a:pt x="0" y="9969"/>
                  </a:cubicBezTo>
                  <a:cubicBezTo>
                    <a:pt x="0" y="4985"/>
                    <a:pt x="476" y="0"/>
                    <a:pt x="1112" y="0"/>
                  </a:cubicBezTo>
                  <a:cubicBezTo>
                    <a:pt x="20488" y="0"/>
                    <a:pt x="20488" y="0"/>
                    <a:pt x="20488" y="0"/>
                  </a:cubicBezTo>
                  <a:cubicBezTo>
                    <a:pt x="21124" y="0"/>
                    <a:pt x="21600" y="4985"/>
                    <a:pt x="21600" y="9969"/>
                  </a:cubicBezTo>
                  <a:cubicBezTo>
                    <a:pt x="21600" y="16615"/>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grpSp>
      <p:sp>
        <p:nvSpPr>
          <p:cNvPr id="20" name="文本框 19"/>
          <p:cNvSpPr txBox="1"/>
          <p:nvPr>
            <p:custDataLst>
              <p:tags r:id="rId18"/>
            </p:custDataLst>
          </p:nvPr>
        </p:nvSpPr>
        <p:spPr>
          <a:xfrm>
            <a:off x="1356995" y="1487170"/>
            <a:ext cx="6788785" cy="4554220"/>
          </a:xfrm>
          <a:prstGeom prst="rect">
            <a:avLst/>
          </a:prstGeom>
          <a:noFill/>
        </p:spPr>
        <p:txBody>
          <a:bodyPr wrap="square" rtlCol="0">
            <a:spAutoFit/>
          </a:bodyPr>
          <a:lstStyle/>
          <a:p>
            <a:pPr marL="514350" indent="-514350" algn="l" rtl="0" eaLnBrk="1" fontAlgn="auto" latinLnBrk="0" hangingPunct="1">
              <a:lnSpc>
                <a:spcPct val="150000"/>
              </a:lnSpc>
              <a:spcBef>
                <a:spcPct val="0"/>
              </a:spcBef>
              <a:spcAft>
                <a:spcPct val="0"/>
              </a:spcAft>
              <a:buFont typeface="+mj-ea"/>
              <a:buAutoNum type="circleNumDbPlain"/>
            </a:pPr>
            <a:r>
              <a:rPr lang="en-US" altLang="zh-CN" sz="2000" err="1">
                <a:effectLst/>
                <a:latin typeface="宋体" pitchFamily="2" charset="-122"/>
                <a:ea typeface="宋体" pitchFamily="2" charset="-122"/>
                <a:cs typeface="微软雅黑" pitchFamily="34" charset="-122"/>
                <a:sym typeface="+mn-ea"/>
              </a:rPr>
              <a:t>在集体中</a:t>
            </a:r>
            <a:r>
              <a:rPr lang="zh-CN" altLang="en-US" sz="2000">
                <a:effectLst/>
                <a:latin typeface="宋体" pitchFamily="2" charset="-122"/>
                <a:ea typeface="宋体" pitchFamily="2" charset="-122"/>
                <a:cs typeface="微软雅黑" pitchFamily="34" charset="-122"/>
                <a:sym typeface="+mn-ea"/>
              </a:rPr>
              <a:t>，</a:t>
            </a:r>
            <a:r>
              <a:rPr lang="en-US" altLang="zh-CN" sz="2000" err="1">
                <a:effectLst/>
                <a:latin typeface="宋体" pitchFamily="2" charset="-122"/>
                <a:ea typeface="宋体" pitchFamily="2" charset="-122"/>
                <a:cs typeface="微软雅黑" pitchFamily="34" charset="-122"/>
                <a:sym typeface="+mn-ea"/>
              </a:rPr>
              <a:t>个人利益与集体利益</a:t>
            </a:r>
            <a:r>
              <a:rPr lang="en-US" altLang="zh-CN" sz="2000" err="1">
                <a:solidFill>
                  <a:srgbClr val="FF0000"/>
                </a:solidFill>
                <a:effectLst/>
                <a:latin typeface="宋体" pitchFamily="2" charset="-122"/>
                <a:ea typeface="宋体" pitchFamily="2" charset="-122"/>
                <a:cs typeface="微软雅黑" pitchFamily="34" charset="-122"/>
                <a:sym typeface="+mn-ea"/>
              </a:rPr>
              <a:t>本质上是一致的</a:t>
            </a:r>
            <a:r>
              <a:rPr lang="en-US" altLang="zh-CN" sz="2000">
                <a:effectLst/>
                <a:latin typeface="宋体" pitchFamily="2" charset="-122"/>
                <a:ea typeface="宋体" pitchFamily="2" charset="-122"/>
                <a:cs typeface="微软雅黑" pitchFamily="34" charset="-122"/>
                <a:sym typeface="+mn-ea"/>
              </a:rPr>
              <a:t>。</a:t>
            </a:r>
            <a:endParaRPr lang="zh-CN" altLang="zh-CN" sz="2000" b="0" i="0" u="none" strike="noStrike">
              <a:solidFill>
                <a:schemeClr val="tx1"/>
              </a:solidFill>
              <a:effectLst/>
              <a:latin typeface="宋体" pitchFamily="2" charset="-122"/>
              <a:ea typeface="宋体" pitchFamily="2" charset="-122"/>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sz="2000" err="1">
                <a:effectLst/>
                <a:latin typeface="宋体" pitchFamily="2" charset="-122"/>
                <a:ea typeface="宋体" pitchFamily="2" charset="-122"/>
                <a:cs typeface="微软雅黑" pitchFamily="34" charset="-122"/>
                <a:sym typeface="+mn-ea"/>
              </a:rPr>
              <a:t>当个人利益与集体利益发生冲突时</a:t>
            </a:r>
            <a:r>
              <a:rPr lang="zh-CN" altLang="en-US" sz="2000">
                <a:effectLst/>
                <a:latin typeface="宋体" pitchFamily="2" charset="-122"/>
                <a:ea typeface="宋体" pitchFamily="2" charset="-122"/>
                <a:cs typeface="微软雅黑" pitchFamily="34" charset="-122"/>
                <a:sym typeface="+mn-ea"/>
              </a:rPr>
              <a:t>，</a:t>
            </a:r>
            <a:r>
              <a:rPr lang="en-US" altLang="zh-CN" sz="2000" err="1">
                <a:effectLst/>
                <a:latin typeface="宋体" pitchFamily="2" charset="-122"/>
                <a:ea typeface="宋体" pitchFamily="2" charset="-122"/>
                <a:cs typeface="微软雅黑" pitchFamily="34" charset="-122"/>
                <a:sym typeface="+mn-ea"/>
              </a:rPr>
              <a:t>应把集体利益放在个人利益之上</a:t>
            </a:r>
            <a:r>
              <a:rPr lang="zh-CN" altLang="en-US" sz="2000">
                <a:effectLst/>
                <a:latin typeface="宋体" pitchFamily="2" charset="-122"/>
                <a:ea typeface="宋体" pitchFamily="2" charset="-122"/>
                <a:cs typeface="微软雅黑" pitchFamily="34" charset="-122"/>
                <a:sym typeface="+mn-ea"/>
              </a:rPr>
              <a:t>，</a:t>
            </a:r>
            <a:r>
              <a:rPr lang="en-US" altLang="zh-CN" sz="2000" err="1">
                <a:solidFill>
                  <a:srgbClr val="FF0000"/>
                </a:solidFill>
                <a:effectLst/>
                <a:latin typeface="宋体" pitchFamily="2" charset="-122"/>
                <a:ea typeface="宋体" pitchFamily="2" charset="-122"/>
                <a:cs typeface="微软雅黑" pitchFamily="34" charset="-122"/>
                <a:sym typeface="+mn-ea"/>
              </a:rPr>
              <a:t>坚持集体主义</a:t>
            </a:r>
            <a:r>
              <a:rPr lang="en-US" altLang="zh-CN" sz="2000">
                <a:effectLst/>
                <a:latin typeface="宋体" pitchFamily="2" charset="-122"/>
                <a:ea typeface="宋体" pitchFamily="2" charset="-122"/>
                <a:cs typeface="微软雅黑" pitchFamily="34" charset="-122"/>
                <a:sym typeface="+mn-ea"/>
              </a:rPr>
              <a:t>。</a:t>
            </a:r>
            <a:endParaRPr lang="zh-CN" altLang="zh-CN" sz="2000" b="0" i="0" u="none" strike="noStrike">
              <a:solidFill>
                <a:schemeClr val="tx1"/>
              </a:solidFill>
              <a:effectLst/>
              <a:latin typeface="宋体" pitchFamily="2" charset="-122"/>
              <a:ea typeface="宋体" pitchFamily="2" charset="-122"/>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sz="2000" err="1">
                <a:effectLst/>
                <a:latin typeface="宋体" pitchFamily="2" charset="-122"/>
                <a:ea typeface="宋体" pitchFamily="2" charset="-122"/>
                <a:cs typeface="微软雅黑" pitchFamily="34" charset="-122"/>
                <a:sym typeface="+mn-ea"/>
              </a:rPr>
              <a:t>坚持集体主义</a:t>
            </a:r>
            <a:r>
              <a:rPr lang="zh-CN" altLang="en-US" sz="2000">
                <a:effectLst/>
                <a:latin typeface="宋体" pitchFamily="2" charset="-122"/>
                <a:ea typeface="宋体" pitchFamily="2" charset="-122"/>
                <a:cs typeface="微软雅黑" pitchFamily="34" charset="-122"/>
                <a:sym typeface="+mn-ea"/>
              </a:rPr>
              <a:t>，</a:t>
            </a:r>
            <a:r>
              <a:rPr lang="en-US" altLang="zh-CN" sz="2000" err="1">
                <a:effectLst/>
                <a:latin typeface="宋体" pitchFamily="2" charset="-122"/>
                <a:ea typeface="宋体" pitchFamily="2" charset="-122"/>
                <a:cs typeface="微软雅黑" pitchFamily="34" charset="-122"/>
                <a:sym typeface="+mn-ea"/>
              </a:rPr>
              <a:t>不是不关注个人利益</a:t>
            </a:r>
            <a:r>
              <a:rPr lang="zh-CN" altLang="en-US" sz="2000">
                <a:effectLst/>
                <a:latin typeface="宋体" pitchFamily="2" charset="-122"/>
                <a:ea typeface="宋体" pitchFamily="2" charset="-122"/>
                <a:cs typeface="微软雅黑" pitchFamily="34" charset="-122"/>
                <a:sym typeface="+mn-ea"/>
              </a:rPr>
              <a:t>，</a:t>
            </a:r>
            <a:r>
              <a:rPr lang="en-US" altLang="zh-CN" sz="2000" err="1">
                <a:effectLst/>
                <a:latin typeface="宋体" pitchFamily="2" charset="-122"/>
                <a:ea typeface="宋体" pitchFamily="2" charset="-122"/>
                <a:cs typeface="微软雅黑" pitchFamily="34" charset="-122"/>
                <a:sym typeface="+mn-ea"/>
              </a:rPr>
              <a:t>而是在</a:t>
            </a:r>
            <a:r>
              <a:rPr lang="en-US" altLang="zh-CN" sz="2000" err="1">
                <a:solidFill>
                  <a:srgbClr val="FF0000"/>
                </a:solidFill>
                <a:effectLst/>
                <a:latin typeface="宋体" pitchFamily="2" charset="-122"/>
                <a:ea typeface="宋体" pitchFamily="2" charset="-122"/>
                <a:cs typeface="微软雅黑" pitchFamily="34" charset="-122"/>
                <a:sym typeface="+mn-ea"/>
              </a:rPr>
              <a:t>承认个人利益的合理性、保护个人正当利益</a:t>
            </a:r>
            <a:r>
              <a:rPr lang="en-US" altLang="zh-CN" sz="2000" err="1">
                <a:effectLst/>
                <a:latin typeface="宋体" pitchFamily="2" charset="-122"/>
                <a:ea typeface="宋体" pitchFamily="2" charset="-122"/>
                <a:cs typeface="微软雅黑" pitchFamily="34" charset="-122"/>
                <a:sym typeface="+mn-ea"/>
              </a:rPr>
              <a:t>的前提下</a:t>
            </a:r>
            <a:r>
              <a:rPr lang="zh-CN" altLang="en-US" sz="2000">
                <a:effectLst/>
                <a:latin typeface="宋体" pitchFamily="2" charset="-122"/>
                <a:ea typeface="宋体" pitchFamily="2" charset="-122"/>
                <a:cs typeface="微软雅黑" pitchFamily="34" charset="-122"/>
                <a:sym typeface="+mn-ea"/>
              </a:rPr>
              <a:t>，</a:t>
            </a:r>
            <a:r>
              <a:rPr lang="en-US" altLang="zh-CN" sz="2000" err="1">
                <a:solidFill>
                  <a:srgbClr val="FF0000"/>
                </a:solidFill>
                <a:effectLst/>
                <a:latin typeface="宋体" pitchFamily="2" charset="-122"/>
                <a:ea typeface="宋体" pitchFamily="2" charset="-122"/>
                <a:cs typeface="微软雅黑" pitchFamily="34" charset="-122"/>
                <a:sym typeface="+mn-ea"/>
              </a:rPr>
              <a:t>反对只顾自己、不顾他人的极端个人主义。</a:t>
            </a:r>
            <a:endParaRPr lang="en-US" altLang="zh-CN" sz="2000" err="1">
              <a:solidFill>
                <a:srgbClr val="FF0000"/>
              </a:solidFill>
              <a:effectLst/>
              <a:latin typeface="宋体" pitchFamily="2" charset="-122"/>
              <a:ea typeface="宋体" pitchFamily="2" charset="-122"/>
              <a:cs typeface="微软雅黑" pitchFamily="34" charset="-122"/>
              <a:sym typeface="+mn-ea"/>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sz="2000" err="1">
                <a:solidFill>
                  <a:srgbClr val="000000"/>
                </a:solidFill>
                <a:effectLst/>
                <a:latin typeface="宋体" pitchFamily="2" charset="-122"/>
                <a:ea typeface="宋体" pitchFamily="2" charset="-122"/>
                <a:cs typeface="微软雅黑" pitchFamily="34" charset="-122"/>
                <a:sym typeface="+mn-ea"/>
              </a:rPr>
              <a:t>无论个人之间有多大的矛盾和冲突</a:t>
            </a:r>
            <a:r>
              <a:rPr lang="zh-CN" altLang="en-US" sz="2000">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我们都应</a:t>
            </a:r>
            <a:r>
              <a:rPr lang="en-US" altLang="zh-CN" sz="2000" err="1">
                <a:solidFill>
                  <a:srgbClr val="FF0000"/>
                </a:solidFill>
                <a:effectLst/>
                <a:latin typeface="宋体" pitchFamily="2" charset="-122"/>
                <a:ea typeface="宋体" pitchFamily="2" charset="-122"/>
                <a:cs typeface="微软雅黑" pitchFamily="34" charset="-122"/>
                <a:sym typeface="+mn-ea"/>
              </a:rPr>
              <a:t>心中有集体</a:t>
            </a:r>
            <a:r>
              <a:rPr lang="zh-CN" altLang="en-US" sz="2000">
                <a:solidFill>
                  <a:srgbClr val="FF0000"/>
                </a:solidFill>
                <a:effectLst/>
                <a:latin typeface="宋体" pitchFamily="2" charset="-122"/>
                <a:ea typeface="宋体" pitchFamily="2" charset="-122"/>
                <a:cs typeface="微软雅黑" pitchFamily="34" charset="-122"/>
                <a:sym typeface="+mn-ea"/>
              </a:rPr>
              <a:t>，</a:t>
            </a:r>
            <a:r>
              <a:rPr lang="en-US" altLang="zh-CN" sz="2000" err="1">
                <a:solidFill>
                  <a:srgbClr val="FF0000"/>
                </a:solidFill>
                <a:effectLst/>
                <a:latin typeface="宋体" pitchFamily="2" charset="-122"/>
                <a:ea typeface="宋体" pitchFamily="2" charset="-122"/>
                <a:cs typeface="微软雅黑" pitchFamily="34" charset="-122"/>
                <a:sym typeface="+mn-ea"/>
              </a:rPr>
              <a:t>识大体、顾大局</a:t>
            </a:r>
            <a:r>
              <a:rPr lang="zh-CN" altLang="en-US" sz="2000">
                <a:solidFill>
                  <a:srgbClr val="000000"/>
                </a:solidFill>
                <a:effectLst/>
                <a:latin typeface="宋体" pitchFamily="2" charset="-122"/>
                <a:ea typeface="宋体" pitchFamily="2" charset="-122"/>
                <a:cs typeface="微软雅黑" pitchFamily="34" charset="-122"/>
                <a:sym typeface="+mn-ea"/>
              </a:rPr>
              <a:t>，</a:t>
            </a:r>
            <a:r>
              <a:rPr lang="en-US" altLang="zh-CN" sz="2000" err="1">
                <a:solidFill>
                  <a:srgbClr val="000000"/>
                </a:solidFill>
                <a:effectLst/>
                <a:latin typeface="宋体" pitchFamily="2" charset="-122"/>
                <a:ea typeface="宋体" pitchFamily="2" charset="-122"/>
                <a:cs typeface="微软雅黑" pitchFamily="34" charset="-122"/>
                <a:sym typeface="+mn-ea"/>
              </a:rPr>
              <a:t>不得因个人之间的矛盾做有损集体利益的事情。</a:t>
            </a:r>
            <a:endParaRPr lang="zh-CN" altLang="zh-CN" sz="2000" b="0" i="0" u="none" strike="noStrike">
              <a:effectLst/>
              <a:latin typeface="宋体" pitchFamily="2" charset="-122"/>
              <a:ea typeface="宋体" pitchFamily="2" charset="-122"/>
            </a:endParaRPr>
          </a:p>
          <a:p>
            <a:pPr algn="l"/>
            <a:endParaRPr lang="zh-CN" altLang="en-US" sz="2000">
              <a:solidFill>
                <a:schemeClr val="bg2">
                  <a:lumMod val="50000"/>
                </a:schemeClr>
              </a:solidFill>
              <a:latin typeface="宋体" pitchFamily="2" charset="-122"/>
              <a:ea typeface="宋体" pitchFamily="2" charset="-122"/>
              <a:cs typeface="Arial"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sp>
        <p:nvSpPr>
          <p:cNvPr id="2" name="文本框 24"/>
          <p:cNvSpPr txBox="1"/>
          <p:nvPr>
            <p:custDataLst>
              <p:tags r:id="rId3"/>
            </p:custDataLst>
          </p:nvPr>
        </p:nvSpPr>
        <p:spPr>
          <a:xfrm flipH="1">
            <a:off x="3718560" y="448406"/>
            <a:ext cx="4754880" cy="64516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6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个人怎样在担当中成长</a:t>
            </a:r>
            <a:endParaRPr lang="zh-CN" altLang="en-US" sz="36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grpSp>
        <p:nvGrpSpPr>
          <p:cNvPr id="6" name="组合 5"/>
          <p:cNvGrpSpPr/>
          <p:nvPr>
            <p:custDataLst>
              <p:tags r:id="rId4"/>
            </p:custDataLst>
          </p:nvPr>
        </p:nvGrpSpPr>
        <p:grpSpPr>
          <a:xfrm>
            <a:off x="8654387" y="1439992"/>
            <a:ext cx="2574809" cy="4144807"/>
            <a:chOff x="4127501" y="4039548"/>
            <a:chExt cx="464168" cy="747196"/>
          </a:xfrm>
          <a:solidFill>
            <a:schemeClr val="accent1">
              <a:lumMod val="75000"/>
            </a:schemeClr>
          </a:solidFill>
        </p:grpSpPr>
        <p:sp>
          <p:nvSpPr>
            <p:cNvPr id="7" name="任意多边形 521"/>
            <p:cNvSpPr/>
            <p:nvPr>
              <p:custDataLst>
                <p:tags r:id="rId5"/>
              </p:custDataLst>
            </p:nvPr>
          </p:nvSpPr>
          <p:spPr>
            <a:xfrm>
              <a:off x="4127501" y="4039548"/>
              <a:ext cx="464168" cy="539641"/>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4791" y="0"/>
                    <a:pt x="0" y="4185"/>
                    <a:pt x="0" y="9247"/>
                  </a:cubicBezTo>
                  <a:cubicBezTo>
                    <a:pt x="0" y="15795"/>
                    <a:pt x="5969" y="15390"/>
                    <a:pt x="5969" y="21600"/>
                  </a:cubicBezTo>
                  <a:cubicBezTo>
                    <a:pt x="15552" y="21600"/>
                    <a:pt x="15552" y="21600"/>
                    <a:pt x="15552" y="21600"/>
                  </a:cubicBezTo>
                  <a:cubicBezTo>
                    <a:pt x="15552" y="15390"/>
                    <a:pt x="21600" y="15795"/>
                    <a:pt x="21600" y="9247"/>
                  </a:cubicBezTo>
                  <a:cubicBezTo>
                    <a:pt x="21600" y="4185"/>
                    <a:pt x="16730" y="0"/>
                    <a:pt x="10761" y="0"/>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8" name="任意多边形 522"/>
            <p:cNvSpPr/>
            <p:nvPr>
              <p:custDataLst>
                <p:tags r:id="rId6"/>
              </p:custDataLst>
            </p:nvPr>
          </p:nvSpPr>
          <p:spPr>
            <a:xfrm>
              <a:off x="4224782" y="4135570"/>
              <a:ext cx="270442" cy="270864"/>
            </a:xfrm>
            <a:custGeom>
              <a:avLst/>
              <a:gdLst/>
              <a:ahLst/>
              <a:cxnLst>
                <a:cxn ang="0">
                  <a:pos x="wd2" y="hd2"/>
                </a:cxn>
                <a:cxn ang="5400000">
                  <a:pos x="wd2" y="hd2"/>
                </a:cxn>
                <a:cxn ang="10800000">
                  <a:pos x="wd2" y="hd2"/>
                </a:cxn>
                <a:cxn ang="16200000">
                  <a:pos x="wd2" y="hd2"/>
                </a:cxn>
              </a:cxnLst>
              <a:rect l="0" t="0" r="r" b="b"/>
              <a:pathLst>
                <a:path w="21499" h="21533" extrusionOk="0">
                  <a:moveTo>
                    <a:pt x="18749" y="14053"/>
                  </a:moveTo>
                  <a:cubicBezTo>
                    <a:pt x="19151" y="12980"/>
                    <a:pt x="20224" y="12309"/>
                    <a:pt x="21298" y="12443"/>
                  </a:cubicBezTo>
                  <a:cubicBezTo>
                    <a:pt x="21566" y="11370"/>
                    <a:pt x="21566" y="10162"/>
                    <a:pt x="21298" y="9089"/>
                  </a:cubicBezTo>
                  <a:cubicBezTo>
                    <a:pt x="20224" y="9223"/>
                    <a:pt x="19151" y="8552"/>
                    <a:pt x="18749" y="7479"/>
                  </a:cubicBezTo>
                  <a:cubicBezTo>
                    <a:pt x="18212" y="6406"/>
                    <a:pt x="18614" y="5198"/>
                    <a:pt x="19419" y="4393"/>
                  </a:cubicBezTo>
                  <a:cubicBezTo>
                    <a:pt x="18749" y="3454"/>
                    <a:pt x="17944" y="2783"/>
                    <a:pt x="17005" y="2113"/>
                  </a:cubicBezTo>
                  <a:cubicBezTo>
                    <a:pt x="16334" y="2918"/>
                    <a:pt x="15126" y="3186"/>
                    <a:pt x="14053" y="2783"/>
                  </a:cubicBezTo>
                  <a:cubicBezTo>
                    <a:pt x="12980" y="2381"/>
                    <a:pt x="12309" y="1308"/>
                    <a:pt x="12443" y="100"/>
                  </a:cubicBezTo>
                  <a:cubicBezTo>
                    <a:pt x="11236" y="-34"/>
                    <a:pt x="10162" y="-34"/>
                    <a:pt x="9089" y="100"/>
                  </a:cubicBezTo>
                  <a:cubicBezTo>
                    <a:pt x="9089" y="1308"/>
                    <a:pt x="8552" y="2381"/>
                    <a:pt x="7479" y="2783"/>
                  </a:cubicBezTo>
                  <a:cubicBezTo>
                    <a:pt x="6272" y="3186"/>
                    <a:pt x="5064" y="2918"/>
                    <a:pt x="4393" y="2113"/>
                  </a:cubicBezTo>
                  <a:cubicBezTo>
                    <a:pt x="3454" y="2783"/>
                    <a:pt x="2649" y="3588"/>
                    <a:pt x="1978" y="4393"/>
                  </a:cubicBezTo>
                  <a:cubicBezTo>
                    <a:pt x="2918" y="5198"/>
                    <a:pt x="3186" y="6406"/>
                    <a:pt x="2783" y="7479"/>
                  </a:cubicBezTo>
                  <a:cubicBezTo>
                    <a:pt x="2247" y="8552"/>
                    <a:pt x="1173" y="9223"/>
                    <a:pt x="100" y="9089"/>
                  </a:cubicBezTo>
                  <a:cubicBezTo>
                    <a:pt x="-34" y="10162"/>
                    <a:pt x="-34" y="11370"/>
                    <a:pt x="100" y="12443"/>
                  </a:cubicBezTo>
                  <a:cubicBezTo>
                    <a:pt x="1173" y="12309"/>
                    <a:pt x="2247" y="12980"/>
                    <a:pt x="2783" y="14053"/>
                  </a:cubicBezTo>
                  <a:cubicBezTo>
                    <a:pt x="3186" y="15126"/>
                    <a:pt x="2918" y="16334"/>
                    <a:pt x="1978" y="17139"/>
                  </a:cubicBezTo>
                  <a:cubicBezTo>
                    <a:pt x="2649" y="18078"/>
                    <a:pt x="3454" y="18749"/>
                    <a:pt x="4393" y="19419"/>
                  </a:cubicBezTo>
                  <a:cubicBezTo>
                    <a:pt x="5064" y="18614"/>
                    <a:pt x="6272" y="18346"/>
                    <a:pt x="7479" y="18749"/>
                  </a:cubicBezTo>
                  <a:cubicBezTo>
                    <a:pt x="8552" y="19151"/>
                    <a:pt x="9089" y="20224"/>
                    <a:pt x="9089" y="21432"/>
                  </a:cubicBezTo>
                  <a:cubicBezTo>
                    <a:pt x="10162" y="21566"/>
                    <a:pt x="11236" y="21566"/>
                    <a:pt x="12443" y="21432"/>
                  </a:cubicBezTo>
                  <a:cubicBezTo>
                    <a:pt x="12309" y="20224"/>
                    <a:pt x="12980" y="19151"/>
                    <a:pt x="14053" y="18749"/>
                  </a:cubicBezTo>
                  <a:cubicBezTo>
                    <a:pt x="15126" y="18346"/>
                    <a:pt x="16334" y="18614"/>
                    <a:pt x="17005" y="19419"/>
                  </a:cubicBezTo>
                  <a:cubicBezTo>
                    <a:pt x="17944" y="18749"/>
                    <a:pt x="18749" y="17944"/>
                    <a:pt x="19419" y="17139"/>
                  </a:cubicBezTo>
                  <a:cubicBezTo>
                    <a:pt x="18614" y="16334"/>
                    <a:pt x="18212" y="15126"/>
                    <a:pt x="18749" y="14053"/>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9" name="任意多边形 523"/>
            <p:cNvSpPr/>
            <p:nvPr>
              <p:custDataLst>
                <p:tags r:id="rId7"/>
              </p:custDataLst>
            </p:nvPr>
          </p:nvSpPr>
          <p:spPr>
            <a:xfrm>
              <a:off x="4292095" y="4203104"/>
              <a:ext cx="135260" cy="135797"/>
            </a:xfrm>
            <a:custGeom>
              <a:avLst/>
              <a:gdLst/>
              <a:ahLst/>
              <a:cxnLst>
                <a:cxn ang="0">
                  <a:pos x="wd2" y="hd2"/>
                </a:cxn>
                <a:cxn ang="5400000">
                  <a:pos x="wd2" y="hd2"/>
                </a:cxn>
                <a:cxn ang="10800000">
                  <a:pos x="wd2" y="hd2"/>
                </a:cxn>
                <a:cxn ang="16200000">
                  <a:pos x="wd2" y="hd2"/>
                </a:cxn>
              </a:cxnLst>
              <a:rect l="0" t="0" r="r" b="b"/>
              <a:pathLst>
                <a:path w="19038" h="19113" extrusionOk="0">
                  <a:moveTo>
                    <a:pt x="18252" y="5878"/>
                  </a:moveTo>
                  <a:cubicBezTo>
                    <a:pt x="20388" y="10862"/>
                    <a:pt x="18014" y="16322"/>
                    <a:pt x="13030" y="18458"/>
                  </a:cubicBezTo>
                  <a:cubicBezTo>
                    <a:pt x="8283" y="20357"/>
                    <a:pt x="2823" y="17983"/>
                    <a:pt x="687" y="13236"/>
                  </a:cubicBezTo>
                  <a:cubicBezTo>
                    <a:pt x="-1212" y="8252"/>
                    <a:pt x="924" y="2792"/>
                    <a:pt x="5909" y="656"/>
                  </a:cubicBezTo>
                  <a:cubicBezTo>
                    <a:pt x="10656" y="-1243"/>
                    <a:pt x="16353" y="1131"/>
                    <a:pt x="18252" y="5878"/>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0" name="任意多边形 524"/>
            <p:cNvSpPr/>
            <p:nvPr>
              <p:custDataLst>
                <p:tags r:id="rId8"/>
              </p:custDataLst>
            </p:nvPr>
          </p:nvSpPr>
          <p:spPr>
            <a:xfrm>
              <a:off x="4320377" y="4232370"/>
              <a:ext cx="77398" cy="76990"/>
            </a:xfrm>
            <a:custGeom>
              <a:avLst/>
              <a:gdLst/>
              <a:ahLst/>
              <a:cxnLst>
                <a:cxn ang="0">
                  <a:pos x="wd2" y="hd2"/>
                </a:cxn>
                <a:cxn ang="5400000">
                  <a:pos x="wd2" y="hd2"/>
                </a:cxn>
                <a:cxn ang="10800000">
                  <a:pos x="wd2" y="hd2"/>
                </a:cxn>
                <a:cxn ang="16200000">
                  <a:pos x="wd2" y="hd2"/>
                </a:cxn>
              </a:cxnLst>
              <a:rect l="0" t="0" r="r" b="b"/>
              <a:pathLst>
                <a:path w="18986" h="19159" extrusionOk="0">
                  <a:moveTo>
                    <a:pt x="18186" y="6135"/>
                  </a:moveTo>
                  <a:cubicBezTo>
                    <a:pt x="20263" y="10704"/>
                    <a:pt x="18186" y="16520"/>
                    <a:pt x="13201" y="18596"/>
                  </a:cubicBezTo>
                  <a:cubicBezTo>
                    <a:pt x="8217" y="20258"/>
                    <a:pt x="2817" y="18181"/>
                    <a:pt x="740" y="13196"/>
                  </a:cubicBezTo>
                  <a:cubicBezTo>
                    <a:pt x="-1337" y="8627"/>
                    <a:pt x="1155" y="2812"/>
                    <a:pt x="5725" y="735"/>
                  </a:cubicBezTo>
                  <a:cubicBezTo>
                    <a:pt x="10709" y="-1342"/>
                    <a:pt x="16109" y="1150"/>
                    <a:pt x="18186" y="6135"/>
                  </a:cubicBezTo>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1" name="任意多边形 525"/>
            <p:cNvSpPr/>
            <p:nvPr>
              <p:custDataLst>
                <p:tags r:id="rId9"/>
              </p:custDataLst>
            </p:nvPr>
          </p:nvSpPr>
          <p:spPr>
            <a:xfrm>
              <a:off x="4311361" y="4223202"/>
              <a:ext cx="95190" cy="95602"/>
            </a:xfrm>
            <a:custGeom>
              <a:avLst/>
              <a:gdLst/>
              <a:ahLst/>
              <a:cxnLst>
                <a:cxn ang="0">
                  <a:pos x="wd2" y="hd2"/>
                </a:cxn>
                <a:cxn ang="5400000">
                  <a:pos x="wd2" y="hd2"/>
                </a:cxn>
                <a:cxn ang="10800000">
                  <a:pos x="wd2" y="hd2"/>
                </a:cxn>
                <a:cxn ang="16200000">
                  <a:pos x="wd2" y="hd2"/>
                </a:cxn>
              </a:cxnLst>
              <a:rect l="0" t="0" r="r" b="b"/>
              <a:pathLst>
                <a:path w="19006" h="21600" extrusionOk="0">
                  <a:moveTo>
                    <a:pt x="9503" y="21600"/>
                  </a:moveTo>
                  <a:cubicBezTo>
                    <a:pt x="5790" y="21600"/>
                    <a:pt x="2078" y="18947"/>
                    <a:pt x="728" y="14779"/>
                  </a:cubicBezTo>
                  <a:cubicBezTo>
                    <a:pt x="-1297" y="9474"/>
                    <a:pt x="1066" y="3032"/>
                    <a:pt x="5790" y="758"/>
                  </a:cubicBezTo>
                  <a:cubicBezTo>
                    <a:pt x="7140" y="379"/>
                    <a:pt x="8153" y="0"/>
                    <a:pt x="9503" y="0"/>
                  </a:cubicBezTo>
                  <a:cubicBezTo>
                    <a:pt x="13553" y="0"/>
                    <a:pt x="16928" y="2653"/>
                    <a:pt x="18278" y="6821"/>
                  </a:cubicBezTo>
                  <a:cubicBezTo>
                    <a:pt x="20303" y="12126"/>
                    <a:pt x="17940" y="18568"/>
                    <a:pt x="13215" y="20842"/>
                  </a:cubicBezTo>
                  <a:cubicBezTo>
                    <a:pt x="12203" y="21221"/>
                    <a:pt x="10853" y="21600"/>
                    <a:pt x="9503" y="21600"/>
                  </a:cubicBezTo>
                  <a:moveTo>
                    <a:pt x="9503" y="4168"/>
                  </a:moveTo>
                  <a:cubicBezTo>
                    <a:pt x="8828" y="4168"/>
                    <a:pt x="8153" y="4547"/>
                    <a:pt x="7140" y="4547"/>
                  </a:cubicBezTo>
                  <a:cubicBezTo>
                    <a:pt x="4440" y="6063"/>
                    <a:pt x="2753" y="9853"/>
                    <a:pt x="4103" y="13263"/>
                  </a:cubicBezTo>
                  <a:cubicBezTo>
                    <a:pt x="5115" y="15916"/>
                    <a:pt x="7140" y="17432"/>
                    <a:pt x="9503" y="17432"/>
                  </a:cubicBezTo>
                  <a:cubicBezTo>
                    <a:pt x="10178" y="17432"/>
                    <a:pt x="11190" y="17053"/>
                    <a:pt x="11865" y="17053"/>
                  </a:cubicBezTo>
                  <a:cubicBezTo>
                    <a:pt x="14903" y="15537"/>
                    <a:pt x="16253" y="11747"/>
                    <a:pt x="14903" y="8337"/>
                  </a:cubicBezTo>
                  <a:cubicBezTo>
                    <a:pt x="13890" y="5684"/>
                    <a:pt x="11865" y="4168"/>
                    <a:pt x="9503" y="4168"/>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2" name="圆形 526"/>
            <p:cNvSpPr/>
            <p:nvPr>
              <p:custDataLst>
                <p:tags r:id="rId10"/>
              </p:custDataLst>
            </p:nvPr>
          </p:nvSpPr>
          <p:spPr>
            <a:xfrm>
              <a:off x="4255807"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3" name="圆形 527"/>
            <p:cNvSpPr/>
            <p:nvPr>
              <p:custDataLst>
                <p:tags r:id="rId11"/>
              </p:custDataLst>
            </p:nvPr>
          </p:nvSpPr>
          <p:spPr>
            <a:xfrm>
              <a:off x="4358955" y="4683595"/>
              <a:ext cx="103149" cy="103149"/>
            </a:xfrm>
            <a:prstGeom prst="ellipse">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4" name="矩形 528"/>
            <p:cNvSpPr/>
            <p:nvPr>
              <p:custDataLst>
                <p:tags r:id="rId12"/>
              </p:custDataLst>
            </p:nvPr>
          </p:nvSpPr>
          <p:spPr>
            <a:xfrm>
              <a:off x="4308639" y="4735169"/>
              <a:ext cx="103149" cy="51575"/>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5" name="矩形 529"/>
            <p:cNvSpPr/>
            <p:nvPr>
              <p:custDataLst>
                <p:tags r:id="rId13"/>
              </p:custDataLst>
            </p:nvPr>
          </p:nvSpPr>
          <p:spPr>
            <a:xfrm>
              <a:off x="4255807" y="4580447"/>
              <a:ext cx="206297" cy="154724"/>
            </a:xfrm>
            <a:prstGeom prst="rect">
              <a:avLst/>
            </a:pr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p>
          </p:txBody>
        </p:sp>
        <p:sp>
          <p:nvSpPr>
            <p:cNvPr id="16" name="任意多边形 530"/>
            <p:cNvSpPr/>
            <p:nvPr>
              <p:custDataLst>
                <p:tags r:id="rId14"/>
              </p:custDataLst>
            </p:nvPr>
          </p:nvSpPr>
          <p:spPr>
            <a:xfrm>
              <a:off x="4244487" y="4601831"/>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7" name="任意多边形 531"/>
            <p:cNvSpPr/>
            <p:nvPr>
              <p:custDataLst>
                <p:tags r:id="rId15"/>
              </p:custDataLst>
            </p:nvPr>
          </p:nvSpPr>
          <p:spPr>
            <a:xfrm>
              <a:off x="4244487" y="4639568"/>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971"/>
                    <a:pt x="0" y="10800"/>
                  </a:cubicBezTo>
                  <a:cubicBezTo>
                    <a:pt x="0" y="4629"/>
                    <a:pt x="476" y="0"/>
                    <a:pt x="1112" y="0"/>
                  </a:cubicBezTo>
                  <a:cubicBezTo>
                    <a:pt x="20488" y="0"/>
                    <a:pt x="20488" y="0"/>
                    <a:pt x="20488" y="0"/>
                  </a:cubicBezTo>
                  <a:cubicBezTo>
                    <a:pt x="21124" y="0"/>
                    <a:pt x="21600" y="4629"/>
                    <a:pt x="21600" y="10800"/>
                  </a:cubicBezTo>
                  <a:cubicBezTo>
                    <a:pt x="21600" y="16971"/>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8" name="任意多边形 532"/>
            <p:cNvSpPr/>
            <p:nvPr>
              <p:custDataLst>
                <p:tags r:id="rId16"/>
              </p:custDataLst>
            </p:nvPr>
          </p:nvSpPr>
          <p:spPr>
            <a:xfrm>
              <a:off x="4244487" y="4678563"/>
              <a:ext cx="228940" cy="23902"/>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5429"/>
                    <a:pt x="0" y="10800"/>
                  </a:cubicBezTo>
                  <a:cubicBezTo>
                    <a:pt x="0" y="4629"/>
                    <a:pt x="476" y="0"/>
                    <a:pt x="1112" y="0"/>
                  </a:cubicBezTo>
                  <a:cubicBezTo>
                    <a:pt x="20488" y="0"/>
                    <a:pt x="20488" y="0"/>
                    <a:pt x="20488" y="0"/>
                  </a:cubicBezTo>
                  <a:cubicBezTo>
                    <a:pt x="21124" y="0"/>
                    <a:pt x="21600" y="4629"/>
                    <a:pt x="21600" y="10800"/>
                  </a:cubicBezTo>
                  <a:cubicBezTo>
                    <a:pt x="21600" y="15429"/>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sp>
          <p:nvSpPr>
            <p:cNvPr id="19" name="任意多边形 533"/>
            <p:cNvSpPr/>
            <p:nvPr>
              <p:custDataLst>
                <p:tags r:id="rId17"/>
              </p:custDataLst>
            </p:nvPr>
          </p:nvSpPr>
          <p:spPr>
            <a:xfrm>
              <a:off x="4244487" y="4717558"/>
              <a:ext cx="228940" cy="22643"/>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cubicBezTo>
                    <a:pt x="1112" y="21600"/>
                    <a:pt x="1112" y="21600"/>
                    <a:pt x="1112" y="21600"/>
                  </a:cubicBezTo>
                  <a:cubicBezTo>
                    <a:pt x="476" y="21600"/>
                    <a:pt x="0" y="16615"/>
                    <a:pt x="0" y="9969"/>
                  </a:cubicBezTo>
                  <a:cubicBezTo>
                    <a:pt x="0" y="4985"/>
                    <a:pt x="476" y="0"/>
                    <a:pt x="1112" y="0"/>
                  </a:cubicBezTo>
                  <a:cubicBezTo>
                    <a:pt x="20488" y="0"/>
                    <a:pt x="20488" y="0"/>
                    <a:pt x="20488" y="0"/>
                  </a:cubicBezTo>
                  <a:cubicBezTo>
                    <a:pt x="21124" y="0"/>
                    <a:pt x="21600" y="4985"/>
                    <a:pt x="21600" y="9969"/>
                  </a:cubicBezTo>
                  <a:cubicBezTo>
                    <a:pt x="21600" y="16615"/>
                    <a:pt x="21124" y="21600"/>
                    <a:pt x="20488" y="21600"/>
                  </a:cubicBezTo>
                  <a:close/>
                </a:path>
              </a:pathLst>
            </a:cu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endParaRPr sz="3600">
                <a:gradFill>
                  <a:gsLst>
                    <a:gs pos="0">
                      <a:srgbClr val="FDDD18"/>
                    </a:gs>
                    <a:gs pos="100000">
                      <a:srgbClr val="76A1BB"/>
                    </a:gs>
                  </a:gsLst>
                  <a:lin ang="5400000" scaled="1"/>
                </a:gradFill>
                <a:latin typeface="Arial" pitchFamily="34" charset="0"/>
                <a:ea typeface="微软雅黑" pitchFamily="34" charset="-122"/>
                <a:cs typeface="Arial" pitchFamily="34" charset="0"/>
              </a:endParaRPr>
            </a:p>
          </p:txBody>
        </p:sp>
      </p:grpSp>
      <p:sp>
        <p:nvSpPr>
          <p:cNvPr id="20" name="文本框 19"/>
          <p:cNvSpPr txBox="1"/>
          <p:nvPr>
            <p:custDataLst>
              <p:tags r:id="rId18"/>
            </p:custDataLst>
          </p:nvPr>
        </p:nvSpPr>
        <p:spPr>
          <a:xfrm>
            <a:off x="1356995" y="1487170"/>
            <a:ext cx="6788785" cy="5169535"/>
          </a:xfrm>
          <a:prstGeom prst="rect">
            <a:avLst/>
          </a:prstGeom>
          <a:noFill/>
        </p:spPr>
        <p:txBody>
          <a:bodyPr wrap="square" rtlCol="0">
            <a:spAutoFit/>
          </a:bodyPr>
          <a:lstStyle/>
          <a:p>
            <a:pPr marL="342900" indent="-342900" algn="l" rtl="0" eaLnBrk="1" fontAlgn="auto" latinLnBrk="0" hangingPunct="1">
              <a:lnSpc>
                <a:spcPct val="150000"/>
              </a:lnSpc>
              <a:spcBef>
                <a:spcPct val="0"/>
              </a:spcBef>
              <a:spcAft>
                <a:spcPct val="0"/>
              </a:spcAft>
              <a:buFont typeface="+mj-ea"/>
              <a:buAutoNum type="circleNumDbPlain"/>
            </a:pPr>
            <a:r>
              <a:rPr lang="en-US" altLang="zh-CN" sz="2000" err="1">
                <a:solidFill>
                  <a:srgbClr val="FF0000"/>
                </a:solidFill>
                <a:effectLst/>
                <a:latin typeface="宋体" pitchFamily="2" charset="-122"/>
                <a:ea typeface="宋体" pitchFamily="2" charset="-122"/>
                <a:cs typeface="宋体" pitchFamily="2" charset="-122"/>
                <a:sym typeface="+mn-ea"/>
              </a:rPr>
              <a:t>集体的建设需要每个人的智慧和力量</a:t>
            </a:r>
            <a:r>
              <a:rPr lang="en-US" altLang="zh-CN" sz="2000" err="1">
                <a:solidFill>
                  <a:srgbClr val="000000"/>
                </a:solidFill>
                <a:effectLst/>
                <a:latin typeface="宋体" pitchFamily="2" charset="-122"/>
                <a:ea typeface="宋体" pitchFamily="2" charset="-122"/>
                <a:cs typeface="宋体" pitchFamily="2" charset="-122"/>
                <a:sym typeface="+mn-ea"/>
              </a:rPr>
              <a:t>。集体的事务需要每个人去分担</a:t>
            </a:r>
            <a:r>
              <a:rPr lang="zh-CN" altLang="en-US" sz="2000">
                <a:solidFill>
                  <a:srgbClr val="000000"/>
                </a:solidFill>
                <a:effectLst/>
                <a:latin typeface="宋体" pitchFamily="2" charset="-122"/>
                <a:ea typeface="宋体" pitchFamily="2" charset="-122"/>
                <a:cs typeface="宋体" pitchFamily="2" charset="-122"/>
                <a:sym typeface="+mn-ea"/>
              </a:rPr>
              <a:t>，</a:t>
            </a:r>
            <a:r>
              <a:rPr lang="en-US" altLang="zh-CN" sz="2000" err="1">
                <a:solidFill>
                  <a:srgbClr val="000000"/>
                </a:solidFill>
                <a:effectLst/>
                <a:latin typeface="宋体" pitchFamily="2" charset="-122"/>
                <a:ea typeface="宋体" pitchFamily="2" charset="-122"/>
                <a:cs typeface="宋体" pitchFamily="2" charset="-122"/>
                <a:sym typeface="+mn-ea"/>
              </a:rPr>
              <a:t>人人都要积极参与</a:t>
            </a:r>
            <a:r>
              <a:rPr lang="zh-CN" altLang="en-US" sz="2000">
                <a:solidFill>
                  <a:srgbClr val="000000"/>
                </a:solidFill>
                <a:effectLst/>
                <a:latin typeface="宋体" pitchFamily="2" charset="-122"/>
                <a:ea typeface="宋体" pitchFamily="2" charset="-122"/>
                <a:cs typeface="宋体" pitchFamily="2" charset="-122"/>
                <a:sym typeface="+mn-ea"/>
              </a:rPr>
              <a:t>，</a:t>
            </a:r>
            <a:r>
              <a:rPr lang="en-US" altLang="zh-CN" sz="2000" err="1">
                <a:solidFill>
                  <a:srgbClr val="000000"/>
                </a:solidFill>
                <a:effectLst/>
                <a:latin typeface="宋体" pitchFamily="2" charset="-122"/>
                <a:ea typeface="宋体" pitchFamily="2" charset="-122"/>
                <a:cs typeface="宋体" pitchFamily="2" charset="-122"/>
                <a:sym typeface="+mn-ea"/>
              </a:rPr>
              <a:t>每个人都是集体的主人。</a:t>
            </a:r>
            <a:endParaRPr lang="zh-CN" altLang="zh-CN" sz="20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000" err="1">
                <a:solidFill>
                  <a:srgbClr val="FF0000"/>
                </a:solidFill>
                <a:effectLst/>
                <a:latin typeface="宋体" pitchFamily="2" charset="-122"/>
                <a:ea typeface="宋体" pitchFamily="2" charset="-122"/>
                <a:cs typeface="宋体" pitchFamily="2" charset="-122"/>
                <a:sym typeface="+mn-ea"/>
              </a:rPr>
              <a:t>为集体出力</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需要每个人从实际情况出发</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各尽其能</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发挥所长</a:t>
            </a:r>
            <a:r>
              <a:rPr lang="en-US" altLang="zh-CN" sz="2000" err="1">
                <a:solidFill>
                  <a:srgbClr val="000000"/>
                </a:solidFill>
                <a:effectLst/>
                <a:latin typeface="宋体" pitchFamily="2" charset="-122"/>
                <a:ea typeface="宋体" pitchFamily="2" charset="-122"/>
                <a:cs typeface="宋体" pitchFamily="2" charset="-122"/>
                <a:sym typeface="+mn-ea"/>
              </a:rPr>
              <a:t>。</a:t>
            </a:r>
            <a:endParaRPr lang="zh-CN" altLang="zh-CN" sz="20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000" err="1">
                <a:solidFill>
                  <a:srgbClr val="FF0000"/>
                </a:solidFill>
                <a:effectLst/>
                <a:latin typeface="宋体" pitchFamily="2" charset="-122"/>
                <a:ea typeface="宋体" pitchFamily="2" charset="-122"/>
                <a:cs typeface="宋体" pitchFamily="2" charset="-122"/>
                <a:sym typeface="+mn-ea"/>
              </a:rPr>
              <a:t>集体荣誉</a:t>
            </a:r>
            <a:r>
              <a:rPr lang="en-US" altLang="zh-CN" sz="2000" err="1">
                <a:effectLst/>
                <a:latin typeface="宋体" pitchFamily="2" charset="-122"/>
                <a:ea typeface="宋体" pitchFamily="2" charset="-122"/>
                <a:cs typeface="宋体" pitchFamily="2" charset="-122"/>
                <a:sym typeface="+mn-ea"/>
              </a:rPr>
              <a:t>是我们共同的利益和荣誉</a:t>
            </a:r>
            <a:r>
              <a:rPr lang="zh-CN" altLang="en-US" sz="2000">
                <a:effectLst/>
                <a:latin typeface="宋体" pitchFamily="2" charset="-122"/>
                <a:ea typeface="宋体" pitchFamily="2" charset="-122"/>
                <a:cs typeface="宋体" pitchFamily="2" charset="-122"/>
                <a:sym typeface="+mn-ea"/>
              </a:rPr>
              <a:t>，</a:t>
            </a:r>
            <a:r>
              <a:rPr lang="en-US" altLang="zh-CN" sz="2000" err="1">
                <a:effectLst/>
                <a:latin typeface="宋体" pitchFamily="2" charset="-122"/>
                <a:ea typeface="宋体" pitchFamily="2" charset="-122"/>
                <a:cs typeface="宋体" pitchFamily="2" charset="-122"/>
                <a:sym typeface="+mn-ea"/>
              </a:rPr>
              <a:t>需要我们悉心呵护</a:t>
            </a:r>
            <a:r>
              <a:rPr lang="en-US" altLang="zh-CN" sz="2000" err="1">
                <a:solidFill>
                  <a:srgbClr val="000000"/>
                </a:solidFill>
                <a:effectLst/>
                <a:latin typeface="宋体" pitchFamily="2" charset="-122"/>
                <a:ea typeface="宋体" pitchFamily="2" charset="-122"/>
                <a:cs typeface="宋体" pitchFamily="2" charset="-122"/>
                <a:sym typeface="+mn-ea"/>
              </a:rPr>
              <a:t>。</a:t>
            </a:r>
            <a:endParaRPr lang="zh-CN" altLang="zh-CN" sz="2000" b="0" i="0" u="none" strike="noStrike">
              <a:effectLst/>
              <a:latin typeface="宋体" pitchFamily="2" charset="-122"/>
              <a:ea typeface="宋体" pitchFamily="2" charset="-122"/>
              <a:cs typeface="宋体" pitchFamily="2" charset="-122"/>
            </a:endParaRPr>
          </a:p>
          <a:p>
            <a:pPr marL="342900" indent="-342900" algn="l" rtl="0" eaLnBrk="1" fontAlgn="auto" latinLnBrk="0" hangingPunct="1">
              <a:lnSpc>
                <a:spcPct val="150000"/>
              </a:lnSpc>
              <a:spcBef>
                <a:spcPct val="0"/>
              </a:spcBef>
              <a:spcAft>
                <a:spcPct val="0"/>
              </a:spcAft>
              <a:buFont typeface="+mj-ea"/>
              <a:buAutoNum type="circleNumDbPlain"/>
            </a:pPr>
            <a:r>
              <a:rPr lang="en-US" altLang="zh-CN" sz="2000" err="1">
                <a:solidFill>
                  <a:srgbClr val="FF0000"/>
                </a:solidFill>
                <a:effectLst/>
                <a:latin typeface="宋体" pitchFamily="2" charset="-122"/>
                <a:ea typeface="宋体" pitchFamily="2" charset="-122"/>
                <a:cs typeface="宋体" pitchFamily="2" charset="-122"/>
                <a:sym typeface="+mn-ea"/>
              </a:rPr>
              <a:t>勇于担责</a:t>
            </a:r>
            <a:r>
              <a:rPr lang="zh-CN" altLang="en-US" sz="2000">
                <a:solidFill>
                  <a:srgbClr val="000000"/>
                </a:solidFill>
                <a:effectLst/>
                <a:latin typeface="宋体" pitchFamily="2" charset="-122"/>
                <a:ea typeface="宋体" pitchFamily="2" charset="-122"/>
                <a:cs typeface="宋体" pitchFamily="2" charset="-122"/>
                <a:sym typeface="+mn-ea"/>
              </a:rPr>
              <a:t>，</a:t>
            </a:r>
            <a:r>
              <a:rPr lang="en-US" altLang="zh-CN" sz="2000" err="1">
                <a:solidFill>
                  <a:srgbClr val="000000"/>
                </a:solidFill>
                <a:effectLst/>
                <a:latin typeface="宋体" pitchFamily="2" charset="-122"/>
                <a:ea typeface="宋体" pitchFamily="2" charset="-122"/>
                <a:cs typeface="宋体" pitchFamily="2" charset="-122"/>
                <a:sym typeface="+mn-ea"/>
              </a:rPr>
              <a:t>体现在实际行动中</a:t>
            </a:r>
            <a:r>
              <a:rPr lang="zh-CN" altLang="en-US" sz="2000">
                <a:solidFill>
                  <a:srgbClr val="000000"/>
                </a:solidFill>
                <a:effectLst/>
                <a:latin typeface="宋体" pitchFamily="2" charset="-122"/>
                <a:ea typeface="宋体" pitchFamily="2" charset="-122"/>
                <a:cs typeface="宋体" pitchFamily="2" charset="-122"/>
                <a:sym typeface="+mn-ea"/>
              </a:rPr>
              <a:t>，</a:t>
            </a:r>
            <a:r>
              <a:rPr lang="en-US" altLang="zh-CN" sz="2000" err="1">
                <a:solidFill>
                  <a:srgbClr val="000000"/>
                </a:solidFill>
                <a:effectLst/>
                <a:latin typeface="宋体" pitchFamily="2" charset="-122"/>
                <a:ea typeface="宋体" pitchFamily="2" charset="-122"/>
                <a:cs typeface="宋体" pitchFamily="2" charset="-122"/>
                <a:sym typeface="+mn-ea"/>
              </a:rPr>
              <a:t>落实于具体的事情里。职责不管</a:t>
            </a:r>
            <a:r>
              <a:rPr lang="zh-CN" altLang="en-US" sz="2000" err="1">
                <a:solidFill>
                  <a:srgbClr val="000000"/>
                </a:solidFill>
                <a:effectLst/>
                <a:latin typeface="宋体" pitchFamily="2" charset="-122"/>
                <a:ea typeface="宋体" pitchFamily="2" charset="-122"/>
                <a:cs typeface="宋体" pitchFamily="2" charset="-122"/>
                <a:sym typeface="+mn-ea"/>
              </a:rPr>
              <a:t>大</a:t>
            </a:r>
            <a:r>
              <a:rPr lang="en-US" altLang="zh-CN" sz="2000" err="1">
                <a:solidFill>
                  <a:srgbClr val="000000"/>
                </a:solidFill>
                <a:effectLst/>
                <a:latin typeface="宋体" pitchFamily="2" charset="-122"/>
                <a:ea typeface="宋体" pitchFamily="2" charset="-122"/>
                <a:cs typeface="宋体" pitchFamily="2" charset="-122"/>
                <a:sym typeface="+mn-ea"/>
              </a:rPr>
              <a:t>小</a:t>
            </a:r>
            <a:r>
              <a:rPr lang="zh-CN" altLang="en-US" sz="2000" err="1">
                <a:solidFill>
                  <a:srgbClr val="000000"/>
                </a:solidFill>
                <a:effectLst/>
                <a:latin typeface="宋体" pitchFamily="2" charset="-122"/>
                <a:ea typeface="宋体" pitchFamily="2" charset="-122"/>
                <a:cs typeface="宋体" pitchFamily="2" charset="-122"/>
                <a:sym typeface="+mn-ea"/>
              </a:rPr>
              <a:t>，</a:t>
            </a:r>
            <a:r>
              <a:rPr lang="en-US" altLang="zh-CN" sz="2000" err="1">
                <a:solidFill>
                  <a:srgbClr val="000000"/>
                </a:solidFill>
                <a:effectLst/>
                <a:latin typeface="宋体" pitchFamily="2" charset="-122"/>
                <a:ea typeface="宋体" pitchFamily="2" charset="-122"/>
                <a:cs typeface="宋体" pitchFamily="2" charset="-122"/>
                <a:sym typeface="+mn-ea"/>
              </a:rPr>
              <a:t>都要主动作为</a:t>
            </a:r>
            <a:r>
              <a:rPr lang="zh-CN" altLang="en-US" sz="2000" err="1">
                <a:solidFill>
                  <a:srgbClr val="000000"/>
                </a:solidFill>
                <a:effectLst/>
                <a:latin typeface="宋体" pitchFamily="2" charset="-122"/>
                <a:ea typeface="宋体" pitchFamily="2" charset="-122"/>
                <a:cs typeface="宋体" pitchFamily="2" charset="-122"/>
                <a:sym typeface="+mn-ea"/>
              </a:rPr>
              <a:t>。</a:t>
            </a:r>
            <a:endParaRPr lang="zh-CN" altLang="en-US" sz="2000" err="1">
              <a:solidFill>
                <a:srgbClr val="000000"/>
              </a:solidFill>
              <a:effectLst/>
              <a:latin typeface="宋体" pitchFamily="2" charset="-122"/>
              <a:ea typeface="宋体" pitchFamily="2" charset="-122"/>
              <a:cs typeface="宋体" pitchFamily="2" charset="-122"/>
              <a:sym typeface="+mn-ea"/>
            </a:endParaRPr>
          </a:p>
          <a:p>
            <a:pPr indent="0" algn="l" rtl="0" eaLnBrk="1" fontAlgn="auto" latinLnBrk="0" hangingPunct="1">
              <a:lnSpc>
                <a:spcPct val="150000"/>
              </a:lnSpc>
              <a:spcBef>
                <a:spcPct val="0"/>
              </a:spcBef>
              <a:spcAft>
                <a:spcPct val="0"/>
              </a:spcAft>
              <a:buFont typeface="+mj-ea"/>
              <a:buNone/>
            </a:pPr>
            <a:r>
              <a:rPr lang="zh-CN" altLang="en-US" sz="2000" err="1">
                <a:solidFill>
                  <a:srgbClr val="000000"/>
                </a:solidFill>
                <a:effectLst/>
                <a:latin typeface="宋体" pitchFamily="2" charset="-122"/>
                <a:ea typeface="宋体" pitchFamily="2" charset="-122"/>
                <a:cs typeface="宋体" pitchFamily="2" charset="-122"/>
                <a:sym typeface="+mn-ea"/>
              </a:rPr>
              <a:t>⑤</a:t>
            </a:r>
            <a:r>
              <a:rPr lang="en-US" altLang="zh-CN" sz="2000" err="1">
                <a:effectLst/>
                <a:latin typeface="宋体" pitchFamily="2" charset="-122"/>
                <a:ea typeface="宋体" pitchFamily="2" charset="-122"/>
                <a:cs typeface="宋体" pitchFamily="2" charset="-122"/>
                <a:sym typeface="+mn-ea"/>
              </a:rPr>
              <a:t>在集体生活中</a:t>
            </a:r>
            <a:r>
              <a:rPr lang="zh-CN" altLang="en-US" sz="2000">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学会接纳他人</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理解和包容他人;学会关爱他人</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互相帮助;学会参与</a:t>
            </a:r>
            <a:r>
              <a:rPr lang="zh-CN" altLang="en-US" sz="2000">
                <a:solidFill>
                  <a:srgbClr val="FF0000"/>
                </a:solidFill>
                <a:effectLst/>
                <a:latin typeface="宋体" pitchFamily="2" charset="-122"/>
                <a:ea typeface="宋体" pitchFamily="2" charset="-122"/>
                <a:cs typeface="宋体" pitchFamily="2" charset="-122"/>
                <a:sym typeface="+mn-ea"/>
              </a:rPr>
              <a:t>，</a:t>
            </a:r>
            <a:r>
              <a:rPr lang="en-US" altLang="zh-CN" sz="2000" err="1">
                <a:solidFill>
                  <a:srgbClr val="FF0000"/>
                </a:solidFill>
                <a:effectLst/>
                <a:latin typeface="宋体" pitchFamily="2" charset="-122"/>
                <a:ea typeface="宋体" pitchFamily="2" charset="-122"/>
                <a:cs typeface="宋体" pitchFamily="2" charset="-122"/>
                <a:sym typeface="+mn-ea"/>
              </a:rPr>
              <a:t>学会担当。</a:t>
            </a:r>
            <a:endParaRPr lang="zh-CN" altLang="zh-CN" sz="2000" b="0" i="0" u="none" strike="noStrike">
              <a:effectLst/>
              <a:latin typeface="宋体" pitchFamily="2" charset="-122"/>
              <a:ea typeface="宋体" pitchFamily="2" charset="-122"/>
              <a:cs typeface="宋体" pitchFamily="2" charset="-122"/>
            </a:endParaRPr>
          </a:p>
          <a:p>
            <a:pPr indent="0" algn="l" rtl="0" eaLnBrk="1" fontAlgn="auto" latinLnBrk="0" hangingPunct="1">
              <a:lnSpc>
                <a:spcPct val="150000"/>
              </a:lnSpc>
              <a:spcBef>
                <a:spcPct val="0"/>
              </a:spcBef>
              <a:spcAft>
                <a:spcPct val="0"/>
              </a:spcAft>
              <a:buFont typeface="+mj-ea"/>
              <a:buNone/>
            </a:pPr>
            <a:endParaRPr lang="zh-CN" altLang="en-US" sz="2000">
              <a:solidFill>
                <a:schemeClr val="bg2">
                  <a:lumMod val="50000"/>
                </a:schemeClr>
              </a:solidFill>
              <a:latin typeface="宋体" pitchFamily="2" charset="-122"/>
              <a:ea typeface="宋体" pitchFamily="2" charset="-122"/>
              <a:cs typeface="Arial"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009390"/>
          </a:xfrm>
          <a:prstGeom prst="rect">
            <a:avLst/>
          </a:prstGeom>
          <a:noFill/>
        </p:spPr>
        <p:txBody>
          <a:bodyPr wrap="square" rtlCol="0">
            <a:spAutoFit/>
          </a:bodyPr>
          <a:lstStyle/>
          <a:p>
            <a:pPr>
              <a:lnSpc>
                <a:spcPct val="130000"/>
              </a:lnSpc>
              <a:buFontTx/>
            </a:pPr>
            <a:r>
              <a:rPr lang="en-US" altLang="zh-CN" sz="2800">
                <a:latin typeface="宋体" pitchFamily="2" charset="-122"/>
                <a:sym typeface="+mn-ea"/>
              </a:rPr>
              <a:t>1.</a:t>
            </a:r>
            <a:r>
              <a:rPr lang="zh-CN" altLang="en-US" sz="2800">
                <a:latin typeface="宋体" pitchFamily="2" charset="-122"/>
                <a:sym typeface="+mn-ea"/>
              </a:rPr>
              <a:t>“一个拿不起，两个抬得动；三个不费力，四个更轻松。”这句话表明 </a:t>
            </a:r>
            <a:r>
              <a:rPr lang="en-US" altLang="zh-CN" sz="2800">
                <a:latin typeface="宋体" pitchFamily="2" charset="-122"/>
                <a:sym typeface="+mn-ea"/>
              </a:rPr>
              <a:t>(    )</a:t>
            </a:r>
            <a:endParaRPr lang="zh-CN" altLang="en-US" sz="2800">
              <a:latin typeface="宋体" pitchFamily="2" charset="-122"/>
              <a:sym typeface="+mn-ea"/>
            </a:endParaRPr>
          </a:p>
          <a:p>
            <a:pPr>
              <a:lnSpc>
                <a:spcPct val="130000"/>
              </a:lnSpc>
              <a:buFontTx/>
            </a:pPr>
            <a:r>
              <a:rPr lang="zh-CN" altLang="en-US" sz="2800">
                <a:latin typeface="宋体" pitchFamily="2" charset="-122"/>
                <a:sym typeface="+mn-ea"/>
              </a:rPr>
              <a:t>①集体力量是强大的，个人力量微不足道</a:t>
            </a:r>
            <a:endParaRPr lang="zh-CN" altLang="en-US" sz="2800">
              <a:latin typeface="宋体" pitchFamily="2" charset="-122"/>
              <a:sym typeface="+mn-ea"/>
            </a:endParaRPr>
          </a:p>
          <a:p>
            <a:pPr>
              <a:lnSpc>
                <a:spcPct val="130000"/>
              </a:lnSpc>
              <a:buFontTx/>
            </a:pPr>
            <a:r>
              <a:rPr lang="zh-CN" altLang="en-US" sz="2800">
                <a:latin typeface="宋体" pitchFamily="2" charset="-122"/>
                <a:sym typeface="+mn-ea"/>
              </a:rPr>
              <a:t>②个人力量通过优化组合可以产生强大合力 </a:t>
            </a:r>
            <a:endParaRPr lang="zh-CN" altLang="en-US" sz="2800">
              <a:latin typeface="宋体" pitchFamily="2" charset="-122"/>
              <a:sym typeface="+mn-ea"/>
            </a:endParaRPr>
          </a:p>
          <a:p>
            <a:pPr>
              <a:lnSpc>
                <a:spcPct val="130000"/>
              </a:lnSpc>
              <a:buFontTx/>
            </a:pPr>
            <a:r>
              <a:rPr lang="zh-CN" altLang="en-US" sz="2800">
                <a:latin typeface="宋体" pitchFamily="2" charset="-122"/>
                <a:sym typeface="+mn-ea"/>
              </a:rPr>
              <a:t>③团结的集体才有凝聚力和战斗力 </a:t>
            </a:r>
            <a:endParaRPr lang="zh-CN" altLang="en-US" sz="2800">
              <a:latin typeface="宋体" pitchFamily="2" charset="-122"/>
              <a:sym typeface="+mn-ea"/>
            </a:endParaRPr>
          </a:p>
          <a:p>
            <a:pPr>
              <a:lnSpc>
                <a:spcPct val="130000"/>
              </a:lnSpc>
              <a:buFontTx/>
            </a:pPr>
            <a:r>
              <a:rPr lang="zh-CN" altLang="en-US" sz="2800">
                <a:latin typeface="宋体" pitchFamily="2" charset="-122"/>
                <a:sym typeface="+mn-ea"/>
              </a:rPr>
              <a:t>④集体生活为个人发展提供条件和可能 </a:t>
            </a:r>
            <a:endParaRPr lang="zh-CN" altLang="en-US" sz="2800">
              <a:latin typeface="宋体" pitchFamily="2" charset="-122"/>
              <a:sym typeface="+mn-ea"/>
            </a:endParaRPr>
          </a:p>
          <a:p>
            <a:pPr>
              <a:lnSpc>
                <a:spcPct val="130000"/>
              </a:lnSpc>
              <a:buFontTx/>
            </a:pPr>
            <a:r>
              <a:rPr lang="zh-CN" altLang="en-US" sz="2800">
                <a:latin typeface="宋体" pitchFamily="2" charset="-122"/>
                <a:sym typeface="+mn-ea"/>
              </a:rPr>
              <a:t>A.①② </a:t>
            </a:r>
            <a:r>
              <a:rPr lang="en-US" altLang="zh-CN" sz="2800">
                <a:latin typeface="宋体" pitchFamily="2" charset="-122"/>
                <a:sym typeface="+mn-ea"/>
              </a:rPr>
              <a:t>      </a:t>
            </a:r>
            <a:r>
              <a:rPr lang="zh-CN" altLang="en-US" sz="2800">
                <a:latin typeface="宋体" pitchFamily="2" charset="-122"/>
                <a:sym typeface="+mn-ea"/>
              </a:rPr>
              <a:t>B.③④</a:t>
            </a:r>
            <a:r>
              <a:rPr lang="en-US" altLang="zh-CN" sz="2800">
                <a:latin typeface="宋体" pitchFamily="2" charset="-122"/>
                <a:sym typeface="+mn-ea"/>
              </a:rPr>
              <a:t>      </a:t>
            </a:r>
            <a:r>
              <a:rPr lang="zh-CN" altLang="en-US" sz="2800">
                <a:latin typeface="宋体" pitchFamily="2" charset="-122"/>
                <a:sym typeface="+mn-ea"/>
              </a:rPr>
              <a:t> C.①④</a:t>
            </a:r>
            <a:r>
              <a:rPr lang="en-US" altLang="zh-CN" sz="2800">
                <a:latin typeface="宋体" pitchFamily="2" charset="-122"/>
                <a:sym typeface="+mn-ea"/>
              </a:rPr>
              <a:t>     </a:t>
            </a:r>
            <a:r>
              <a:rPr lang="zh-CN" altLang="en-US" sz="2800">
                <a:latin typeface="宋体" pitchFamily="2" charset="-122"/>
                <a:sym typeface="+mn-ea"/>
              </a:rPr>
              <a:t> D.②③ </a:t>
            </a:r>
            <a:endParaRPr lang="zh-CN" altLang="en-US" sz="2800">
              <a:latin typeface="宋体" pitchFamily="2" charset="-122"/>
              <a:sym typeface="+mn-ea"/>
            </a:endParaRPr>
          </a:p>
        </p:txBody>
      </p:sp>
      <p:sp>
        <p:nvSpPr>
          <p:cNvPr id="3" name="L 形 2"/>
          <p:cNvSpPr/>
          <p:nvPr>
            <p:custDataLst>
              <p:tags r:id="rId4"/>
            </p:custDataLst>
          </p:nvPr>
        </p:nvSpPr>
        <p:spPr>
          <a:xfrm rot="19020000">
            <a:off x="8257540" y="4880610"/>
            <a:ext cx="883920" cy="54483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5692775"/>
          </a:xfrm>
          <a:prstGeom prst="rect">
            <a:avLst/>
          </a:prstGeom>
          <a:noFill/>
        </p:spPr>
        <p:txBody>
          <a:bodyPr wrap="square" rtlCol="0">
            <a:spAutoFit/>
          </a:bodyPr>
          <a:lstStyle/>
          <a:p>
            <a:r>
              <a:rPr lang="en-US" altLang="zh-CN" sz="2800">
                <a:latin typeface="宋体" pitchFamily="2" charset="-122"/>
                <a:sym typeface="+mn-ea"/>
              </a:rPr>
              <a:t>2.</a:t>
            </a:r>
            <a:r>
              <a:rPr lang="zh-CN" altLang="en-US" sz="2800">
                <a:latin typeface="宋体" pitchFamily="2" charset="-122"/>
                <a:sym typeface="+mn-ea"/>
              </a:rPr>
              <a:t>习近平主席在第二届“一带一路”国际合作高峰论坛记者会上强调：我们将坚持共商共建 共享原则，由各方平等协商、责任共担、共同受益。这启示我们建设美好集体需要 </a:t>
            </a:r>
            <a:r>
              <a:rPr lang="en-US" altLang="zh-CN" sz="2800">
                <a:latin typeface="宋体" pitchFamily="2" charset="-122"/>
                <a:sym typeface="+mn-ea"/>
              </a:rPr>
              <a:t>(    )</a:t>
            </a:r>
            <a:endParaRPr lang="zh-CN" altLang="en-US" sz="2800">
              <a:latin typeface="宋体" pitchFamily="2" charset="-122"/>
              <a:sym typeface="+mn-ea"/>
            </a:endParaRPr>
          </a:p>
          <a:p>
            <a:r>
              <a:rPr lang="zh-CN" altLang="en-US" sz="2800">
                <a:latin typeface="宋体" pitchFamily="2" charset="-122"/>
                <a:sym typeface="+mn-ea"/>
              </a:rPr>
              <a:t>①自主建设，自我管理 </a:t>
            </a:r>
            <a:r>
              <a:rPr lang="en-US" altLang="zh-CN" sz="2800">
                <a:latin typeface="宋体" pitchFamily="2" charset="-122"/>
                <a:sym typeface="+mn-ea"/>
              </a:rPr>
              <a:t>     </a:t>
            </a:r>
            <a:r>
              <a:rPr lang="zh-CN" altLang="en-US" sz="2800">
                <a:latin typeface="宋体" pitchFamily="2" charset="-122"/>
                <a:sym typeface="+mn-ea"/>
              </a:rPr>
              <a:t>②各尽其能，发挥所长</a:t>
            </a:r>
            <a:r>
              <a:rPr lang="en-US" altLang="zh-CN" sz="2800">
                <a:latin typeface="宋体" pitchFamily="2" charset="-122"/>
                <a:sym typeface="+mn-ea"/>
              </a:rPr>
              <a:t> </a:t>
            </a:r>
            <a:endParaRPr lang="en-US" altLang="zh-CN" sz="2800">
              <a:latin typeface="宋体" pitchFamily="2" charset="-122"/>
              <a:sym typeface="+mn-ea"/>
            </a:endParaRPr>
          </a:p>
          <a:p>
            <a:r>
              <a:rPr lang="zh-CN" altLang="en-US" sz="2800">
                <a:latin typeface="宋体" pitchFamily="2" charset="-122"/>
                <a:sym typeface="+mn-ea"/>
              </a:rPr>
              <a:t>③以我为主，为我所用 </a:t>
            </a:r>
            <a:r>
              <a:rPr lang="en-US" altLang="zh-CN" sz="2800">
                <a:latin typeface="宋体" pitchFamily="2" charset="-122"/>
                <a:sym typeface="+mn-ea"/>
              </a:rPr>
              <a:t>     </a:t>
            </a:r>
            <a:r>
              <a:rPr lang="zh-CN" altLang="en-US" sz="2800">
                <a:latin typeface="宋体" pitchFamily="2" charset="-122"/>
                <a:sym typeface="+mn-ea"/>
              </a:rPr>
              <a:t>④自主行动，奉献集体 </a:t>
            </a:r>
            <a:endParaRPr lang="zh-CN" altLang="en-US" sz="2800">
              <a:latin typeface="宋体" pitchFamily="2" charset="-122"/>
              <a:sym typeface="+mn-ea"/>
            </a:endParaRPr>
          </a:p>
          <a:p>
            <a:r>
              <a:rPr lang="zh-CN" altLang="en-US" sz="2800">
                <a:latin typeface="宋体" pitchFamily="2" charset="-122"/>
                <a:sym typeface="+mn-ea"/>
              </a:rPr>
              <a:t>A.①②③</a:t>
            </a:r>
            <a:r>
              <a:rPr lang="en-US" altLang="zh-CN" sz="2800">
                <a:latin typeface="宋体" pitchFamily="2" charset="-122"/>
                <a:sym typeface="+mn-ea"/>
              </a:rPr>
              <a:t>     </a:t>
            </a:r>
            <a:r>
              <a:rPr lang="zh-CN" altLang="en-US" sz="2800">
                <a:latin typeface="宋体" pitchFamily="2" charset="-122"/>
                <a:sym typeface="+mn-ea"/>
              </a:rPr>
              <a:t> B.①②④ </a:t>
            </a:r>
            <a:r>
              <a:rPr lang="en-US" altLang="zh-CN" sz="2800">
                <a:latin typeface="宋体" pitchFamily="2" charset="-122"/>
                <a:sym typeface="+mn-ea"/>
              </a:rPr>
              <a:t>    </a:t>
            </a:r>
            <a:r>
              <a:rPr lang="zh-CN" altLang="en-US" sz="2800">
                <a:latin typeface="宋体" pitchFamily="2" charset="-122"/>
                <a:sym typeface="+mn-ea"/>
              </a:rPr>
              <a:t>C.①③④</a:t>
            </a:r>
            <a:r>
              <a:rPr lang="en-US" altLang="zh-CN" sz="2800">
                <a:latin typeface="宋体" pitchFamily="2" charset="-122"/>
                <a:sym typeface="+mn-ea"/>
              </a:rPr>
              <a:t>    </a:t>
            </a:r>
            <a:r>
              <a:rPr lang="zh-CN" altLang="en-US" sz="2800">
                <a:latin typeface="宋体" pitchFamily="2" charset="-122"/>
                <a:sym typeface="+mn-ea"/>
              </a:rPr>
              <a:t> D.②③④</a:t>
            </a:r>
            <a:endParaRPr lang="zh-CN" altLang="en-US" sz="2800">
              <a:latin typeface="宋体" pitchFamily="2" charset="-122"/>
              <a:sym typeface="+mn-ea"/>
            </a:endParaRPr>
          </a:p>
          <a:p>
            <a:r>
              <a:rPr lang="en-US" altLang="zh-CN" sz="2800">
                <a:latin typeface="宋体" pitchFamily="2" charset="-122"/>
                <a:sym typeface="+mn-ea"/>
              </a:rPr>
              <a:t>3.</a:t>
            </a:r>
            <a:r>
              <a:rPr lang="zh-CN" altLang="en-US" sz="2800">
                <a:latin typeface="宋体" pitchFamily="2" charset="-122"/>
                <a:sym typeface="+mn-ea"/>
              </a:rPr>
              <a:t>在校园艺术节比赛中，张扬同学作为赛事评委，为本班的节目违规打了高分。这种做法 </a:t>
            </a:r>
            <a:r>
              <a:rPr lang="en-US" altLang="zh-CN" sz="2800">
                <a:latin typeface="宋体" pitchFamily="2" charset="-122"/>
                <a:sym typeface="+mn-ea"/>
              </a:rPr>
              <a:t>(     )</a:t>
            </a:r>
            <a:endParaRPr lang="zh-CN" altLang="en-US" sz="2800">
              <a:latin typeface="宋体" pitchFamily="2" charset="-122"/>
              <a:sym typeface="+mn-ea"/>
            </a:endParaRPr>
          </a:p>
          <a:p>
            <a:r>
              <a:rPr lang="zh-CN" altLang="en-US" sz="2800">
                <a:latin typeface="宋体" pitchFamily="2" charset="-122"/>
                <a:sym typeface="+mn-ea"/>
              </a:rPr>
              <a:t>①犯了小团体主义的错误 </a:t>
            </a:r>
            <a:r>
              <a:rPr lang="en-US" altLang="zh-CN" sz="2800">
                <a:latin typeface="宋体" pitchFamily="2" charset="-122"/>
                <a:sym typeface="+mn-ea"/>
              </a:rPr>
              <a:t>           </a:t>
            </a:r>
            <a:r>
              <a:rPr lang="zh-CN" altLang="en-US" sz="2800">
                <a:latin typeface="宋体" pitchFamily="2" charset="-122"/>
                <a:sym typeface="+mn-ea"/>
              </a:rPr>
              <a:t>②破坏整个比赛的公正性 </a:t>
            </a:r>
            <a:endParaRPr lang="zh-CN" altLang="en-US" sz="2800">
              <a:latin typeface="宋体" pitchFamily="2" charset="-122"/>
              <a:sym typeface="+mn-ea"/>
            </a:endParaRPr>
          </a:p>
          <a:p>
            <a:r>
              <a:rPr lang="zh-CN" altLang="en-US" sz="2800">
                <a:latin typeface="宋体" pitchFamily="2" charset="-122"/>
                <a:sym typeface="+mn-ea"/>
              </a:rPr>
              <a:t>③无可厚非，是维护班集体利益的表现 ④其实质是将自身利益凌驾于集体利益之上</a:t>
            </a:r>
            <a:endParaRPr lang="zh-CN" altLang="en-US" sz="2800">
              <a:latin typeface="宋体" pitchFamily="2" charset="-122"/>
              <a:sym typeface="+mn-ea"/>
            </a:endParaRPr>
          </a:p>
          <a:p>
            <a:r>
              <a:rPr lang="zh-CN" altLang="en-US" sz="2800">
                <a:latin typeface="宋体" pitchFamily="2" charset="-122"/>
                <a:sym typeface="+mn-ea"/>
              </a:rPr>
              <a:t> A.①②③ </a:t>
            </a:r>
            <a:r>
              <a:rPr lang="en-US" altLang="zh-CN" sz="2800">
                <a:latin typeface="宋体" pitchFamily="2" charset="-122"/>
                <a:sym typeface="+mn-ea"/>
              </a:rPr>
              <a:t>    </a:t>
            </a:r>
            <a:r>
              <a:rPr lang="zh-CN" altLang="en-US" sz="2800">
                <a:latin typeface="宋体" pitchFamily="2" charset="-122"/>
                <a:sym typeface="+mn-ea"/>
              </a:rPr>
              <a:t>B.②③④ </a:t>
            </a:r>
            <a:r>
              <a:rPr lang="en-US" altLang="zh-CN" sz="2800">
                <a:latin typeface="宋体" pitchFamily="2" charset="-122"/>
                <a:sym typeface="+mn-ea"/>
              </a:rPr>
              <a:t>    </a:t>
            </a:r>
            <a:r>
              <a:rPr lang="zh-CN" altLang="en-US" sz="2800">
                <a:latin typeface="宋体" pitchFamily="2" charset="-122"/>
                <a:sym typeface="+mn-ea"/>
              </a:rPr>
              <a:t>C.①②④ </a:t>
            </a:r>
            <a:r>
              <a:rPr lang="en-US" altLang="zh-CN" sz="2800">
                <a:latin typeface="宋体" pitchFamily="2" charset="-122"/>
                <a:sym typeface="+mn-ea"/>
              </a:rPr>
              <a:t>     </a:t>
            </a:r>
            <a:r>
              <a:rPr lang="zh-CN" altLang="en-US" sz="2800">
                <a:latin typeface="宋体" pitchFamily="2" charset="-122"/>
                <a:sym typeface="+mn-ea"/>
              </a:rPr>
              <a:t>D.①③④</a:t>
            </a:r>
            <a:endParaRPr lang="zh-CN" altLang="en-US" sz="2800">
              <a:latin typeface="宋体" pitchFamily="2" charset="-122"/>
              <a:sym typeface="+mn-ea"/>
            </a:endParaRPr>
          </a:p>
          <a:p>
            <a:endParaRPr lang="en-US" sz="2800"/>
          </a:p>
        </p:txBody>
      </p:sp>
      <p:sp>
        <p:nvSpPr>
          <p:cNvPr id="3" name="L 形 2"/>
          <p:cNvSpPr/>
          <p:nvPr>
            <p:custDataLst>
              <p:tags r:id="rId4"/>
            </p:custDataLst>
          </p:nvPr>
        </p:nvSpPr>
        <p:spPr>
          <a:xfrm rot="19020000">
            <a:off x="4576445" y="3350895"/>
            <a:ext cx="651510" cy="37973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
        <p:nvSpPr>
          <p:cNvPr id="4" name="L 形 3"/>
          <p:cNvSpPr/>
          <p:nvPr>
            <p:custDataLst>
              <p:tags r:id="rId5"/>
            </p:custDataLst>
          </p:nvPr>
        </p:nvSpPr>
        <p:spPr>
          <a:xfrm rot="19020000">
            <a:off x="6713855" y="6113780"/>
            <a:ext cx="669290" cy="40322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356360"/>
            <a:ext cx="10062845" cy="2330450"/>
          </a:xfrm>
          <a:prstGeom prst="rect">
            <a:avLst/>
          </a:prstGeom>
          <a:noFill/>
        </p:spPr>
        <p:txBody>
          <a:bodyPr wrap="square" rtlCol="0">
            <a:spAutoFit/>
          </a:bodyPr>
          <a:lstStyle/>
          <a:p>
            <a:pPr>
              <a:lnSpc>
                <a:spcPct val="130000"/>
              </a:lnSpc>
              <a:buFontTx/>
            </a:pPr>
            <a:r>
              <a:rPr lang="zh-CN" altLang="en-US" sz="2800">
                <a:latin typeface="宋体" pitchFamily="2" charset="-122"/>
                <a:sym typeface="+mn-ea"/>
              </a:rPr>
              <a:t>在集体生活中，“我”和“你”可能有不同的诉求，我们各自的诉求和集体的具体利益也 可能不尽相同，有时难免发生碰撞，产生矛盾或冲突，这些是我们共同生活中的小插曲。 面对集体生活中这些小插曲，我们应该怎么办？</a:t>
            </a:r>
            <a:endParaRPr lang="zh-CN" altLang="en-US" sz="2800">
              <a:latin typeface="宋体" pitchFamily="2" charset="-122"/>
              <a:sym typeface="+mn-ea"/>
            </a:endParaRPr>
          </a:p>
        </p:txBody>
      </p:sp>
      <p:sp>
        <p:nvSpPr>
          <p:cNvPr id="4" name="文本框 3"/>
          <p:cNvSpPr txBox="1"/>
          <p:nvPr>
            <p:custDataLst>
              <p:tags r:id="rId4"/>
            </p:custDataLst>
          </p:nvPr>
        </p:nvSpPr>
        <p:spPr>
          <a:xfrm>
            <a:off x="690880" y="3827780"/>
            <a:ext cx="9914255" cy="2861310"/>
          </a:xfrm>
          <a:prstGeom prst="rect">
            <a:avLst/>
          </a:prstGeom>
          <a:noFill/>
        </p:spPr>
        <p:txBody>
          <a:bodyPr wrap="square" rtlCol="0">
            <a:spAutoFit/>
          </a:bodyPr>
          <a:lstStyle/>
          <a:p>
            <a:pPr marL="514350" indent="-514350" algn="l" rtl="0" eaLnBrk="1" fontAlgn="auto" latinLnBrk="0" hangingPunct="1">
              <a:lnSpc>
                <a:spcPct val="150000"/>
              </a:lnSpc>
              <a:spcBef>
                <a:spcPct val="0"/>
              </a:spcBef>
              <a:spcAft>
                <a:spcPct val="0"/>
              </a:spcAft>
              <a:buFont typeface="+mj-ea"/>
              <a:buAutoNum type="circleNumDbPlain"/>
            </a:pPr>
            <a:r>
              <a:rPr lang="en-US" altLang="zh-CN" err="1">
                <a:solidFill>
                  <a:srgbClr val="FF0000"/>
                </a:solidFill>
                <a:effectLst/>
                <a:latin typeface="宋体" pitchFamily="2" charset="-122"/>
                <a:ea typeface="宋体" pitchFamily="2" charset="-122"/>
                <a:cs typeface="微软雅黑" pitchFamily="34" charset="-122"/>
                <a:sym typeface="+mn-ea"/>
              </a:rPr>
              <a:t>在集体中</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个人利益与集体利益本质上是一致的。</a:t>
            </a:r>
            <a:endParaRPr lang="zh-CN" altLang="zh-CN" b="0" i="0" u="none" strike="noStrike">
              <a:solidFill>
                <a:srgbClr val="FF0000"/>
              </a:solidFill>
              <a:effectLst/>
              <a:latin typeface="宋体" pitchFamily="2" charset="-122"/>
              <a:ea typeface="宋体" pitchFamily="2" charset="-122"/>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err="1">
                <a:solidFill>
                  <a:srgbClr val="FF0000"/>
                </a:solidFill>
                <a:effectLst/>
                <a:latin typeface="宋体" pitchFamily="2" charset="-122"/>
                <a:ea typeface="宋体" pitchFamily="2" charset="-122"/>
                <a:cs typeface="微软雅黑" pitchFamily="34" charset="-122"/>
                <a:sym typeface="+mn-ea"/>
              </a:rPr>
              <a:t>当个人利益与集体利益发生冲突时</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应把集体利益放在个人利益之上</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坚持集体主义。</a:t>
            </a:r>
            <a:endParaRPr lang="zh-CN" altLang="zh-CN" b="0" i="0" u="none" strike="noStrike">
              <a:solidFill>
                <a:srgbClr val="FF0000"/>
              </a:solidFill>
              <a:effectLst/>
              <a:latin typeface="宋体" pitchFamily="2" charset="-122"/>
              <a:ea typeface="宋体" pitchFamily="2" charset="-122"/>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err="1">
                <a:solidFill>
                  <a:srgbClr val="FF0000"/>
                </a:solidFill>
                <a:effectLst/>
                <a:latin typeface="宋体" pitchFamily="2" charset="-122"/>
                <a:ea typeface="宋体" pitchFamily="2" charset="-122"/>
                <a:cs typeface="微软雅黑" pitchFamily="34" charset="-122"/>
                <a:sym typeface="+mn-ea"/>
              </a:rPr>
              <a:t>坚持集体主义</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不是不关注个人利益</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而是在承认个人利益的合理性、保护个人正当利益的前提下</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反对只顾自己、不顾他人的极端个人主义。</a:t>
            </a:r>
            <a:endParaRPr lang="en-US" altLang="zh-CN" err="1">
              <a:solidFill>
                <a:srgbClr val="FF0000"/>
              </a:solidFill>
              <a:effectLst/>
              <a:latin typeface="宋体" pitchFamily="2" charset="-122"/>
              <a:ea typeface="宋体" pitchFamily="2" charset="-122"/>
              <a:cs typeface="微软雅黑" pitchFamily="34" charset="-122"/>
              <a:sym typeface="+mn-ea"/>
            </a:endParaRPr>
          </a:p>
          <a:p>
            <a:pPr marL="514350" indent="-514350" algn="l" rtl="0" eaLnBrk="1" fontAlgn="auto" latinLnBrk="0" hangingPunct="1">
              <a:lnSpc>
                <a:spcPct val="150000"/>
              </a:lnSpc>
              <a:spcBef>
                <a:spcPct val="0"/>
              </a:spcBef>
              <a:spcAft>
                <a:spcPct val="0"/>
              </a:spcAft>
              <a:buFont typeface="+mj-ea"/>
              <a:buAutoNum type="circleNumDbPlain"/>
            </a:pPr>
            <a:r>
              <a:rPr lang="en-US" altLang="zh-CN" err="1">
                <a:solidFill>
                  <a:srgbClr val="FF0000"/>
                </a:solidFill>
                <a:effectLst/>
                <a:latin typeface="宋体" pitchFamily="2" charset="-122"/>
                <a:ea typeface="宋体" pitchFamily="2" charset="-122"/>
                <a:cs typeface="微软雅黑" pitchFamily="34" charset="-122"/>
                <a:sym typeface="+mn-ea"/>
              </a:rPr>
              <a:t>无论个人之间有多大的矛盾和冲突</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我们都应心中有集体</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识大体、顾大局</a:t>
            </a:r>
            <a:r>
              <a:rPr lang="zh-CN" altLang="en-US">
                <a:solidFill>
                  <a:srgbClr val="FF0000"/>
                </a:solidFill>
                <a:effectLst/>
                <a:latin typeface="宋体" pitchFamily="2" charset="-122"/>
                <a:ea typeface="宋体" pitchFamily="2" charset="-122"/>
                <a:cs typeface="微软雅黑" pitchFamily="34" charset="-122"/>
                <a:sym typeface="+mn-ea"/>
              </a:rPr>
              <a:t>，</a:t>
            </a:r>
            <a:r>
              <a:rPr lang="en-US" altLang="zh-CN" err="1">
                <a:solidFill>
                  <a:srgbClr val="FF0000"/>
                </a:solidFill>
                <a:effectLst/>
                <a:latin typeface="宋体" pitchFamily="2" charset="-122"/>
                <a:ea typeface="宋体" pitchFamily="2" charset="-122"/>
                <a:cs typeface="微软雅黑" pitchFamily="34" charset="-122"/>
                <a:sym typeface="+mn-ea"/>
              </a:rPr>
              <a:t>不得因个人之间的矛盾做有损集体利益的事情。</a:t>
            </a:r>
            <a:endParaRPr lang="zh-CN" altLang="zh-CN" b="0" i="0" u="none" strike="noStrike">
              <a:solidFill>
                <a:srgbClr val="FF0000"/>
              </a:solidFill>
              <a:effectLst/>
              <a:latin typeface="宋体" pitchFamily="2" charset="-122"/>
              <a:ea typeface="宋体" pitchFamily="2" charset="-122"/>
            </a:endParaRPr>
          </a:p>
          <a:p>
            <a:endParaRPr lang="zh-CN" altLang="zh-CN" b="0" i="0" u="none" strike="noStrike">
              <a:solidFill>
                <a:srgbClr val="FF0000"/>
              </a:solidFill>
              <a:effectLst/>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5046345"/>
          </a:xfrm>
          <a:prstGeom prst="rect">
            <a:avLst/>
          </a:prstGeom>
          <a:noFill/>
        </p:spPr>
        <p:txBody>
          <a:bodyPr wrap="square" rtlCol="0">
            <a:spAutoFit/>
          </a:bodyPr>
          <a:lstStyle/>
          <a:p>
            <a:pPr marR="0" defTabSz="914400" eaLnBrk="0" hangingPunct="0">
              <a:lnSpc>
                <a:spcPct val="150000"/>
              </a:lnSpc>
              <a:buClrTx/>
              <a:buSzTx/>
              <a:buFontTx/>
              <a:buNone/>
              <a:defRPr/>
            </a:pPr>
            <a:r>
              <a:rPr lang="en-US" altLang="zh-CN" sz="2800" noProof="0">
                <a:latin typeface="+mj-ea"/>
                <a:ea typeface="+mj-ea"/>
                <a:sym typeface="+mn-ea"/>
              </a:rPr>
              <a:t>4.</a:t>
            </a:r>
            <a:r>
              <a:rPr lang="zh-CN" altLang="en-US" sz="2800" noProof="0">
                <a:latin typeface="+mj-ea"/>
                <a:ea typeface="+mj-ea"/>
                <a:sym typeface="+mn-ea"/>
              </a:rPr>
              <a:t>（</a:t>
            </a:r>
            <a:r>
              <a:rPr lang="en-US" altLang="zh-CN" sz="2800" noProof="0">
                <a:latin typeface="+mj-ea"/>
                <a:ea typeface="+mj-ea"/>
                <a:sym typeface="+mn-ea"/>
              </a:rPr>
              <a:t>2019</a:t>
            </a:r>
            <a:r>
              <a:rPr lang="zh-CN" altLang="en-US" sz="2800" noProof="0">
                <a:latin typeface="+mj-ea"/>
                <a:ea typeface="+mj-ea"/>
                <a:sym typeface="+mn-ea"/>
              </a:rPr>
              <a:t>遂宁）“单则易折，众则难摧”</a:t>
            </a:r>
            <a:r>
              <a:rPr lang="en-US" altLang="zh-CN" sz="2800" noProof="0">
                <a:latin typeface="+mj-ea"/>
                <a:ea typeface="+mj-ea"/>
                <a:sym typeface="+mn-ea"/>
              </a:rPr>
              <a:t>——《</a:t>
            </a:r>
            <a:r>
              <a:rPr lang="zh-CN" altLang="en-US" sz="2800" noProof="0">
                <a:latin typeface="+mj-ea"/>
                <a:ea typeface="+mj-ea"/>
                <a:sym typeface="+mn-ea"/>
              </a:rPr>
              <a:t>北史</a:t>
            </a:r>
            <a:r>
              <a:rPr lang="en-US" altLang="zh-CN" sz="2800" noProof="0">
                <a:latin typeface="+mj-ea"/>
                <a:ea typeface="+mj-ea"/>
                <a:sym typeface="+mn-ea"/>
              </a:rPr>
              <a:t>》</a:t>
            </a:r>
            <a:r>
              <a:rPr lang="zh-CN" altLang="en-US" sz="2800" noProof="0">
                <a:latin typeface="+mj-ea"/>
                <a:ea typeface="+mj-ea"/>
                <a:sym typeface="+mn-ea"/>
              </a:rPr>
              <a:t>中的这句话揭示的道理</a:t>
            </a:r>
            <a:r>
              <a:rPr lang="zh-CN" altLang="en-US" sz="2800" noProof="0" smtClean="0">
                <a:latin typeface="+mj-ea"/>
                <a:ea typeface="+mj-ea"/>
                <a:sym typeface="+mn-ea"/>
              </a:rPr>
              <a:t>是（</a:t>
            </a:r>
            <a:r>
              <a:rPr lang="zh-CN" altLang="en-US" sz="2800" noProof="0">
                <a:latin typeface="+mj-ea"/>
                <a:ea typeface="+mj-ea"/>
                <a:sym typeface="+mn-ea"/>
              </a:rPr>
              <a:t>　　</a:t>
            </a:r>
            <a:r>
              <a:rPr lang="zh-CN" altLang="en-US" sz="2800" noProof="0" smtClean="0">
                <a:latin typeface="+mj-ea"/>
                <a:ea typeface="+mj-ea"/>
                <a:sym typeface="+mn-ea"/>
              </a:rPr>
              <a:t>）</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①集体的力量大小取决于人数的多少</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②只要维护集体利益，个人利益就有保障</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③团结的集体能形成强大的合力，使个人的能力得到充分发挥</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④集体是个人生存的依靠，是个人成长的</a:t>
            </a:r>
            <a:r>
              <a:rPr lang="zh-CN" altLang="en-US" sz="2800" noProof="0" smtClean="0">
                <a:latin typeface="+mj-ea"/>
                <a:ea typeface="+mj-ea"/>
                <a:sym typeface="+mn-ea"/>
              </a:rPr>
              <a:t>园地</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A.</a:t>
            </a:r>
            <a:r>
              <a:rPr lang="en-US" altLang="zh-CN" sz="2800" noProof="0" smtClean="0">
                <a:latin typeface="+mj-ea"/>
                <a:ea typeface="+mj-ea"/>
                <a:sym typeface="+mn-ea"/>
              </a:rPr>
              <a:t>①②	B</a:t>
            </a:r>
            <a:r>
              <a:rPr lang="en-US" altLang="zh-CN" sz="2800" noProof="0">
                <a:latin typeface="+mj-ea"/>
                <a:ea typeface="+mj-ea"/>
                <a:sym typeface="+mn-ea"/>
              </a:rPr>
              <a:t>.</a:t>
            </a:r>
            <a:r>
              <a:rPr lang="en-US" altLang="zh-CN" sz="2800" noProof="0" smtClean="0">
                <a:latin typeface="+mj-ea"/>
                <a:ea typeface="+mj-ea"/>
                <a:sym typeface="+mn-ea"/>
              </a:rPr>
              <a:t>②③	C</a:t>
            </a:r>
            <a:r>
              <a:rPr lang="en-US" altLang="zh-CN" sz="2800" noProof="0">
                <a:latin typeface="+mj-ea"/>
                <a:ea typeface="+mj-ea"/>
                <a:sym typeface="+mn-ea"/>
              </a:rPr>
              <a:t>.</a:t>
            </a:r>
            <a:r>
              <a:rPr lang="en-US" altLang="zh-CN" sz="2800" noProof="0" smtClean="0">
                <a:latin typeface="+mj-ea"/>
                <a:ea typeface="+mj-ea"/>
                <a:sym typeface="+mn-ea"/>
              </a:rPr>
              <a:t>②④	D</a:t>
            </a:r>
            <a:r>
              <a:rPr lang="en-US" altLang="zh-CN" sz="2800" noProof="0">
                <a:latin typeface="+mj-ea"/>
                <a:ea typeface="+mj-ea"/>
                <a:sym typeface="+mn-ea"/>
              </a:rPr>
              <a:t>.③④</a:t>
            </a:r>
            <a:endParaRPr kumimoji="0" lang="zh-CN" altLang="en-US" sz="2800" kern="1200" cap="none" spc="0" normalizeH="0" baseline="0" noProof="0">
              <a:latin typeface="+mj-ea"/>
              <a:ea typeface="+mj-ea"/>
              <a:cs typeface="+mn-cs"/>
            </a:endParaRPr>
          </a:p>
          <a:p>
            <a:endParaRPr lang="en-US" sz="2800"/>
          </a:p>
        </p:txBody>
      </p:sp>
      <p:sp>
        <p:nvSpPr>
          <p:cNvPr id="3" name="L 形 2"/>
          <p:cNvSpPr/>
          <p:nvPr>
            <p:custDataLst>
              <p:tags r:id="rId4"/>
            </p:custDataLst>
          </p:nvPr>
        </p:nvSpPr>
        <p:spPr>
          <a:xfrm rot="19020000">
            <a:off x="6748780" y="5494020"/>
            <a:ext cx="883920" cy="43180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85342" y="-2667000"/>
            <a:ext cx="6857999" cy="12191999"/>
          </a:xfrm>
          <a:prstGeom prst="rect">
            <a:avLst/>
          </a:prstGeom>
        </p:spPr>
      </p:pic>
      <p:sp>
        <p:nvSpPr>
          <p:cNvPr id="2" name="文本框 1"/>
          <p:cNvSpPr txBox="1"/>
          <p:nvPr>
            <p:custDataLst>
              <p:tags r:id="rId3"/>
            </p:custDataLst>
          </p:nvPr>
        </p:nvSpPr>
        <p:spPr>
          <a:xfrm>
            <a:off x="542290" y="1210310"/>
            <a:ext cx="10802620" cy="4399915"/>
          </a:xfrm>
          <a:prstGeom prst="rect">
            <a:avLst/>
          </a:prstGeom>
          <a:noFill/>
        </p:spPr>
        <p:txBody>
          <a:bodyPr wrap="square" rtlCol="0">
            <a:spAutoFit/>
          </a:bodyPr>
          <a:lstStyle/>
          <a:p>
            <a:pPr marR="0" defTabSz="914400" eaLnBrk="0" hangingPunct="0">
              <a:lnSpc>
                <a:spcPct val="150000"/>
              </a:lnSpc>
              <a:buClrTx/>
              <a:buSzTx/>
              <a:buFontTx/>
              <a:buNone/>
              <a:defRPr/>
            </a:pPr>
            <a:r>
              <a:rPr lang="en-US" altLang="zh-CN" sz="2800" noProof="0">
                <a:latin typeface="+mj-ea"/>
                <a:ea typeface="+mj-ea"/>
                <a:sym typeface="+mn-ea"/>
              </a:rPr>
              <a:t>5.</a:t>
            </a:r>
            <a:r>
              <a:rPr lang="zh-CN" altLang="en-US" sz="2800" noProof="0">
                <a:latin typeface="+mj-ea"/>
                <a:ea typeface="+mj-ea"/>
                <a:sym typeface="+mn-ea"/>
              </a:rPr>
              <a:t>“一滴水只有放进大海里才永远不会干涸，一个人只有当他</a:t>
            </a:r>
            <a:r>
              <a:rPr lang="zh-CN" altLang="en-US" sz="2800" noProof="0" smtClean="0">
                <a:latin typeface="+mj-ea"/>
                <a:ea typeface="+mj-ea"/>
                <a:sym typeface="+mn-ea"/>
              </a:rPr>
              <a:t>把自己</a:t>
            </a:r>
            <a:r>
              <a:rPr lang="zh-CN" altLang="en-US" sz="2800" noProof="0">
                <a:latin typeface="+mj-ea"/>
                <a:ea typeface="+mj-ea"/>
                <a:sym typeface="+mn-ea"/>
              </a:rPr>
              <a:t>和集体事业融合在一起的时候才能最有力量。”这启示我们（　　</a:t>
            </a:r>
            <a:r>
              <a:rPr lang="zh-CN" altLang="en-US" sz="2800" noProof="0" smtClean="0">
                <a:latin typeface="+mj-ea"/>
                <a:ea typeface="+mj-ea"/>
                <a:sym typeface="+mn-ea"/>
              </a:rPr>
              <a:t>）</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A.</a:t>
            </a:r>
            <a:r>
              <a:rPr lang="zh-CN" altLang="en-US" sz="2800" noProof="0">
                <a:latin typeface="+mj-ea"/>
                <a:ea typeface="+mj-ea"/>
                <a:sym typeface="+mn-ea"/>
              </a:rPr>
              <a:t>集体的力量取决于</a:t>
            </a:r>
            <a:r>
              <a:rPr lang="zh-CN" altLang="en-US" sz="2800" noProof="0" smtClean="0">
                <a:latin typeface="+mj-ea"/>
                <a:ea typeface="+mj-ea"/>
                <a:sym typeface="+mn-ea"/>
              </a:rPr>
              <a:t>成员数量</a:t>
            </a:r>
            <a:r>
              <a:rPr lang="zh-CN" altLang="en-US" sz="2800" noProof="0">
                <a:latin typeface="+mj-ea"/>
                <a:ea typeface="+mj-ea"/>
                <a:sym typeface="+mn-ea"/>
              </a:rPr>
              <a:t>的多少</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B.</a:t>
            </a:r>
            <a:r>
              <a:rPr lang="zh-CN" altLang="en-US" sz="2800" noProof="0">
                <a:latin typeface="+mj-ea"/>
                <a:ea typeface="+mj-ea"/>
                <a:sym typeface="+mn-ea"/>
              </a:rPr>
              <a:t>要在集体中发展</a:t>
            </a:r>
            <a:r>
              <a:rPr lang="zh-CN" altLang="en-US" sz="2800" noProof="0" smtClean="0">
                <a:latin typeface="+mj-ea"/>
                <a:ea typeface="+mj-ea"/>
                <a:sym typeface="+mn-ea"/>
              </a:rPr>
              <a:t>个性</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C.</a:t>
            </a:r>
            <a:r>
              <a:rPr lang="zh-CN" altLang="en-US" sz="2800" noProof="0">
                <a:latin typeface="+mj-ea"/>
                <a:ea typeface="+mj-ea"/>
                <a:sym typeface="+mn-ea"/>
              </a:rPr>
              <a:t>要增强集体荣誉感和集体凝聚力</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D.</a:t>
            </a:r>
            <a:r>
              <a:rPr lang="zh-CN" altLang="en-US" sz="2800" noProof="0">
                <a:latin typeface="+mj-ea"/>
                <a:ea typeface="+mj-ea"/>
                <a:sym typeface="+mn-ea"/>
              </a:rPr>
              <a:t>个人离不开集体，只有在集体中才会更强大</a:t>
            </a:r>
            <a:endParaRPr kumimoji="0" lang="zh-CN" altLang="en-US" sz="2800" kern="1200" cap="none" spc="0" normalizeH="0" baseline="0" noProof="0">
              <a:latin typeface="+mj-ea"/>
              <a:ea typeface="+mj-ea"/>
              <a:cs typeface="+mn-cs"/>
            </a:endParaRPr>
          </a:p>
          <a:p>
            <a:endParaRPr lang="en-US" sz="2800"/>
          </a:p>
        </p:txBody>
      </p:sp>
      <p:sp>
        <p:nvSpPr>
          <p:cNvPr id="3" name="L 形 2"/>
          <p:cNvSpPr/>
          <p:nvPr>
            <p:custDataLst>
              <p:tags r:id="rId4"/>
            </p:custDataLst>
          </p:nvPr>
        </p:nvSpPr>
        <p:spPr>
          <a:xfrm rot="19020000">
            <a:off x="7501890" y="4850130"/>
            <a:ext cx="883920" cy="45085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34035" y="1210310"/>
            <a:ext cx="10802620" cy="5046345"/>
          </a:xfrm>
          <a:prstGeom prst="rect">
            <a:avLst/>
          </a:prstGeom>
          <a:noFill/>
        </p:spPr>
        <p:txBody>
          <a:bodyPr wrap="square" rtlCol="0">
            <a:spAutoFit/>
          </a:bodyPr>
          <a:lstStyle/>
          <a:p>
            <a:pPr marR="0" defTabSz="914400" eaLnBrk="0" hangingPunct="0">
              <a:lnSpc>
                <a:spcPct val="150000"/>
              </a:lnSpc>
              <a:buClrTx/>
              <a:buSzTx/>
              <a:buFontTx/>
              <a:buNone/>
              <a:defRPr/>
            </a:pPr>
            <a:r>
              <a:rPr lang="en-US" altLang="zh-CN" sz="2800" noProof="0">
                <a:latin typeface="+mj-ea"/>
                <a:ea typeface="+mj-ea"/>
                <a:sym typeface="+mn-ea"/>
              </a:rPr>
              <a:t>6.</a:t>
            </a:r>
            <a:r>
              <a:rPr lang="zh-CN" altLang="en-US" sz="2800" noProof="0">
                <a:latin typeface="+mj-ea"/>
                <a:ea typeface="+mj-ea"/>
                <a:sym typeface="+mn-ea"/>
              </a:rPr>
              <a:t>（</a:t>
            </a:r>
            <a:r>
              <a:rPr lang="en-US" altLang="zh-CN" sz="2800" noProof="0">
                <a:latin typeface="+mj-ea"/>
                <a:ea typeface="+mj-ea"/>
                <a:sym typeface="+mn-ea"/>
              </a:rPr>
              <a:t>2019</a:t>
            </a:r>
            <a:r>
              <a:rPr lang="zh-CN" altLang="en-US" sz="2800" noProof="0">
                <a:latin typeface="+mj-ea"/>
                <a:ea typeface="+mj-ea"/>
                <a:sym typeface="+mn-ea"/>
              </a:rPr>
              <a:t>南京）共建美好集体需要我们遵守集体规则。下列与集体规则相关</a:t>
            </a:r>
            <a:r>
              <a:rPr lang="zh-CN" altLang="en-US" sz="2800" noProof="0" smtClean="0">
                <a:latin typeface="+mj-ea"/>
                <a:ea typeface="+mj-ea"/>
                <a:sym typeface="+mn-ea"/>
              </a:rPr>
              <a:t>的说法</a:t>
            </a:r>
            <a:r>
              <a:rPr lang="zh-CN" altLang="en-US" sz="2800" noProof="0">
                <a:latin typeface="+mj-ea"/>
                <a:ea typeface="+mj-ea"/>
                <a:sym typeface="+mn-ea"/>
              </a:rPr>
              <a:t>中，正确的是（　　</a:t>
            </a:r>
            <a:r>
              <a:rPr lang="zh-CN" altLang="en-US" sz="2800" noProof="0" smtClean="0">
                <a:latin typeface="+mj-ea"/>
                <a:ea typeface="+mj-ea"/>
                <a:sym typeface="+mn-ea"/>
              </a:rPr>
              <a:t>）</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①一切美好的集体一定有良好的集体</a:t>
            </a:r>
            <a:r>
              <a:rPr lang="zh-CN" altLang="en-US" sz="2800" noProof="0" smtClean="0">
                <a:latin typeface="+mj-ea"/>
                <a:ea typeface="+mj-ea"/>
                <a:sym typeface="+mn-ea"/>
              </a:rPr>
              <a:t>规则</a:t>
            </a:r>
            <a:endParaRPr kumimoji="0" lang="en-US" altLang="zh-CN" sz="2800" kern="1200" cap="none" spc="0" normalizeH="0" baseline="0" noProof="0" smtClean="0">
              <a:latin typeface="+mj-ea"/>
              <a:ea typeface="+mj-ea"/>
              <a:cs typeface="+mn-cs"/>
            </a:endParaRPr>
          </a:p>
          <a:p>
            <a:pPr marR="0" defTabSz="914400" eaLnBrk="0" hangingPunct="0">
              <a:lnSpc>
                <a:spcPct val="150000"/>
              </a:lnSpc>
              <a:buClrTx/>
              <a:buSzTx/>
              <a:buFontTx/>
              <a:buNone/>
              <a:defRPr/>
            </a:pPr>
            <a:r>
              <a:rPr lang="zh-CN" altLang="en-US" sz="2800" noProof="0" smtClean="0">
                <a:latin typeface="+mj-ea"/>
                <a:ea typeface="+mj-ea"/>
                <a:sym typeface="+mn-ea"/>
              </a:rPr>
              <a:t>②</a:t>
            </a:r>
            <a:r>
              <a:rPr lang="zh-CN" altLang="en-US" sz="2800" noProof="0">
                <a:latin typeface="+mj-ea"/>
                <a:ea typeface="+mj-ea"/>
                <a:sym typeface="+mn-ea"/>
              </a:rPr>
              <a:t>集体规则必须反映成员的全部个</a:t>
            </a:r>
            <a:r>
              <a:rPr lang="zh-CN" altLang="en-US" sz="2800" noProof="0" smtClean="0">
                <a:latin typeface="+mj-ea"/>
                <a:ea typeface="+mj-ea"/>
                <a:sym typeface="+mn-ea"/>
              </a:rPr>
              <a:t>人意愿</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③良好的集体规则，必须符合诚信的</a:t>
            </a:r>
            <a:r>
              <a:rPr lang="zh-CN" altLang="en-US" sz="2800" noProof="0" smtClean="0">
                <a:latin typeface="+mj-ea"/>
                <a:ea typeface="+mj-ea"/>
                <a:sym typeface="+mn-ea"/>
              </a:rPr>
              <a:t>要求</a:t>
            </a:r>
            <a:endParaRPr kumimoji="0" lang="en-US" altLang="zh-CN" sz="2800" kern="1200" cap="none" spc="0" normalizeH="0" baseline="0" noProof="0" smtClean="0">
              <a:latin typeface="+mj-ea"/>
              <a:ea typeface="+mj-ea"/>
              <a:cs typeface="+mn-cs"/>
            </a:endParaRPr>
          </a:p>
          <a:p>
            <a:pPr marR="0" defTabSz="914400" eaLnBrk="0" hangingPunct="0">
              <a:lnSpc>
                <a:spcPct val="150000"/>
              </a:lnSpc>
              <a:buClrTx/>
              <a:buSzTx/>
              <a:buFontTx/>
              <a:buNone/>
              <a:defRPr/>
            </a:pPr>
            <a:r>
              <a:rPr lang="zh-CN" altLang="en-US" sz="2800" noProof="0" smtClean="0">
                <a:latin typeface="+mj-ea"/>
                <a:ea typeface="+mj-ea"/>
                <a:sym typeface="+mn-ea"/>
              </a:rPr>
              <a:t>④</a:t>
            </a:r>
            <a:r>
              <a:rPr lang="zh-CN" altLang="en-US" sz="2800" noProof="0">
                <a:latin typeface="+mj-ea"/>
                <a:ea typeface="+mj-ea"/>
                <a:sym typeface="+mn-ea"/>
              </a:rPr>
              <a:t>集体规则有好有坏，我们应选择性</a:t>
            </a:r>
            <a:r>
              <a:rPr lang="zh-CN" altLang="en-US" sz="2800" noProof="0" smtClean="0">
                <a:latin typeface="+mj-ea"/>
                <a:ea typeface="+mj-ea"/>
                <a:sym typeface="+mn-ea"/>
              </a:rPr>
              <a:t>遵守</a:t>
            </a:r>
            <a:endParaRPr kumimoji="0" lang="zh-CN" altLang="en-US" sz="2800" kern="1200" cap="none" spc="0" normalizeH="0" baseline="0" noProof="0" smtClean="0">
              <a:latin typeface="+mj-ea"/>
              <a:ea typeface="+mj-ea"/>
              <a:cs typeface="+mn-cs"/>
            </a:endParaRPr>
          </a:p>
          <a:p>
            <a:pPr marR="0" defTabSz="914400" eaLnBrk="0" hangingPunct="0">
              <a:lnSpc>
                <a:spcPct val="150000"/>
              </a:lnSpc>
              <a:buClrTx/>
              <a:buSzTx/>
              <a:buFontTx/>
              <a:buNone/>
              <a:defRPr/>
            </a:pPr>
            <a:r>
              <a:rPr lang="en-US" altLang="zh-CN" sz="2800" noProof="0" smtClean="0">
                <a:latin typeface="+mj-ea"/>
                <a:ea typeface="+mj-ea"/>
                <a:sym typeface="+mn-ea"/>
              </a:rPr>
              <a:t>A</a:t>
            </a:r>
            <a:r>
              <a:rPr lang="en-US" altLang="zh-CN" sz="2800" noProof="0">
                <a:latin typeface="+mj-ea"/>
                <a:ea typeface="+mj-ea"/>
                <a:sym typeface="+mn-ea"/>
              </a:rPr>
              <a:t>.</a:t>
            </a:r>
            <a:r>
              <a:rPr lang="en-US" altLang="zh-CN" sz="2800" noProof="0" smtClean="0">
                <a:latin typeface="+mj-ea"/>
                <a:ea typeface="+mj-ea"/>
                <a:sym typeface="+mn-ea"/>
              </a:rPr>
              <a:t>①②	B</a:t>
            </a:r>
            <a:r>
              <a:rPr lang="en-US" altLang="zh-CN" sz="2800" noProof="0">
                <a:latin typeface="+mj-ea"/>
                <a:ea typeface="+mj-ea"/>
                <a:sym typeface="+mn-ea"/>
              </a:rPr>
              <a:t>.</a:t>
            </a:r>
            <a:r>
              <a:rPr lang="en-US" altLang="zh-CN" sz="2800" noProof="0" smtClean="0">
                <a:latin typeface="+mj-ea"/>
                <a:ea typeface="+mj-ea"/>
                <a:sym typeface="+mn-ea"/>
              </a:rPr>
              <a:t>①③	C</a:t>
            </a:r>
            <a:r>
              <a:rPr lang="en-US" altLang="zh-CN" sz="2800" noProof="0">
                <a:latin typeface="+mj-ea"/>
                <a:ea typeface="+mj-ea"/>
                <a:sym typeface="+mn-ea"/>
              </a:rPr>
              <a:t>.</a:t>
            </a:r>
            <a:r>
              <a:rPr lang="en-US" altLang="zh-CN" sz="2800" noProof="0" smtClean="0">
                <a:latin typeface="+mj-ea"/>
                <a:ea typeface="+mj-ea"/>
                <a:sym typeface="+mn-ea"/>
              </a:rPr>
              <a:t>②④	D</a:t>
            </a:r>
            <a:r>
              <a:rPr lang="en-US" altLang="zh-CN" sz="2800" noProof="0">
                <a:latin typeface="+mj-ea"/>
                <a:ea typeface="+mj-ea"/>
                <a:sym typeface="+mn-ea"/>
              </a:rPr>
              <a:t>.③④</a:t>
            </a:r>
            <a:endParaRPr kumimoji="0" lang="zh-CN" altLang="zh-CN" sz="2800" kern="1200" cap="none" spc="0" normalizeH="0" baseline="0" noProof="0">
              <a:latin typeface="+mj-ea"/>
              <a:ea typeface="+mj-ea"/>
              <a:cs typeface="+mn-cs"/>
            </a:endParaRPr>
          </a:p>
          <a:p>
            <a:endParaRPr lang="en-US" sz="2800"/>
          </a:p>
        </p:txBody>
      </p:sp>
      <p:sp>
        <p:nvSpPr>
          <p:cNvPr id="3" name="L 形 2"/>
          <p:cNvSpPr/>
          <p:nvPr>
            <p:custDataLst>
              <p:tags r:id="rId4"/>
            </p:custDataLst>
          </p:nvPr>
        </p:nvSpPr>
        <p:spPr>
          <a:xfrm rot="19020000">
            <a:off x="3054350" y="5496560"/>
            <a:ext cx="883920" cy="43307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七下道德与法治一单元"/>
          <p:cNvPicPr>
            <a:picLocks noChangeAspect="1"/>
          </p:cNvPicPr>
          <p:nvPr>
            <p:custDataLst>
              <p:tags r:id="rId1"/>
            </p:custDataLst>
          </p:nvPr>
        </p:nvPicPr>
        <p:blipFill>
          <a:blip r:embed="rId2"/>
          <a:stretch>
            <a:fillRect/>
          </a:stretch>
        </p:blipFill>
        <p:spPr>
          <a:xfrm>
            <a:off x="0" y="0"/>
            <a:ext cx="11729085" cy="6857365"/>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255905" y="1210310"/>
            <a:ext cx="11089005" cy="5262245"/>
          </a:xfrm>
          <a:prstGeom prst="rect">
            <a:avLst/>
          </a:prstGeom>
          <a:noFill/>
        </p:spPr>
        <p:txBody>
          <a:bodyPr wrap="square" rtlCol="0">
            <a:spAutoFit/>
          </a:bodyPr>
          <a:lstStyle/>
          <a:p>
            <a:pPr marR="0" defTabSz="914400" eaLnBrk="0" hangingPunct="0">
              <a:lnSpc>
                <a:spcPct val="150000"/>
              </a:lnSpc>
              <a:buClrTx/>
              <a:buSzTx/>
              <a:buFontTx/>
              <a:buNone/>
              <a:defRPr/>
            </a:pPr>
            <a:r>
              <a:rPr lang="en-US" altLang="zh-CN" sz="2800" noProof="0">
                <a:latin typeface="+mj-ea"/>
                <a:ea typeface="+mj-ea"/>
                <a:sym typeface="+mn-ea"/>
              </a:rPr>
              <a:t>7.</a:t>
            </a:r>
            <a:r>
              <a:rPr lang="zh-CN" altLang="en-US" sz="2800" noProof="0">
                <a:latin typeface="+mj-ea"/>
                <a:ea typeface="+mj-ea"/>
                <a:sym typeface="+mn-ea"/>
              </a:rPr>
              <a:t>（</a:t>
            </a:r>
            <a:r>
              <a:rPr lang="en-US" altLang="zh-CN" sz="2800" noProof="0">
                <a:latin typeface="+mj-ea"/>
                <a:ea typeface="+mj-ea"/>
                <a:sym typeface="+mn-ea"/>
              </a:rPr>
              <a:t>2019</a:t>
            </a:r>
            <a:r>
              <a:rPr lang="zh-CN" altLang="en-US" sz="2800" noProof="0">
                <a:latin typeface="+mj-ea"/>
                <a:ea typeface="+mj-ea"/>
                <a:sym typeface="+mn-ea"/>
              </a:rPr>
              <a:t>青岛）新学期伊始，学校健美操社团准备发展一批新成员。社团招募</a:t>
            </a:r>
            <a:r>
              <a:rPr lang="zh-CN" altLang="en-US" sz="2800" noProof="0" smtClean="0">
                <a:latin typeface="+mj-ea"/>
                <a:ea typeface="+mj-ea"/>
                <a:sym typeface="+mn-ea"/>
              </a:rPr>
              <a:t>新成员</a:t>
            </a:r>
            <a:r>
              <a:rPr lang="zh-CN" altLang="en-US" sz="2800" noProof="0">
                <a:latin typeface="+mj-ea"/>
                <a:ea typeface="+mj-ea"/>
                <a:sym typeface="+mn-ea"/>
              </a:rPr>
              <a:t>的标准应包括（　　</a:t>
            </a:r>
            <a:r>
              <a:rPr lang="zh-CN" altLang="en-US" sz="2800" noProof="0" smtClean="0">
                <a:latin typeface="+mj-ea"/>
                <a:ea typeface="+mj-ea"/>
                <a:sym typeface="+mn-ea"/>
              </a:rPr>
              <a:t>）</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①个性鲜明，以自我为</a:t>
            </a:r>
            <a:r>
              <a:rPr lang="zh-CN" altLang="en-US" sz="2800" noProof="0" smtClean="0">
                <a:latin typeface="+mj-ea"/>
                <a:ea typeface="+mj-ea"/>
                <a:sym typeface="+mn-ea"/>
              </a:rPr>
              <a:t>中心</a:t>
            </a:r>
            <a:endParaRPr kumimoji="0" lang="en-US" altLang="zh-CN" sz="2800" kern="1200" cap="none" spc="0" normalizeH="0" baseline="0" noProof="0" smtClean="0">
              <a:latin typeface="+mj-ea"/>
              <a:ea typeface="+mj-ea"/>
              <a:cs typeface="+mn-cs"/>
            </a:endParaRPr>
          </a:p>
          <a:p>
            <a:pPr marR="0" defTabSz="914400" eaLnBrk="0" hangingPunct="0">
              <a:lnSpc>
                <a:spcPct val="150000"/>
              </a:lnSpc>
              <a:buClrTx/>
              <a:buSzTx/>
              <a:buFontTx/>
              <a:buNone/>
              <a:defRPr/>
            </a:pPr>
            <a:r>
              <a:rPr lang="zh-CN" altLang="en-US" sz="2800" noProof="0" smtClean="0">
                <a:latin typeface="+mj-ea"/>
                <a:ea typeface="+mj-ea"/>
                <a:sym typeface="+mn-ea"/>
              </a:rPr>
              <a:t>②</a:t>
            </a:r>
            <a:r>
              <a:rPr lang="zh-CN" altLang="en-US" sz="2800" noProof="0">
                <a:latin typeface="+mj-ea"/>
                <a:ea typeface="+mj-ea"/>
                <a:sym typeface="+mn-ea"/>
              </a:rPr>
              <a:t>谦让宽容，以集体利益为重</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zh-CN" altLang="en-US" sz="2800" noProof="0">
                <a:latin typeface="+mj-ea"/>
                <a:ea typeface="+mj-ea"/>
                <a:sym typeface="+mn-ea"/>
              </a:rPr>
              <a:t>③团结同学，具有团队</a:t>
            </a:r>
            <a:r>
              <a:rPr lang="zh-CN" altLang="en-US" sz="2800" noProof="0" smtClean="0">
                <a:latin typeface="+mj-ea"/>
                <a:ea typeface="+mj-ea"/>
                <a:sym typeface="+mn-ea"/>
              </a:rPr>
              <a:t>意识</a:t>
            </a:r>
            <a:endParaRPr kumimoji="0" lang="en-US" altLang="zh-CN" sz="2800" kern="1200" cap="none" spc="0" normalizeH="0" baseline="0" noProof="0" smtClean="0">
              <a:latin typeface="+mj-ea"/>
              <a:ea typeface="+mj-ea"/>
              <a:cs typeface="+mn-cs"/>
            </a:endParaRPr>
          </a:p>
          <a:p>
            <a:pPr marR="0" defTabSz="914400" eaLnBrk="0" hangingPunct="0">
              <a:lnSpc>
                <a:spcPct val="150000"/>
              </a:lnSpc>
              <a:buClrTx/>
              <a:buSzTx/>
              <a:buFontTx/>
              <a:buNone/>
              <a:defRPr/>
            </a:pPr>
            <a:r>
              <a:rPr lang="zh-CN" altLang="en-US" sz="2800" noProof="0" smtClean="0">
                <a:latin typeface="+mj-ea"/>
                <a:ea typeface="+mj-ea"/>
                <a:sym typeface="+mn-ea"/>
              </a:rPr>
              <a:t>④</a:t>
            </a:r>
            <a:r>
              <a:rPr lang="zh-CN" altLang="en-US" sz="2800" noProof="0">
                <a:latin typeface="+mj-ea"/>
                <a:ea typeface="+mj-ea"/>
                <a:sym typeface="+mn-ea"/>
              </a:rPr>
              <a:t>身体协调，具有艺术</a:t>
            </a:r>
            <a:r>
              <a:rPr lang="zh-CN" altLang="en-US" sz="2800" noProof="0" smtClean="0">
                <a:latin typeface="+mj-ea"/>
                <a:ea typeface="+mj-ea"/>
                <a:sym typeface="+mn-ea"/>
              </a:rPr>
              <a:t>表现力</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r>
              <a:rPr lang="en-US" altLang="zh-CN" sz="2800" noProof="0">
                <a:latin typeface="+mj-ea"/>
                <a:ea typeface="+mj-ea"/>
                <a:sym typeface="+mn-ea"/>
              </a:rPr>
              <a:t>A.</a:t>
            </a:r>
            <a:r>
              <a:rPr lang="en-US" altLang="zh-CN" sz="2800" noProof="0" smtClean="0">
                <a:latin typeface="+mj-ea"/>
                <a:ea typeface="+mj-ea"/>
                <a:sym typeface="+mn-ea"/>
              </a:rPr>
              <a:t>①②③	B</a:t>
            </a:r>
            <a:r>
              <a:rPr lang="en-US" altLang="zh-CN" sz="2800" noProof="0">
                <a:latin typeface="+mj-ea"/>
                <a:ea typeface="+mj-ea"/>
                <a:sym typeface="+mn-ea"/>
              </a:rPr>
              <a:t>. </a:t>
            </a:r>
            <a:r>
              <a:rPr lang="en-US" altLang="zh-CN" sz="2800" noProof="0" smtClean="0">
                <a:latin typeface="+mj-ea"/>
                <a:ea typeface="+mj-ea"/>
                <a:sym typeface="+mn-ea"/>
              </a:rPr>
              <a:t>①②④	 C</a:t>
            </a:r>
            <a:r>
              <a:rPr lang="en-US" altLang="zh-CN" sz="2800" noProof="0">
                <a:latin typeface="+mj-ea"/>
                <a:ea typeface="+mj-ea"/>
                <a:sym typeface="+mn-ea"/>
              </a:rPr>
              <a:t>. </a:t>
            </a:r>
            <a:r>
              <a:rPr lang="en-US" altLang="zh-CN" sz="2800" noProof="0" smtClean="0">
                <a:latin typeface="+mj-ea"/>
                <a:ea typeface="+mj-ea"/>
                <a:sym typeface="+mn-ea"/>
              </a:rPr>
              <a:t>①③④	  D</a:t>
            </a:r>
            <a:r>
              <a:rPr lang="en-US" altLang="zh-CN" sz="2800" noProof="0">
                <a:latin typeface="+mj-ea"/>
                <a:ea typeface="+mj-ea"/>
                <a:sym typeface="+mn-ea"/>
              </a:rPr>
              <a:t>.②③④</a:t>
            </a: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endParaRPr lang="en-US" sz="2800"/>
          </a:p>
        </p:txBody>
      </p:sp>
      <p:sp>
        <p:nvSpPr>
          <p:cNvPr id="3" name="L 形 2"/>
          <p:cNvSpPr/>
          <p:nvPr>
            <p:custDataLst>
              <p:tags r:id="rId4"/>
            </p:custDataLst>
          </p:nvPr>
        </p:nvSpPr>
        <p:spPr>
          <a:xfrm rot="19020000">
            <a:off x="7059295" y="5484495"/>
            <a:ext cx="883920" cy="38036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5400000">
            <a:off x="2667002" y="-2666999"/>
            <a:ext cx="6858000" cy="12192000"/>
          </a:xfrm>
          <a:prstGeom prst="rect">
            <a:avLst/>
          </a:prstGeom>
        </p:spPr>
      </p:pic>
      <p:sp>
        <p:nvSpPr>
          <p:cNvPr id="2" name="文本框 1"/>
          <p:cNvSpPr txBox="1"/>
          <p:nvPr>
            <p:custDataLst>
              <p:tags r:id="rId3"/>
            </p:custDataLst>
          </p:nvPr>
        </p:nvSpPr>
        <p:spPr>
          <a:xfrm>
            <a:off x="2961383" y="2931952"/>
            <a:ext cx="6269234" cy="119888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tx1"/>
                </a:solidFill>
              </a:rPr>
              <a:t>走进法治天地</a:t>
            </a:r>
            <a:endParaRPr lang="zh-CN" altLang="en-US" b="1">
              <a:solidFill>
                <a:schemeClr val="tx1"/>
              </a:solidFill>
            </a:endParaRPr>
          </a:p>
        </p:txBody>
      </p:sp>
      <p:sp>
        <p:nvSpPr>
          <p:cNvPr id="10" name="文本框 9"/>
          <p:cNvSpPr txBox="1"/>
          <p:nvPr>
            <p:custDataLst>
              <p:tags r:id="rId4"/>
            </p:custDataLst>
          </p:nvPr>
        </p:nvSpPr>
        <p:spPr>
          <a:xfrm>
            <a:off x="2961383" y="1362317"/>
            <a:ext cx="6269234" cy="1569660"/>
          </a:xfrm>
          <a:prstGeom prst="rect">
            <a:avLst/>
          </a:prstGeom>
          <a:noFill/>
        </p:spPr>
        <p:txBody>
          <a:bodyPr wrap="square" rtlCol="0">
            <a:spAutoFit/>
          </a:bodyPr>
          <a:lstStyle>
            <a:defPPr>
              <a:defRPr lang="zh-CN"/>
            </a:defPPr>
            <a:lvl1pPr algn="ctr">
              <a:defRPr sz="7200">
                <a:gradFill>
                  <a:gsLst>
                    <a:gs pos="0">
                      <a:srgbClr val="76A1BB"/>
                    </a:gs>
                    <a:gs pos="100000">
                      <a:srgbClr val="FDDD18"/>
                    </a:gs>
                  </a:gsLst>
                  <a:lin ang="0" scaled="0"/>
                </a:gradFill>
                <a:latin typeface="站酷快乐体2016修订版" panose="02010600030101010101" pitchFamily="2" charset="-122"/>
                <a:ea typeface="站酷快乐体2016修订版"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600">
                <a:solidFill>
                  <a:schemeClr val="tx1">
                    <a:lumMod val="50000"/>
                    <a:lumOff val="50000"/>
                  </a:schemeClr>
                </a:solidFill>
              </a:rPr>
              <a:t>04</a:t>
            </a:r>
            <a:endParaRPr lang="zh-CN" altLang="en-US" sz="9600">
              <a:solidFill>
                <a:schemeClr val="tx1">
                  <a:lumMod val="50000"/>
                  <a:lumOff val="50000"/>
                </a:schemeClr>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内容占位符 3" descr="走进法治天地"/>
          <p:cNvPicPr>
            <a:picLocks noGrp="1" noChangeAspect="1"/>
          </p:cNvPicPr>
          <p:nvPr>
            <p:ph idx="1"/>
            <p:custDataLst>
              <p:tags r:id="rId1"/>
            </p:custDataLst>
          </p:nvPr>
        </p:nvPicPr>
        <p:blipFill>
          <a:blip r:embed="rId2"/>
          <a:stretch>
            <a:fillRect/>
          </a:stretch>
        </p:blipFill>
        <p:spPr>
          <a:xfrm>
            <a:off x="496570" y="-85725"/>
            <a:ext cx="11048365" cy="6944360"/>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p:cNvSpPr txBox="1"/>
          <p:nvPr>
            <p:custDataLst>
              <p:tags r:id="rId1"/>
            </p:custDataLst>
          </p:nvPr>
        </p:nvSpPr>
        <p:spPr>
          <a:xfrm flipH="1">
            <a:off x="5115560" y="258541"/>
            <a:ext cx="1960880" cy="52197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一句话必备</a:t>
            </a:r>
            <a:endPar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39" name="矩形: 圆角 38"/>
          <p:cNvSpPr/>
          <p:nvPr>
            <p:custDataLst>
              <p:tags r:id="rId2"/>
            </p:custDataLst>
          </p:nvPr>
        </p:nvSpPr>
        <p:spPr>
          <a:xfrm>
            <a:off x="727075" y="1184910"/>
            <a:ext cx="10937875" cy="5401310"/>
          </a:xfrm>
          <a:prstGeom prst="roundRect">
            <a:avLst>
              <a:gd name="adj" fmla="val 0"/>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indent="0">
              <a:lnSpc>
                <a:spcPct val="150000"/>
              </a:lnSpc>
              <a:buFont typeface="+mj-lt"/>
              <a:buNone/>
              <a:defRPr/>
            </a:pP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1</a:t>
            </a:r>
            <a:r>
              <a:rPr sz="2000" kern="0" spc="100">
                <a:solidFill>
                  <a:prstClr val="black"/>
                </a:solidFill>
                <a:latin typeface="微软雅黑" pitchFamily="34" charset="-122"/>
                <a:ea typeface="微软雅黑" pitchFamily="34" charset="-122"/>
                <a:sym typeface="+mn-ea"/>
              </a:rPr>
              <a:t>. 全面推进依法治国的总目标：</a:t>
            </a:r>
            <a:r>
              <a:rPr sz="2000" kern="0" spc="100">
                <a:solidFill>
                  <a:srgbClr val="FF0000"/>
                </a:solidFill>
                <a:latin typeface="微软雅黑" pitchFamily="34" charset="-122"/>
                <a:ea typeface="微软雅黑" pitchFamily="34" charset="-122"/>
                <a:sym typeface="+mn-ea"/>
              </a:rPr>
              <a:t>建设中国特色社会主义法治体系，建设社会主义法治国家</a:t>
            </a:r>
            <a:r>
              <a:rPr sz="2000" kern="0" spc="100">
                <a:solidFill>
                  <a:prstClr val="black"/>
                </a:solidFill>
                <a:latin typeface="微软雅黑" pitchFamily="34" charset="-122"/>
                <a:ea typeface="微软雅黑" pitchFamily="34" charset="-122"/>
                <a:sym typeface="+mn-ea"/>
              </a:rPr>
              <a:t>。</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2</a:t>
            </a:r>
            <a:r>
              <a:rPr sz="2000" kern="0" spc="100">
                <a:solidFill>
                  <a:prstClr val="black"/>
                </a:solidFill>
                <a:latin typeface="微软雅黑" pitchFamily="34" charset="-122"/>
                <a:ea typeface="微软雅黑" pitchFamily="34" charset="-122"/>
                <a:sym typeface="+mn-ea"/>
              </a:rPr>
              <a:t>. 法律的特征：是由国家制定或认可，由国家强制力保证实施，对全体社会成员具有普遍约束力。</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3</a:t>
            </a:r>
            <a:r>
              <a:rPr sz="2000" kern="0" spc="100">
                <a:solidFill>
                  <a:prstClr val="black"/>
                </a:solidFill>
                <a:latin typeface="微软雅黑" pitchFamily="34" charset="-122"/>
                <a:ea typeface="微软雅黑" pitchFamily="34" charset="-122"/>
                <a:sym typeface="+mn-ea"/>
              </a:rPr>
              <a:t>. 公民在法律面前一律平等，</a:t>
            </a:r>
            <a:r>
              <a:rPr sz="2000" kern="0" spc="100">
                <a:solidFill>
                  <a:srgbClr val="FF0000"/>
                </a:solidFill>
                <a:latin typeface="微软雅黑" pitchFamily="34" charset="-122"/>
                <a:ea typeface="微软雅黑" pitchFamily="34" charset="-122"/>
                <a:sym typeface="+mn-ea"/>
              </a:rPr>
              <a:t>任何人都没有超越法律的特权</a:t>
            </a:r>
            <a:r>
              <a:rPr sz="2000" kern="0" spc="100">
                <a:solidFill>
                  <a:prstClr val="black"/>
                </a:solidFill>
                <a:latin typeface="微软雅黑" pitchFamily="34" charset="-122"/>
                <a:ea typeface="微软雅黑" pitchFamily="34" charset="-122"/>
                <a:sym typeface="+mn-ea"/>
              </a:rPr>
              <a:t>。</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4</a:t>
            </a:r>
            <a:r>
              <a:rPr sz="2000" kern="0" spc="100">
                <a:solidFill>
                  <a:prstClr val="black"/>
                </a:solidFill>
                <a:latin typeface="微软雅黑" pitchFamily="34" charset="-122"/>
                <a:ea typeface="微软雅黑" pitchFamily="34" charset="-122"/>
                <a:sym typeface="+mn-ea"/>
              </a:rPr>
              <a:t>. 任何人不论职务高低、功劳大小，只要触犯国家法律，都必须承担相应的法律责任。</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5</a:t>
            </a:r>
            <a:r>
              <a:rPr sz="2000" kern="0" spc="100">
                <a:solidFill>
                  <a:prstClr val="black"/>
                </a:solidFill>
                <a:latin typeface="微软雅黑" pitchFamily="34" charset="-122"/>
                <a:ea typeface="微软雅黑" pitchFamily="34" charset="-122"/>
                <a:sym typeface="+mn-ea"/>
              </a:rPr>
              <a:t>. 法律规范着全体社会成员的行为，保护着我们的生活，为我们的成长和发展创造安全、健康、有序的社会环境。【规范作用】</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6</a:t>
            </a:r>
            <a:r>
              <a:rPr sz="2000" kern="0" spc="100">
                <a:solidFill>
                  <a:prstClr val="black"/>
                </a:solidFill>
                <a:latin typeface="微软雅黑" pitchFamily="34" charset="-122"/>
                <a:ea typeface="微软雅黑" pitchFamily="34" charset="-122"/>
                <a:sym typeface="+mn-ea"/>
              </a:rPr>
              <a:t>. 法律规定我们应该享有的权利，应该履行的义务。【规范作用】</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lang="en-US" sz="2000" kern="0" spc="100">
                <a:solidFill>
                  <a:prstClr val="black"/>
                </a:solidFill>
                <a:latin typeface="微软雅黑" pitchFamily="34" charset="-122"/>
                <a:ea typeface="微软雅黑" pitchFamily="34" charset="-122"/>
                <a:sym typeface="+mn-ea"/>
              </a:rPr>
              <a:t>7</a:t>
            </a:r>
            <a:r>
              <a:rPr sz="2000" kern="0" spc="100">
                <a:solidFill>
                  <a:prstClr val="black"/>
                </a:solidFill>
                <a:latin typeface="微软雅黑" pitchFamily="34" charset="-122"/>
                <a:ea typeface="微软雅黑" pitchFamily="34" charset="-122"/>
                <a:sym typeface="+mn-ea"/>
              </a:rPr>
              <a:t>. 法律通过解决纠纷和制裁违法犯罪，惩恶扬善、伸张正义，维护我们的合法权益。【保护作用】</a:t>
            </a:r>
            <a:endParaRPr sz="2000" kern="0" spc="100">
              <a:solidFill>
                <a:prstClr val="black"/>
              </a:solidFill>
              <a:latin typeface="微软雅黑" pitchFamily="34" charset="-122"/>
              <a:ea typeface="微软雅黑" pitchFamily="34" charset="-122"/>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588645" y="1314450"/>
            <a:ext cx="5017770" cy="4273550"/>
          </a:xfrm>
          <a:prstGeom prst="rect">
            <a:avLst/>
          </a:prstGeom>
        </p:spPr>
      </p:pic>
      <p:sp>
        <p:nvSpPr>
          <p:cNvPr id="7" name="矩形 6"/>
          <p:cNvSpPr/>
          <p:nvPr>
            <p:custDataLst>
              <p:tags r:id="rId5"/>
            </p:custDataLst>
          </p:nvPr>
        </p:nvSpPr>
        <p:spPr>
          <a:xfrm>
            <a:off x="585470" y="1346835"/>
            <a:ext cx="3843655" cy="1073150"/>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r>
              <a:rPr lang="zh-CN" altLang="zh-CN" sz="3600" b="1">
                <a:solidFill>
                  <a:schemeClr val="tx1"/>
                </a:solidFill>
                <a:latin typeface="Arial" pitchFamily="34" charset="0"/>
                <a:ea typeface="微软雅黑" pitchFamily="34" charset="-122"/>
                <a:cs typeface="Arial" pitchFamily="34" charset="0"/>
              </a:rPr>
              <a:t>生活与法律的关系</a:t>
            </a:r>
            <a:endParaRPr lang="zh-CN" altLang="zh-CN" sz="3600" b="1">
              <a:solidFill>
                <a:schemeClr val="tx1"/>
              </a:solidFill>
              <a:latin typeface="Arial" pitchFamily="34" charset="0"/>
              <a:ea typeface="微软雅黑" pitchFamily="34" charset="-122"/>
              <a:cs typeface="Arial" pitchFamily="34" charset="0"/>
            </a:endParaRPr>
          </a:p>
        </p:txBody>
      </p:sp>
      <p:sp>
        <p:nvSpPr>
          <p:cNvPr id="18" name="矩形 17"/>
          <p:cNvSpPr/>
          <p:nvPr>
            <p:custDataLst>
              <p:tags r:id="rId6"/>
            </p:custDataLst>
          </p:nvPr>
        </p:nvSpPr>
        <p:spPr>
          <a:xfrm>
            <a:off x="7023735" y="1129665"/>
            <a:ext cx="4417060" cy="5289550"/>
          </a:xfrm>
          <a:prstGeom prst="rect">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r>
              <a:rPr lang="zh-CN" altLang="en-US" sz="2400">
                <a:solidFill>
                  <a:schemeClr val="tx1"/>
                </a:solidFill>
                <a:latin typeface="宋体" pitchFamily="2" charset="-122"/>
                <a:ea typeface="宋体" pitchFamily="2" charset="-122"/>
                <a:cs typeface="Arial" pitchFamily="34" charset="0"/>
              </a:rPr>
              <a:t>①每一部法律都是应生活的</a:t>
            </a:r>
            <a:r>
              <a:rPr lang="zh-CN" altLang="en-US" sz="2400">
                <a:solidFill>
                  <a:srgbClr val="FF0000"/>
                </a:solidFill>
                <a:latin typeface="宋体" pitchFamily="2" charset="-122"/>
                <a:ea typeface="宋体" pitchFamily="2" charset="-122"/>
                <a:cs typeface="Arial" pitchFamily="34" charset="0"/>
              </a:rPr>
              <a:t>需要而制定和颁布</a:t>
            </a:r>
            <a:r>
              <a:rPr lang="zh-CN" altLang="en-US" sz="2400">
                <a:solidFill>
                  <a:schemeClr val="tx1"/>
                </a:solidFill>
                <a:latin typeface="宋体" pitchFamily="2" charset="-122"/>
                <a:ea typeface="宋体" pitchFamily="2" charset="-122"/>
                <a:cs typeface="Arial" pitchFamily="34" charset="0"/>
              </a:rPr>
              <a:t>的，又对生活加以</a:t>
            </a:r>
            <a:r>
              <a:rPr lang="zh-CN" altLang="en-US" sz="2400">
                <a:solidFill>
                  <a:srgbClr val="FF0000"/>
                </a:solidFill>
                <a:latin typeface="宋体" pitchFamily="2" charset="-122"/>
                <a:ea typeface="宋体" pitchFamily="2" charset="-122"/>
                <a:cs typeface="Arial" pitchFamily="34" charset="0"/>
              </a:rPr>
              <a:t>规范和调整</a:t>
            </a:r>
            <a:r>
              <a:rPr lang="zh-CN" altLang="en-US" sz="2400">
                <a:solidFill>
                  <a:schemeClr val="tx1"/>
                </a:solidFill>
                <a:latin typeface="宋体" pitchFamily="2" charset="-122"/>
                <a:ea typeface="宋体" pitchFamily="2" charset="-122"/>
                <a:cs typeface="Arial" pitchFamily="34" charset="0"/>
              </a:rPr>
              <a:t>。我们的生活与法律息息相关。</a:t>
            </a:r>
            <a:endParaRPr lang="zh-CN" altLang="en-US" sz="2400">
              <a:solidFill>
                <a:schemeClr val="tx1"/>
              </a:solidFill>
              <a:latin typeface="宋体" pitchFamily="2" charset="-122"/>
              <a:ea typeface="宋体" pitchFamily="2" charset="-122"/>
              <a:cs typeface="Arial" pitchFamily="34" charset="0"/>
            </a:endParaRPr>
          </a:p>
          <a:p>
            <a:pPr algn="l"/>
            <a:r>
              <a:rPr lang="zh-CN" altLang="en-US" sz="2400">
                <a:solidFill>
                  <a:schemeClr val="tx1"/>
                </a:solidFill>
                <a:latin typeface="宋体" pitchFamily="2" charset="-122"/>
                <a:ea typeface="宋体" pitchFamily="2" charset="-122"/>
                <a:cs typeface="Arial" pitchFamily="34" charset="0"/>
              </a:rPr>
              <a:t>②法律已经</a:t>
            </a:r>
            <a:r>
              <a:rPr lang="zh-CN" altLang="en-US" sz="2400">
                <a:solidFill>
                  <a:srgbClr val="FF0000"/>
                </a:solidFill>
                <a:latin typeface="宋体" pitchFamily="2" charset="-122"/>
                <a:ea typeface="宋体" pitchFamily="2" charset="-122"/>
                <a:cs typeface="Arial" pitchFamily="34" charset="0"/>
              </a:rPr>
              <a:t>渗透到社会的方方面面</a:t>
            </a:r>
            <a:r>
              <a:rPr lang="zh-CN" altLang="en-US" sz="2400">
                <a:solidFill>
                  <a:schemeClr val="tx1"/>
                </a:solidFill>
                <a:latin typeface="宋体" pitchFamily="2" charset="-122"/>
                <a:ea typeface="宋体" pitchFamily="2" charset="-122"/>
                <a:cs typeface="Arial" pitchFamily="34" charset="0"/>
              </a:rPr>
              <a:t>。法律通过调整社会关系，不仅服务于人们当下的生活，而且指导着人们未来的生活。</a:t>
            </a:r>
            <a:endParaRPr lang="zh-CN" altLang="en-US" sz="2400">
              <a:solidFill>
                <a:schemeClr val="tx1"/>
              </a:solidFill>
              <a:latin typeface="宋体" pitchFamily="2" charset="-122"/>
              <a:ea typeface="宋体" pitchFamily="2" charset="-122"/>
              <a:cs typeface="Arial" pitchFamily="34" charset="0"/>
            </a:endParaRPr>
          </a:p>
          <a:p>
            <a:pPr algn="l"/>
            <a:r>
              <a:rPr lang="zh-CN" altLang="en-US" sz="2400">
                <a:solidFill>
                  <a:schemeClr val="tx1"/>
                </a:solidFill>
                <a:latin typeface="宋体" pitchFamily="2" charset="-122"/>
                <a:ea typeface="宋体" pitchFamily="2" charset="-122"/>
                <a:cs typeface="Arial" pitchFamily="34" charset="0"/>
              </a:rPr>
              <a:t>③法律</a:t>
            </a:r>
            <a:r>
              <a:rPr lang="zh-CN" altLang="en-US" sz="2400">
                <a:solidFill>
                  <a:srgbClr val="FF0000"/>
                </a:solidFill>
                <a:latin typeface="宋体" pitchFamily="2" charset="-122"/>
                <a:ea typeface="宋体" pitchFamily="2" charset="-122"/>
                <a:cs typeface="Arial" pitchFamily="34" charset="0"/>
              </a:rPr>
              <a:t>与我们每个人相伴一生</a:t>
            </a:r>
            <a:r>
              <a:rPr lang="zh-CN" altLang="en-US" sz="2400">
                <a:solidFill>
                  <a:schemeClr val="tx1"/>
                </a:solidFill>
                <a:latin typeface="宋体" pitchFamily="2" charset="-122"/>
                <a:ea typeface="宋体" pitchFamily="2" charset="-122"/>
                <a:cs typeface="Arial" pitchFamily="34" charset="0"/>
              </a:rPr>
              <a:t>。法律规定的权利和义务为我们每个人提供了自由生存和发展的空间。</a:t>
            </a:r>
            <a:endParaRPr lang="zh-CN" altLang="en-US" sz="3600">
              <a:gradFill>
                <a:gsLst>
                  <a:gs pos="0">
                    <a:srgbClr val="FDDD18"/>
                  </a:gs>
                  <a:gs pos="100000">
                    <a:srgbClr val="76A1BB"/>
                  </a:gs>
                </a:gsLst>
                <a:lin ang="5400000" scaled="1"/>
              </a:gradFill>
              <a:latin typeface="宋体" pitchFamily="2" charset="-122"/>
              <a:ea typeface="宋体" pitchFamily="2" charset="-122"/>
              <a:cs typeface="Arial"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法律的作用</a:t>
            </a:r>
            <a:endParaRPr lang="zh-CN" altLang="en-US" sz="2800" b="1"/>
          </a:p>
        </p:txBody>
      </p:sp>
      <p:graphicFrame>
        <p:nvGraphicFramePr>
          <p:cNvPr id="34" name="表格 33"/>
          <p:cNvGraphicFramePr>
            <a:graphicFrameLocks noGrp="1"/>
          </p:cNvGraphicFramePr>
          <p:nvPr>
            <p:custDataLst>
              <p:tags r:id="rId13"/>
            </p:custDataLst>
          </p:nvPr>
        </p:nvGraphicFramePr>
        <p:xfrm>
          <a:off x="941705" y="1459230"/>
          <a:ext cx="10086975" cy="4361180"/>
        </p:xfrm>
        <a:graphic>
          <a:graphicData uri="http://schemas.openxmlformats.org/drawingml/2006/table">
            <a:tbl>
              <a:tblPr firstRow="1" bandRow="1">
                <a:tableStyleId>{5C22544A-7EE6-4342-B048-85BDC9FD1C3A}</a:tableStyleId>
              </a:tblPr>
              <a:tblGrid>
                <a:gridCol w="2377440"/>
                <a:gridCol w="7709535"/>
              </a:tblGrid>
              <a:tr h="1432560">
                <a:tc>
                  <a:txBody>
                    <a:bodyPr wrap="square"/>
                    <a:lstStyle/>
                    <a:p>
                      <a:pPr>
                        <a:buNone/>
                      </a:pPr>
                      <a:endParaRPr lang="zh-CN" altLang="en-US" sz="2800">
                        <a:solidFill>
                          <a:srgbClr val="FFFFFF"/>
                        </a:solidFill>
                        <a:latin typeface="宋体" pitchFamily="2" charset="-122"/>
                        <a:ea typeface="宋体" pitchFamily="2" charset="-122"/>
                        <a:cs typeface="宋体" pitchFamily="2" charset="-122"/>
                      </a:endParaRPr>
                    </a:p>
                    <a:p>
                      <a:pPr>
                        <a:buNone/>
                      </a:pPr>
                      <a:r>
                        <a:rPr lang="en-US" altLang="zh-CN" sz="2800">
                          <a:solidFill>
                            <a:srgbClr val="FFFFFF"/>
                          </a:solidFill>
                          <a:latin typeface="宋体" pitchFamily="2" charset="-122"/>
                          <a:ea typeface="宋体" pitchFamily="2" charset="-122"/>
                          <a:cs typeface="宋体" pitchFamily="2" charset="-122"/>
                        </a:rPr>
                        <a:t>1.</a:t>
                      </a:r>
                      <a:r>
                        <a:rPr lang="zh-CN" altLang="en-US" sz="2800">
                          <a:solidFill>
                            <a:srgbClr val="FFFFFF"/>
                          </a:solidFill>
                          <a:latin typeface="宋体" pitchFamily="2" charset="-122"/>
                          <a:ea typeface="宋体" pitchFamily="2" charset="-122"/>
                          <a:cs typeface="宋体" pitchFamily="2" charset="-122"/>
                        </a:rPr>
                        <a:t>法律的本质</a:t>
                      </a:r>
                      <a:endParaRPr lang="zh-CN" altLang="en-US" sz="28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sz="1800" b="0">
                        <a:solidFill>
                          <a:srgbClr val="FFFFFF"/>
                        </a:solidFill>
                        <a:latin typeface="宋体" pitchFamily="2" charset="-122"/>
                        <a:ea typeface="宋体" pitchFamily="2" charset="-122"/>
                      </a:endParaRPr>
                    </a:p>
                    <a:p>
                      <a:pPr>
                        <a:buNone/>
                      </a:pPr>
                      <a:endParaRPr lang="zh-CN" altLang="en-US" sz="1800" b="0">
                        <a:solidFill>
                          <a:srgbClr val="FFFFFF"/>
                        </a:solidFill>
                        <a:latin typeface="宋体" pitchFamily="2" charset="-122"/>
                        <a:ea typeface="宋体" pitchFamily="2" charset="-122"/>
                      </a:endParaRPr>
                    </a:p>
                    <a:p>
                      <a:pPr>
                        <a:buNone/>
                      </a:pPr>
                      <a:r>
                        <a:rPr lang="en-US" altLang="zh-CN" sz="1800" b="0">
                          <a:solidFill>
                            <a:srgbClr val="000000"/>
                          </a:solidFill>
                          <a:effectLst/>
                          <a:latin typeface="宋体" pitchFamily="2" charset="-122"/>
                          <a:ea typeface="宋体" pitchFamily="2" charset="-122"/>
                          <a:cs typeface="微软雅黑" pitchFamily="34" charset="-122"/>
                          <a:sym typeface="+mn-ea"/>
                        </a:rPr>
                        <a:t>法律是统治阶级意志的体现，是用来统治国家、管理社会的工具，也是调整社会关系、判断是非曲直、处理矛盾和纠纷的标尺。</a:t>
                      </a:r>
                      <a:endParaRPr lang="en-US" altLang="zh-CN" sz="1800" b="0">
                        <a:solidFill>
                          <a:srgbClr val="000000"/>
                        </a:solidFill>
                        <a:effectLst/>
                        <a:latin typeface="宋体" pitchFamily="2" charset="-122"/>
                        <a:ea typeface="宋体" pitchFamily="2" charset="-122"/>
                        <a:cs typeface="微软雅黑" pitchFamily="34" charset="-122"/>
                        <a:sym typeface="+mn-ea"/>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r>
                        <a:rPr lang="en-US" altLang="zh-CN" sz="2800" err="1">
                          <a:solidFill>
                            <a:srgbClr val="000000"/>
                          </a:solidFill>
                          <a:latin typeface="宋体" pitchFamily="2" charset="-122"/>
                          <a:ea typeface="宋体" pitchFamily="2" charset="-122"/>
                          <a:cs typeface="宋体" pitchFamily="2" charset="-122"/>
                        </a:rPr>
                        <a:t>2.</a:t>
                      </a:r>
                      <a:r>
                        <a:rPr lang="zh-CN" altLang="en-US" sz="2800" err="1">
                          <a:solidFill>
                            <a:srgbClr val="000000"/>
                          </a:solidFill>
                          <a:latin typeface="宋体" pitchFamily="2" charset="-122"/>
                          <a:ea typeface="宋体" pitchFamily="2" charset="-122"/>
                          <a:cs typeface="宋体" pitchFamily="2" charset="-122"/>
                        </a:rPr>
                        <a:t>法律的作用</a:t>
                      </a:r>
                      <a:endParaRPr lang="zh-CN" altLang="en-US" sz="28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①法律规范着全体社会成员的行为，保护着我们的生活，为我们的成长和发展创造安全、健康、有序的社会环境。</a:t>
                      </a:r>
                      <a:endParaRPr sz="1800" b="0">
                        <a:solidFill>
                          <a:srgbClr val="000000"/>
                        </a:solidFill>
                        <a:effectLst/>
                        <a:latin typeface="宋体" pitchFamily="2" charset="-122"/>
                        <a:ea typeface="宋体" pitchFamily="2" charset="-122"/>
                        <a:cs typeface="微软雅黑" pitchFamily="34" charset="-122"/>
                        <a:sym typeface="+mn-ea"/>
                      </a:endParaRPr>
                    </a:p>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②法律规定我们应该享有的权利，应该履行的义务。法律也为我们评判自己和他人的行为提供了准绳，指引、教育人向善。</a:t>
                      </a:r>
                      <a:endParaRPr sz="1800" b="0">
                        <a:solidFill>
                          <a:srgbClr val="000000"/>
                        </a:solidFill>
                        <a:effectLst/>
                        <a:latin typeface="宋体" pitchFamily="2" charset="-122"/>
                        <a:ea typeface="宋体" pitchFamily="2" charset="-122"/>
                        <a:cs typeface="微软雅黑" pitchFamily="34" charset="-122"/>
                        <a:sym typeface="+mn-ea"/>
                      </a:endParaRPr>
                    </a:p>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③法律通过解决纠纷和制裁违法犯罪，惩恶扬善、伸张正义，维护我们的合法权益。</a:t>
                      </a:r>
                      <a:endParaRPr sz="1800" b="0">
                        <a:solidFill>
                          <a:srgbClr val="000000"/>
                        </a:solidFill>
                        <a:effectLst/>
                        <a:latin typeface="宋体" pitchFamily="2" charset="-122"/>
                        <a:ea typeface="宋体" pitchFamily="2" charset="-122"/>
                        <a:cs typeface="微软雅黑" pitchFamily="34" charset="-122"/>
                        <a:sym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与法同行</a:t>
            </a:r>
            <a:endParaRPr lang="zh-CN" altLang="en-US" sz="2800" b="1"/>
          </a:p>
        </p:txBody>
      </p:sp>
      <p:graphicFrame>
        <p:nvGraphicFramePr>
          <p:cNvPr id="34" name="表格 33"/>
          <p:cNvGraphicFramePr>
            <a:graphicFrameLocks noGrp="1"/>
          </p:cNvGraphicFramePr>
          <p:nvPr>
            <p:custDataLst>
              <p:tags r:id="rId13"/>
            </p:custDataLst>
          </p:nvPr>
        </p:nvGraphicFramePr>
        <p:xfrm>
          <a:off x="941705" y="1459230"/>
          <a:ext cx="10086975" cy="4361180"/>
        </p:xfrm>
        <a:graphic>
          <a:graphicData uri="http://schemas.openxmlformats.org/drawingml/2006/table">
            <a:tbl>
              <a:tblPr firstRow="1" bandRow="1">
                <a:tableStyleId>{5C22544A-7EE6-4342-B048-85BDC9FD1C3A}</a:tableStyleId>
              </a:tblPr>
              <a:tblGrid>
                <a:gridCol w="2377440"/>
                <a:gridCol w="7709535"/>
              </a:tblGrid>
              <a:tr h="1432560">
                <a:tc>
                  <a:txBody>
                    <a:bodyPr wrap="square"/>
                    <a:lstStyle/>
                    <a:p>
                      <a:pPr>
                        <a:buNone/>
                      </a:pPr>
                      <a:endParaRPr lang="zh-CN" altLang="en-US" sz="2800">
                        <a:solidFill>
                          <a:srgbClr val="FFFFFF"/>
                        </a:solidFill>
                        <a:latin typeface="宋体" pitchFamily="2" charset="-122"/>
                        <a:ea typeface="宋体" pitchFamily="2" charset="-122"/>
                        <a:cs typeface="宋体" pitchFamily="2" charset="-122"/>
                      </a:endParaRPr>
                    </a:p>
                    <a:p>
                      <a:pPr>
                        <a:buNone/>
                      </a:pPr>
                      <a:r>
                        <a:rPr lang="en-US" altLang="zh-CN" sz="2800">
                          <a:solidFill>
                            <a:srgbClr val="FFFFFF"/>
                          </a:solidFill>
                          <a:latin typeface="宋体" pitchFamily="2" charset="-122"/>
                          <a:ea typeface="宋体" pitchFamily="2" charset="-122"/>
                          <a:cs typeface="宋体" pitchFamily="2" charset="-122"/>
                        </a:rPr>
                        <a:t>1.</a:t>
                      </a:r>
                      <a:r>
                        <a:rPr lang="zh-CN" altLang="en-US" sz="2800">
                          <a:solidFill>
                            <a:srgbClr val="FFFFFF"/>
                          </a:solidFill>
                          <a:latin typeface="宋体" pitchFamily="2" charset="-122"/>
                          <a:ea typeface="宋体" pitchFamily="2" charset="-122"/>
                          <a:cs typeface="宋体" pitchFamily="2" charset="-122"/>
                        </a:rPr>
                        <a:t>法治的含义</a:t>
                      </a:r>
                      <a:endParaRPr lang="zh-CN" altLang="en-US" sz="28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sz="1800" b="0">
                        <a:solidFill>
                          <a:srgbClr val="FFFFFF"/>
                        </a:solidFill>
                        <a:latin typeface="宋体" pitchFamily="2" charset="-122"/>
                        <a:ea typeface="宋体" pitchFamily="2" charset="-122"/>
                      </a:endParaRPr>
                    </a:p>
                    <a:p>
                      <a:pPr>
                        <a:buNone/>
                      </a:pPr>
                      <a:endParaRPr lang="zh-CN" altLang="en-US" sz="1800" b="0">
                        <a:solidFill>
                          <a:srgbClr val="FFFFFF"/>
                        </a:solidFill>
                        <a:latin typeface="宋体" pitchFamily="2" charset="-122"/>
                        <a:ea typeface="宋体" pitchFamily="2" charset="-122"/>
                      </a:endParaRPr>
                    </a:p>
                    <a:p>
                      <a:pPr>
                        <a:buNone/>
                      </a:pPr>
                      <a:r>
                        <a:rPr lang="en-US" altLang="zh-CN" sz="1800" b="0">
                          <a:solidFill>
                            <a:srgbClr val="000000"/>
                          </a:solidFill>
                          <a:effectLst/>
                          <a:latin typeface="宋体" pitchFamily="2" charset="-122"/>
                          <a:ea typeface="宋体" pitchFamily="2" charset="-122"/>
                          <a:cs typeface="微软雅黑" pitchFamily="34" charset="-122"/>
                          <a:sym typeface="+mn-ea"/>
                        </a:rPr>
                        <a:t>法治是依法对国家和社会事务进行治理，强调依法治国、法律至上，要求任何组织和个人都要服从法律，遵守法律，依法办事。</a:t>
                      </a:r>
                      <a:endParaRPr lang="en-US" altLang="zh-CN" sz="1800" b="0">
                        <a:solidFill>
                          <a:srgbClr val="000000"/>
                        </a:solidFill>
                        <a:effectLst/>
                        <a:latin typeface="宋体" pitchFamily="2" charset="-122"/>
                        <a:ea typeface="宋体" pitchFamily="2" charset="-122"/>
                        <a:cs typeface="微软雅黑" pitchFamily="34" charset="-122"/>
                        <a:sym typeface="+mn-ea"/>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endParaRPr lang="en-US" altLang="zh-CN" sz="2800" err="1">
                        <a:solidFill>
                          <a:srgbClr val="000000"/>
                        </a:solidFill>
                        <a:latin typeface="宋体" pitchFamily="2" charset="-122"/>
                        <a:ea typeface="宋体" pitchFamily="2" charset="-122"/>
                        <a:cs typeface="宋体" pitchFamily="2" charset="-122"/>
                      </a:endParaRPr>
                    </a:p>
                    <a:p>
                      <a:pPr algn="l">
                        <a:buNone/>
                      </a:pPr>
                      <a:r>
                        <a:rPr lang="en-US" altLang="zh-CN" sz="2800" err="1">
                          <a:solidFill>
                            <a:srgbClr val="000000"/>
                          </a:solidFill>
                          <a:latin typeface="宋体" pitchFamily="2" charset="-122"/>
                          <a:ea typeface="宋体" pitchFamily="2" charset="-122"/>
                          <a:cs typeface="宋体" pitchFamily="2" charset="-122"/>
                        </a:rPr>
                        <a:t>2.</a:t>
                      </a:r>
                      <a:r>
                        <a:rPr lang="zh-CN" altLang="en-US" sz="2800" err="1">
                          <a:solidFill>
                            <a:srgbClr val="000000"/>
                          </a:solidFill>
                          <a:latin typeface="宋体" pitchFamily="2" charset="-122"/>
                          <a:ea typeface="宋体" pitchFamily="2" charset="-122"/>
                          <a:cs typeface="宋体" pitchFamily="2" charset="-122"/>
                        </a:rPr>
                        <a:t>依法办事</a:t>
                      </a:r>
                      <a:endParaRPr lang="zh-CN" altLang="en-US" sz="28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①树立法律意识。</a:t>
                      </a:r>
                      <a:endParaRPr sz="1800" b="0">
                        <a:solidFill>
                          <a:srgbClr val="000000"/>
                        </a:solidFill>
                        <a:effectLst/>
                        <a:latin typeface="宋体" pitchFamily="2" charset="-122"/>
                        <a:ea typeface="宋体" pitchFamily="2" charset="-122"/>
                        <a:cs typeface="微软雅黑" pitchFamily="34" charset="-122"/>
                        <a:sym typeface="+mn-ea"/>
                      </a:endParaRPr>
                    </a:p>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②依法办事，就要遵守各种法律法规。遇到问题需要解决，应当通过法治方式，表达自身合法的诉求和愿望。</a:t>
                      </a:r>
                      <a:endParaRPr sz="1800" b="0">
                        <a:solidFill>
                          <a:srgbClr val="000000"/>
                        </a:solidFill>
                        <a:effectLst/>
                        <a:latin typeface="宋体" pitchFamily="2" charset="-122"/>
                        <a:ea typeface="宋体" pitchFamily="2" charset="-122"/>
                        <a:cs typeface="微软雅黑" pitchFamily="34" charset="-122"/>
                        <a:sym typeface="+mn-ea"/>
                      </a:endParaRPr>
                    </a:p>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③在实现自身利益的过程中，还要自觉维护他人和集体的合法权益。</a:t>
                      </a:r>
                      <a:endParaRPr sz="1800" b="0">
                        <a:solidFill>
                          <a:srgbClr val="000000"/>
                        </a:solidFill>
                        <a:effectLst/>
                        <a:latin typeface="宋体" pitchFamily="2" charset="-122"/>
                        <a:ea typeface="宋体" pitchFamily="2" charset="-122"/>
                        <a:cs typeface="微软雅黑" pitchFamily="34" charset="-122"/>
                        <a:sym typeface="+mn-ea"/>
                      </a:endParaRPr>
                    </a:p>
                    <a:p>
                      <a:pPr indent="0" algn="l" rtl="0" eaLnBrk="1" fontAlgn="auto" latinLnBrk="0" hangingPunct="1">
                        <a:lnSpc>
                          <a:spcPct val="150000"/>
                        </a:lnSpc>
                        <a:spcBef>
                          <a:spcPct val="0"/>
                        </a:spcBef>
                        <a:spcAft>
                          <a:spcPct val="0"/>
                        </a:spcAft>
                        <a:buFont typeface="+mj-ea"/>
                        <a:buNone/>
                      </a:pPr>
                      <a:r>
                        <a:rPr sz="1800" b="0">
                          <a:solidFill>
                            <a:srgbClr val="000000"/>
                          </a:solidFill>
                          <a:effectLst/>
                          <a:latin typeface="宋体" pitchFamily="2" charset="-122"/>
                          <a:ea typeface="宋体" pitchFamily="2" charset="-122"/>
                          <a:cs typeface="微软雅黑" pitchFamily="34" charset="-122"/>
                          <a:sym typeface="+mn-ea"/>
                        </a:rPr>
                        <a:t>④依法办事，就要养成尊法学法守法用法的习惯，逐步成长为社会主义法治的忠实崇尚者、自觉遵守者、坚定捍卫者。</a:t>
                      </a:r>
                      <a:endParaRPr sz="1800" b="0">
                        <a:solidFill>
                          <a:srgbClr val="000000"/>
                        </a:solidFill>
                        <a:effectLst/>
                        <a:latin typeface="宋体" pitchFamily="2" charset="-122"/>
                        <a:ea typeface="宋体" pitchFamily="2" charset="-122"/>
                        <a:cs typeface="微软雅黑" pitchFamily="34" charset="-122"/>
                        <a:sym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615815"/>
          </a:xfrm>
          <a:prstGeom prst="rect">
            <a:avLst/>
          </a:prstGeom>
          <a:noFill/>
        </p:spPr>
        <p:txBody>
          <a:bodyPr wrap="square" rtlCol="0">
            <a:spAutoFit/>
          </a:bodyPr>
          <a:lstStyle/>
          <a:p>
            <a:pPr>
              <a:lnSpc>
                <a:spcPct val="150000"/>
              </a:lnSpc>
            </a:pPr>
            <a:r>
              <a:rPr lang="en-US" altLang="zh-CN" sz="2800">
                <a:latin typeface="宋体" pitchFamily="2" charset="-122"/>
                <a:sym typeface="+mn-ea"/>
              </a:rPr>
              <a:t>1.</a:t>
            </a:r>
            <a:r>
              <a:rPr lang="zh-CN" altLang="en-US" sz="2800">
                <a:latin typeface="宋体" pitchFamily="2" charset="-122"/>
                <a:sym typeface="+mn-ea"/>
              </a:rPr>
              <a:t>法律区别于道德等行为规范的最主要特征是（　　）</a:t>
            </a:r>
            <a:endParaRPr lang="zh-CN" altLang="en-US" sz="2800">
              <a:latin typeface="宋体" pitchFamily="2" charset="-122"/>
            </a:endParaRPr>
          </a:p>
          <a:p>
            <a:pPr>
              <a:lnSpc>
                <a:spcPct val="150000"/>
              </a:lnSpc>
            </a:pPr>
            <a:r>
              <a:rPr lang="en-US" altLang="zh-CN" sz="2800">
                <a:latin typeface="宋体" pitchFamily="2" charset="-122"/>
                <a:sym typeface="+mn-ea"/>
              </a:rPr>
              <a:t>A.</a:t>
            </a:r>
            <a:r>
              <a:rPr lang="zh-CN" altLang="en-US" sz="2800">
                <a:latin typeface="宋体" pitchFamily="2" charset="-122"/>
                <a:sym typeface="+mn-ea"/>
              </a:rPr>
              <a:t>法律面前人人平等</a:t>
            </a:r>
            <a:endParaRPr lang="zh-CN" altLang="en-US" sz="2800">
              <a:latin typeface="宋体" pitchFamily="2" charset="-122"/>
            </a:endParaRPr>
          </a:p>
          <a:p>
            <a:pPr>
              <a:lnSpc>
                <a:spcPct val="150000"/>
              </a:lnSpc>
            </a:pPr>
            <a:r>
              <a:rPr lang="en-US" altLang="zh-CN" sz="2800">
                <a:latin typeface="宋体" pitchFamily="2" charset="-122"/>
                <a:sym typeface="+mn-ea"/>
              </a:rPr>
              <a:t>B.</a:t>
            </a:r>
            <a:r>
              <a:rPr lang="zh-CN" altLang="en-US" sz="2800">
                <a:latin typeface="宋体" pitchFamily="2" charset="-122"/>
                <a:sym typeface="+mn-ea"/>
              </a:rPr>
              <a:t>由国家制定或认可</a:t>
            </a:r>
            <a:endParaRPr lang="zh-CN" altLang="en-US" sz="2800">
              <a:latin typeface="宋体" pitchFamily="2" charset="-122"/>
            </a:endParaRPr>
          </a:p>
          <a:p>
            <a:pPr>
              <a:lnSpc>
                <a:spcPct val="150000"/>
              </a:lnSpc>
            </a:pPr>
            <a:r>
              <a:rPr lang="en-US" altLang="zh-CN" sz="2800">
                <a:latin typeface="宋体" pitchFamily="2" charset="-122"/>
                <a:sym typeface="+mn-ea"/>
              </a:rPr>
              <a:t>C.</a:t>
            </a:r>
            <a:r>
              <a:rPr lang="zh-CN" altLang="en-US" sz="2800">
                <a:latin typeface="宋体" pitchFamily="2" charset="-122"/>
                <a:sym typeface="+mn-ea"/>
              </a:rPr>
              <a:t>由国家强制力保证实施</a:t>
            </a:r>
            <a:endParaRPr lang="zh-CN" altLang="en-US" sz="2800">
              <a:latin typeface="宋体" pitchFamily="2" charset="-122"/>
            </a:endParaRPr>
          </a:p>
          <a:p>
            <a:pPr>
              <a:lnSpc>
                <a:spcPct val="150000"/>
              </a:lnSpc>
            </a:pPr>
            <a:r>
              <a:rPr lang="en-US" altLang="zh-CN" sz="2800">
                <a:latin typeface="宋体" pitchFamily="2" charset="-122"/>
                <a:sym typeface="+mn-ea"/>
              </a:rPr>
              <a:t>D.</a:t>
            </a:r>
            <a:r>
              <a:rPr lang="zh-CN" altLang="en-US" sz="2800">
                <a:latin typeface="宋体" pitchFamily="2" charset="-122"/>
                <a:sym typeface="+mn-ea"/>
              </a:rPr>
              <a:t>对全体社会成员具有普遍约束力</a:t>
            </a:r>
            <a:endParaRPr lang="zh-CN" altLang="en-US" sz="2800">
              <a:latin typeface="宋体" pitchFamily="2" charset="-122"/>
            </a:endParaRPr>
          </a:p>
          <a:p>
            <a:pPr marR="0" defTabSz="914400" eaLnBrk="0" hangingPunct="0">
              <a:lnSpc>
                <a:spcPct val="150000"/>
              </a:lnSpc>
              <a:buClrTx/>
              <a:buSzTx/>
              <a:buFontTx/>
              <a:buNone/>
              <a:defRPr/>
            </a:pPr>
            <a:endParaRPr kumimoji="0" lang="zh-CN" altLang="en-US" sz="2800" kern="1200" cap="none" spc="0" normalizeH="0" baseline="0" noProof="0">
              <a:latin typeface="+mj-ea"/>
              <a:ea typeface="+mj-ea"/>
              <a:cs typeface="+mn-cs"/>
            </a:endParaRPr>
          </a:p>
          <a:p>
            <a:pPr marR="0" defTabSz="914400" eaLnBrk="0" hangingPunct="0">
              <a:lnSpc>
                <a:spcPct val="150000"/>
              </a:lnSpc>
              <a:buClrTx/>
              <a:buSzTx/>
              <a:buFontTx/>
              <a:buNone/>
              <a:defRPr/>
            </a:pPr>
            <a:endParaRPr lang="en-US" sz="2800"/>
          </a:p>
        </p:txBody>
      </p:sp>
      <p:sp>
        <p:nvSpPr>
          <p:cNvPr id="3" name="L 形 2"/>
          <p:cNvSpPr/>
          <p:nvPr>
            <p:custDataLst>
              <p:tags r:id="rId4"/>
            </p:custDataLst>
          </p:nvPr>
        </p:nvSpPr>
        <p:spPr>
          <a:xfrm rot="19020000">
            <a:off x="4614545" y="3196590"/>
            <a:ext cx="883920" cy="42735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3969385"/>
          </a:xfrm>
          <a:prstGeom prst="rect">
            <a:avLst/>
          </a:prstGeom>
          <a:noFill/>
        </p:spPr>
        <p:txBody>
          <a:bodyPr wrap="square" rtlCol="0">
            <a:spAutoFit/>
          </a:bodyPr>
          <a:lstStyle/>
          <a:p>
            <a:pPr marR="0" defTabSz="914400" eaLnBrk="0" hangingPunct="0">
              <a:lnSpc>
                <a:spcPct val="150000"/>
              </a:lnSpc>
              <a:buClrTx/>
              <a:buSzTx/>
              <a:buFontTx/>
              <a:buNone/>
              <a:defRPr/>
            </a:pPr>
            <a:r>
              <a:rPr lang="en-US" sz="2800" noProof="0">
                <a:latin typeface="+mj-ea"/>
                <a:ea typeface="+mj-ea"/>
                <a:sym typeface="+mn-ea"/>
              </a:rPr>
              <a:t>2.</a:t>
            </a:r>
            <a:r>
              <a:rPr sz="2800" noProof="0">
                <a:latin typeface="+mj-ea"/>
                <a:ea typeface="+mj-ea"/>
                <a:sym typeface="+mn-ea"/>
              </a:rPr>
              <a:t>右边漫画告诉我们 </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①法律可以解决生活中的一切问题 </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②法律规范全体社会成员行为 </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③严格执法是执法人员的应尽职责</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④人有情，但法律却是无情的</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 A.①②③</a:t>
            </a:r>
            <a:r>
              <a:rPr lang="en-US" sz="2800" noProof="0">
                <a:latin typeface="+mj-ea"/>
                <a:ea typeface="+mj-ea"/>
                <a:sym typeface="+mn-ea"/>
              </a:rPr>
              <a:t>  </a:t>
            </a:r>
            <a:r>
              <a:rPr sz="2800" noProof="0">
                <a:latin typeface="+mj-ea"/>
                <a:ea typeface="+mj-ea"/>
                <a:sym typeface="+mn-ea"/>
              </a:rPr>
              <a:t> B.①②④ </a:t>
            </a:r>
            <a:r>
              <a:rPr lang="en-US" sz="2800" noProof="0">
                <a:latin typeface="+mj-ea"/>
                <a:ea typeface="+mj-ea"/>
                <a:sym typeface="+mn-ea"/>
              </a:rPr>
              <a:t> </a:t>
            </a:r>
            <a:r>
              <a:rPr sz="2800" noProof="0">
                <a:latin typeface="+mj-ea"/>
                <a:ea typeface="+mj-ea"/>
                <a:sym typeface="+mn-ea"/>
              </a:rPr>
              <a:t>C.②③④</a:t>
            </a:r>
            <a:r>
              <a:rPr lang="en-US" sz="2800" noProof="0">
                <a:latin typeface="+mj-ea"/>
                <a:ea typeface="+mj-ea"/>
                <a:sym typeface="+mn-ea"/>
              </a:rPr>
              <a:t> </a:t>
            </a:r>
            <a:r>
              <a:rPr sz="2800" noProof="0">
                <a:latin typeface="+mj-ea"/>
                <a:ea typeface="+mj-ea"/>
                <a:sym typeface="+mn-ea"/>
              </a:rPr>
              <a:t> D.①③④</a:t>
            </a:r>
            <a:endParaRPr sz="2800" noProof="0">
              <a:latin typeface="+mj-ea"/>
              <a:ea typeface="+mj-ea"/>
              <a:sym typeface="+mn-ea"/>
            </a:endParaRPr>
          </a:p>
        </p:txBody>
      </p:sp>
      <p:sp>
        <p:nvSpPr>
          <p:cNvPr id="3" name="L 形 2"/>
          <p:cNvSpPr/>
          <p:nvPr>
            <p:custDataLst>
              <p:tags r:id="rId4"/>
            </p:custDataLst>
          </p:nvPr>
        </p:nvSpPr>
        <p:spPr>
          <a:xfrm rot="19020000">
            <a:off x="4310380" y="5052060"/>
            <a:ext cx="883920" cy="32829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pic>
        <p:nvPicPr>
          <p:cNvPr id="4" name="图片 3"/>
          <p:cNvPicPr>
            <a:picLocks noChangeAspect="1"/>
          </p:cNvPicPr>
          <p:nvPr>
            <p:custDataLst>
              <p:tags r:id="rId5"/>
            </p:custDataLst>
          </p:nvPr>
        </p:nvPicPr>
        <p:blipFill>
          <a:blip r:embed="rId6"/>
          <a:stretch>
            <a:fillRect/>
          </a:stretch>
        </p:blipFill>
        <p:spPr>
          <a:xfrm>
            <a:off x="7679690" y="2609850"/>
            <a:ext cx="3381375" cy="2362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615815"/>
          </a:xfrm>
          <a:prstGeom prst="rect">
            <a:avLst/>
          </a:prstGeom>
          <a:noFill/>
        </p:spPr>
        <p:txBody>
          <a:bodyPr wrap="square" rtlCol="0">
            <a:spAutoFit/>
          </a:bodyPr>
          <a:lstStyle/>
          <a:p>
            <a:pPr>
              <a:lnSpc>
                <a:spcPct val="150000"/>
              </a:lnSpc>
            </a:pPr>
            <a:r>
              <a:rPr lang="en-US" altLang="zh-CN" sz="2800">
                <a:latin typeface="宋体" pitchFamily="2" charset="-122"/>
                <a:sym typeface="+mn-ea"/>
              </a:rPr>
              <a:t>3.</a:t>
            </a:r>
            <a:r>
              <a:rPr lang="zh-CN" altLang="en-US" sz="2800">
                <a:latin typeface="宋体" pitchFamily="2" charset="-122"/>
                <a:sym typeface="+mn-ea"/>
              </a:rPr>
              <a:t>“不相信任何人和相信任何人，同样都是错误的。”塞涅卡的这句名言启示我们，未成年人要避免受到侵害，其前提是（　　）</a:t>
            </a:r>
            <a:endParaRPr lang="zh-CN" altLang="en-US" sz="2800">
              <a:latin typeface="宋体" pitchFamily="2" charset="-122"/>
            </a:endParaRPr>
          </a:p>
          <a:p>
            <a:pPr>
              <a:lnSpc>
                <a:spcPct val="150000"/>
              </a:lnSpc>
            </a:pPr>
            <a:r>
              <a:rPr lang="en-US" altLang="zh-CN" sz="2800">
                <a:latin typeface="宋体" pitchFamily="2" charset="-122"/>
                <a:sym typeface="+mn-ea"/>
              </a:rPr>
              <a:t>A.</a:t>
            </a:r>
            <a:r>
              <a:rPr lang="zh-CN" altLang="en-US" sz="2800">
                <a:latin typeface="宋体" pitchFamily="2" charset="-122"/>
                <a:sym typeface="+mn-ea"/>
              </a:rPr>
              <a:t>逃避现实，远离是非</a:t>
            </a:r>
            <a:endParaRPr lang="zh-CN" altLang="en-US" sz="2800">
              <a:latin typeface="宋体" pitchFamily="2" charset="-122"/>
            </a:endParaRPr>
          </a:p>
          <a:p>
            <a:pPr>
              <a:lnSpc>
                <a:spcPct val="150000"/>
              </a:lnSpc>
            </a:pPr>
            <a:r>
              <a:rPr lang="en-US" altLang="zh-CN" sz="2800">
                <a:latin typeface="宋体" pitchFamily="2" charset="-122"/>
                <a:sym typeface="+mn-ea"/>
              </a:rPr>
              <a:t>B.</a:t>
            </a:r>
            <a:r>
              <a:rPr lang="zh-CN" altLang="en-US" sz="2800">
                <a:latin typeface="宋体" pitchFamily="2" charset="-122"/>
                <a:sym typeface="+mn-ea"/>
              </a:rPr>
              <a:t>增强自我防范意识</a:t>
            </a:r>
            <a:endParaRPr lang="zh-CN" altLang="en-US" sz="2800">
              <a:latin typeface="宋体" pitchFamily="2" charset="-122"/>
            </a:endParaRPr>
          </a:p>
          <a:p>
            <a:pPr>
              <a:lnSpc>
                <a:spcPct val="150000"/>
              </a:lnSpc>
            </a:pPr>
            <a:r>
              <a:rPr lang="en-US" altLang="zh-CN" sz="2800">
                <a:latin typeface="宋体" pitchFamily="2" charset="-122"/>
                <a:sym typeface="+mn-ea"/>
              </a:rPr>
              <a:t>C.</a:t>
            </a:r>
            <a:r>
              <a:rPr lang="zh-CN" altLang="en-US" sz="2800">
                <a:latin typeface="宋体" pitchFamily="2" charset="-122"/>
                <a:sym typeface="+mn-ea"/>
              </a:rPr>
              <a:t>面对邪恶，以命相搏</a:t>
            </a:r>
            <a:endParaRPr lang="zh-CN" altLang="en-US" sz="2800">
              <a:latin typeface="宋体" pitchFamily="2" charset="-122"/>
            </a:endParaRPr>
          </a:p>
          <a:p>
            <a:pPr>
              <a:lnSpc>
                <a:spcPct val="150000"/>
              </a:lnSpc>
            </a:pPr>
            <a:r>
              <a:rPr lang="en-US" altLang="zh-CN" sz="2800">
                <a:latin typeface="宋体" pitchFamily="2" charset="-122"/>
                <a:sym typeface="+mn-ea"/>
              </a:rPr>
              <a:t>D.</a:t>
            </a:r>
            <a:r>
              <a:rPr lang="zh-CN" altLang="en-US" sz="2800">
                <a:latin typeface="宋体" pitchFamily="2" charset="-122"/>
                <a:sym typeface="+mn-ea"/>
              </a:rPr>
              <a:t>拒绝与任何人接触</a:t>
            </a:r>
            <a:endParaRPr lang="en-US" altLang="zh-CN" sz="2800">
              <a:latin typeface="宋体" pitchFamily="2" charset="-122"/>
            </a:endParaRPr>
          </a:p>
          <a:p>
            <a:pPr marR="0" defTabSz="914400" eaLnBrk="0" hangingPunct="0">
              <a:lnSpc>
                <a:spcPct val="150000"/>
              </a:lnSpc>
              <a:buClrTx/>
              <a:buSzTx/>
              <a:buFontTx/>
              <a:buNone/>
              <a:defRPr/>
            </a:pPr>
            <a:endParaRPr lang="en-US" sz="2800"/>
          </a:p>
        </p:txBody>
      </p:sp>
      <p:sp>
        <p:nvSpPr>
          <p:cNvPr id="3" name="L 形 2"/>
          <p:cNvSpPr/>
          <p:nvPr>
            <p:custDataLst>
              <p:tags r:id="rId4"/>
            </p:custDataLst>
          </p:nvPr>
        </p:nvSpPr>
        <p:spPr>
          <a:xfrm rot="19020000">
            <a:off x="4177665" y="3863975"/>
            <a:ext cx="883920" cy="396240"/>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p:cNvSpPr txBox="1"/>
          <p:nvPr>
            <p:custDataLst>
              <p:tags r:id="rId1"/>
            </p:custDataLst>
          </p:nvPr>
        </p:nvSpPr>
        <p:spPr>
          <a:xfrm flipH="1">
            <a:off x="5115560" y="258541"/>
            <a:ext cx="1960880" cy="521970"/>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rPr>
              <a:t>一句话必备</a:t>
            </a:r>
            <a:endParaRPr lang="zh-CN" altLang="en-US" sz="2800">
              <a:solidFill>
                <a:schemeClr val="tx1">
                  <a:lumMod val="50000"/>
                  <a:lumOff val="50000"/>
                </a:schemeClr>
              </a:solidFill>
              <a:latin typeface="站酷快乐体2016修订版" panose="02010600030101010101" pitchFamily="2" charset="-122"/>
              <a:ea typeface="站酷快乐体2016修订版" panose="02010600030101010101" pitchFamily="2" charset="-122"/>
            </a:endParaRPr>
          </a:p>
        </p:txBody>
      </p:sp>
      <p:sp>
        <p:nvSpPr>
          <p:cNvPr id="39" name="矩形: 圆角 38"/>
          <p:cNvSpPr/>
          <p:nvPr>
            <p:custDataLst>
              <p:tags r:id="rId2"/>
            </p:custDataLst>
          </p:nvPr>
        </p:nvSpPr>
        <p:spPr>
          <a:xfrm>
            <a:off x="727075" y="1396365"/>
            <a:ext cx="10817860" cy="4994275"/>
          </a:xfrm>
          <a:prstGeom prst="roundRect">
            <a:avLst>
              <a:gd name="adj" fmla="val 0"/>
            </a:avLst>
          </a:prstGeom>
          <a:solidFill>
            <a:schemeClr val="bg1"/>
          </a:solidFill>
          <a:ln w="25400">
            <a:gradFill>
              <a:gsLst>
                <a:gs pos="0">
                  <a:srgbClr val="FDDD18"/>
                </a:gs>
                <a:gs pos="100000">
                  <a:srgbClr val="76A1B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1. 调节青春期矛盾心理的做法：积极参加集体活动；求助他人；培养兴趣爱好转移注意力；学会自我调节。</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2. 心理与生理的协调发展是身心健康的基础和保证。</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3. 独立思考并</a:t>
            </a:r>
            <a:r>
              <a:rPr sz="2000" kern="0" spc="100">
                <a:solidFill>
                  <a:srgbClr val="FF0000"/>
                </a:solidFill>
                <a:latin typeface="微软雅黑" pitchFamily="34" charset="-122"/>
                <a:ea typeface="微软雅黑" pitchFamily="34" charset="-122"/>
                <a:sym typeface="+mn-ea"/>
              </a:rPr>
              <a:t>不等同于一味追求独特</a:t>
            </a:r>
            <a:r>
              <a:rPr sz="2000" kern="0" spc="100">
                <a:solidFill>
                  <a:prstClr val="black"/>
                </a:solidFill>
                <a:latin typeface="微软雅黑" pitchFamily="34" charset="-122"/>
                <a:ea typeface="微软雅黑" pitchFamily="34" charset="-122"/>
                <a:sym typeface="+mn-ea"/>
              </a:rPr>
              <a:t>，而是表现为</a:t>
            </a:r>
            <a:r>
              <a:rPr sz="2000" kern="0" spc="100">
                <a:solidFill>
                  <a:srgbClr val="FF0000"/>
                </a:solidFill>
                <a:latin typeface="微软雅黑" pitchFamily="34" charset="-122"/>
                <a:ea typeface="微软雅黑" pitchFamily="34" charset="-122"/>
                <a:sym typeface="+mn-ea"/>
              </a:rPr>
              <a:t>不人云亦云</a:t>
            </a:r>
            <a:r>
              <a:rPr sz="2000" kern="0" spc="100">
                <a:solidFill>
                  <a:prstClr val="black"/>
                </a:solidFill>
                <a:latin typeface="微软雅黑" pitchFamily="34" charset="-122"/>
                <a:ea typeface="微软雅黑" pitchFamily="34" charset="-122"/>
                <a:sym typeface="+mn-ea"/>
              </a:rPr>
              <a:t>，有自己独到的见解，同时能接纳他人合理、正确的意见。</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4. 与异性相处，需要我们内心坦荡、言谈得当、举止得体。</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5. “行己有耻”需要我们磨砺意志，拒绝不良诱惑，不断增强自控力。</a:t>
            </a:r>
            <a:endParaRPr sz="2000" kern="0" spc="100">
              <a:solidFill>
                <a:prstClr val="black"/>
              </a:solidFill>
              <a:latin typeface="微软雅黑" pitchFamily="34" charset="-122"/>
              <a:ea typeface="微软雅黑" pitchFamily="34" charset="-122"/>
              <a:sym typeface="+mn-ea"/>
            </a:endParaRPr>
          </a:p>
          <a:p>
            <a:pPr lvl="0" indent="0">
              <a:lnSpc>
                <a:spcPct val="150000"/>
              </a:lnSpc>
              <a:buFont typeface="+mj-lt"/>
              <a:buNone/>
              <a:defRPr/>
            </a:pPr>
            <a:r>
              <a:rPr sz="2000" kern="0" spc="100">
                <a:solidFill>
                  <a:prstClr val="black"/>
                </a:solidFill>
                <a:latin typeface="微软雅黑" pitchFamily="34" charset="-122"/>
                <a:ea typeface="微软雅黑" pitchFamily="34" charset="-122"/>
                <a:sym typeface="+mn-ea"/>
              </a:rPr>
              <a:t>6. “止于至善”需要我们从小事做起，向榜样学习，养成自我省察的习惯。</a:t>
            </a:r>
            <a:endParaRPr sz="2000" kern="0" spc="100">
              <a:solidFill>
                <a:prstClr val="black"/>
              </a:solidFill>
              <a:latin typeface="微软雅黑" pitchFamily="34" charset="-122"/>
              <a:ea typeface="微软雅黑" pitchFamily="34" charset="-122"/>
              <a:sym typeface="+mn-ea"/>
            </a:endParaRPr>
          </a:p>
        </p:txBody>
      </p:sp>
      <p:sp>
        <p:nvSpPr>
          <p:cNvPr id="58" name="自由图形  112"/>
          <p:cNvSpPr/>
          <p:nvPr>
            <p:custDataLst>
              <p:tags r:id="rId3"/>
            </p:custDataLst>
          </p:nvPr>
        </p:nvSpPr>
        <p:spPr bwMode="auto">
          <a:xfrm>
            <a:off x="7324537" y="4526885"/>
            <a:ext cx="300649" cy="30116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adFill>
            <a:gsLst>
              <a:gs pos="0">
                <a:srgbClr val="76A1BB"/>
              </a:gs>
              <a:gs pos="100000">
                <a:srgbClr val="FDDD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5262245"/>
          </a:xfrm>
          <a:prstGeom prst="rect">
            <a:avLst/>
          </a:prstGeom>
          <a:noFill/>
        </p:spPr>
        <p:txBody>
          <a:bodyPr wrap="square" rtlCol="0">
            <a:spAutoFit/>
          </a:bodyPr>
          <a:lstStyle/>
          <a:p>
            <a:pPr>
              <a:lnSpc>
                <a:spcPct val="150000"/>
              </a:lnSpc>
            </a:pPr>
            <a:r>
              <a:rPr lang="en-US" altLang="zh-CN" sz="2800">
                <a:latin typeface="宋体" pitchFamily="2" charset="-122"/>
                <a:sym typeface="+mn-ea"/>
              </a:rPr>
              <a:t>4.</a:t>
            </a:r>
            <a:r>
              <a:rPr lang="zh-CN" altLang="en-US" sz="2800">
                <a:latin typeface="宋体" pitchFamily="2" charset="-122"/>
                <a:sym typeface="+mn-ea"/>
              </a:rPr>
              <a:t>“依靠法律来护航，一言一行记心上，谦和恭让莫逞强，二虎相争双受伤。学法用法记心上，百年树人做栋梁，千里之堤防蚁溃，万家平安万年长。”这首法律歌谣启示我们中学生应该（　　）</a:t>
            </a:r>
            <a:endParaRPr lang="zh-CN" altLang="en-US" sz="2800">
              <a:latin typeface="宋体" pitchFamily="2" charset="-122"/>
            </a:endParaRPr>
          </a:p>
          <a:p>
            <a:pPr>
              <a:lnSpc>
                <a:spcPct val="150000"/>
              </a:lnSpc>
            </a:pPr>
            <a:r>
              <a:rPr lang="en-US" altLang="zh-CN" sz="2800">
                <a:latin typeface="宋体" pitchFamily="2" charset="-122"/>
                <a:sym typeface="+mn-ea"/>
              </a:rPr>
              <a:t>A.</a:t>
            </a:r>
            <a:r>
              <a:rPr lang="zh-CN" altLang="en-US" sz="2800">
                <a:latin typeface="宋体" pitchFamily="2" charset="-122"/>
                <a:sym typeface="+mn-ea"/>
              </a:rPr>
              <a:t>善待他人，讲哥们儿义气</a:t>
            </a:r>
            <a:endParaRPr lang="zh-CN" altLang="en-US" sz="2800">
              <a:latin typeface="宋体" pitchFamily="2" charset="-122"/>
            </a:endParaRPr>
          </a:p>
          <a:p>
            <a:pPr>
              <a:lnSpc>
                <a:spcPct val="150000"/>
              </a:lnSpc>
            </a:pPr>
            <a:r>
              <a:rPr lang="en-US" altLang="zh-CN" sz="2800">
                <a:latin typeface="宋体" pitchFamily="2" charset="-122"/>
                <a:sym typeface="+mn-ea"/>
              </a:rPr>
              <a:t>B.</a:t>
            </a:r>
            <a:r>
              <a:rPr lang="zh-CN" altLang="en-US" sz="2800">
                <a:latin typeface="宋体" pitchFamily="2" charset="-122"/>
                <a:sym typeface="+mn-ea"/>
              </a:rPr>
              <a:t>提高品格修养和法治意识，防微杜渐</a:t>
            </a:r>
            <a:endParaRPr lang="zh-CN" altLang="en-US" sz="2800">
              <a:latin typeface="宋体" pitchFamily="2" charset="-122"/>
            </a:endParaRPr>
          </a:p>
          <a:p>
            <a:pPr>
              <a:lnSpc>
                <a:spcPct val="150000"/>
              </a:lnSpc>
            </a:pPr>
            <a:r>
              <a:rPr lang="en-US" altLang="zh-CN" sz="2800">
                <a:latin typeface="宋体" pitchFamily="2" charset="-122"/>
                <a:sym typeface="+mn-ea"/>
              </a:rPr>
              <a:t>C.</a:t>
            </a:r>
            <a:r>
              <a:rPr lang="zh-CN" altLang="en-US" sz="2800">
                <a:latin typeface="宋体" pitchFamily="2" charset="-122"/>
                <a:sym typeface="+mn-ea"/>
              </a:rPr>
              <a:t>封闭自我，避免不良诱惑</a:t>
            </a:r>
            <a:endParaRPr lang="zh-CN" altLang="en-US" sz="2800">
              <a:latin typeface="宋体" pitchFamily="2" charset="-122"/>
            </a:endParaRPr>
          </a:p>
          <a:p>
            <a:pPr>
              <a:lnSpc>
                <a:spcPct val="150000"/>
              </a:lnSpc>
            </a:pPr>
            <a:r>
              <a:rPr lang="en-US" altLang="zh-CN" sz="2800">
                <a:latin typeface="宋体" pitchFamily="2" charset="-122"/>
                <a:sym typeface="+mn-ea"/>
              </a:rPr>
              <a:t>D.</a:t>
            </a:r>
            <a:r>
              <a:rPr lang="zh-CN" altLang="en-US" sz="2800">
                <a:latin typeface="宋体" pitchFamily="2" charset="-122"/>
                <a:sym typeface="+mn-ea"/>
              </a:rPr>
              <a:t>摆脱法律的束缚，追求无约束的自由</a:t>
            </a:r>
            <a:endParaRPr lang="zh-CN" altLang="en-US" sz="2800">
              <a:latin typeface="宋体" pitchFamily="2" charset="-122"/>
            </a:endParaRPr>
          </a:p>
          <a:p>
            <a:pPr marR="0" defTabSz="914400" eaLnBrk="0" hangingPunct="0">
              <a:lnSpc>
                <a:spcPct val="150000"/>
              </a:lnSpc>
              <a:buClrTx/>
              <a:buSzTx/>
              <a:buFontTx/>
              <a:buNone/>
              <a:defRPr/>
            </a:pPr>
            <a:endParaRPr lang="en-US" sz="2800"/>
          </a:p>
        </p:txBody>
      </p:sp>
      <p:sp>
        <p:nvSpPr>
          <p:cNvPr id="3" name="L 形 2"/>
          <p:cNvSpPr/>
          <p:nvPr>
            <p:custDataLst>
              <p:tags r:id="rId4"/>
            </p:custDataLst>
          </p:nvPr>
        </p:nvSpPr>
        <p:spPr>
          <a:xfrm rot="19020000">
            <a:off x="6724650" y="3851910"/>
            <a:ext cx="883920" cy="42608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615815"/>
          </a:xfrm>
          <a:prstGeom prst="rect">
            <a:avLst/>
          </a:prstGeom>
          <a:noFill/>
        </p:spPr>
        <p:txBody>
          <a:bodyPr wrap="square" rtlCol="0">
            <a:spAutoFit/>
          </a:bodyPr>
          <a:lstStyle/>
          <a:p>
            <a:pPr marR="0" defTabSz="914400" eaLnBrk="0" hangingPunct="0">
              <a:lnSpc>
                <a:spcPct val="150000"/>
              </a:lnSpc>
              <a:buClrTx/>
              <a:buSzTx/>
              <a:buFontTx/>
              <a:buNone/>
              <a:defRPr/>
            </a:pPr>
            <a:r>
              <a:rPr sz="2800" noProof="0">
                <a:latin typeface="+mj-ea"/>
                <a:ea typeface="+mj-ea"/>
                <a:sym typeface="+mn-ea"/>
              </a:rPr>
              <a:t>某市一家医院多名患者报警，称附近公园的广场舞噪音 扰民，导致无法静心疗养，随后民警很快赶到现场，对涉及噪音扰民的 5 名广场舞组织者 当场出具了处罚决定书。</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阅读上述材料，结合教材第四单元《走进法治天地》</a:t>
            </a:r>
            <a:endParaRPr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回答下列问</a:t>
            </a:r>
            <a:r>
              <a:rPr lang="zh-CN" sz="2800" noProof="0">
                <a:latin typeface="+mj-ea"/>
                <a:ea typeface="+mj-ea"/>
                <a:sym typeface="+mn-ea"/>
              </a:rPr>
              <a:t>题</a:t>
            </a:r>
            <a:endParaRPr lang="zh-CN" sz="2800" noProof="0">
              <a:latin typeface="+mj-ea"/>
              <a:ea typeface="+mj-ea"/>
              <a:sym typeface="+mn-ea"/>
            </a:endParaRPr>
          </a:p>
          <a:p>
            <a:pPr marR="0" defTabSz="914400" eaLnBrk="0" hangingPunct="0">
              <a:lnSpc>
                <a:spcPct val="150000"/>
              </a:lnSpc>
              <a:buClrTx/>
              <a:buSzTx/>
              <a:buFontTx/>
              <a:buNone/>
              <a:defRPr/>
            </a:pPr>
            <a:r>
              <a:rPr sz="2800" noProof="0">
                <a:latin typeface="+mj-ea"/>
                <a:ea typeface="+mj-ea"/>
                <a:sym typeface="+mn-ea"/>
              </a:rPr>
              <a:t>（1）我国全面推进依法治国的总目标是什么？</a:t>
            </a:r>
            <a:endParaRPr sz="2800" noProof="0">
              <a:latin typeface="+mj-ea"/>
              <a:ea typeface="+mj-ea"/>
              <a:sym typeface="+mn-ea"/>
            </a:endParaRPr>
          </a:p>
          <a:p>
            <a:pPr marR="0" defTabSz="914400" eaLnBrk="0" hangingPunct="0">
              <a:lnSpc>
                <a:spcPct val="150000"/>
              </a:lnSpc>
              <a:buClrTx/>
              <a:buSzTx/>
              <a:buFontTx/>
              <a:buNone/>
              <a:defRPr/>
            </a:pPr>
            <a:r>
              <a:rPr lang="zh-CN" sz="2800" noProof="0">
                <a:latin typeface="+mj-ea"/>
                <a:ea typeface="+mj-ea"/>
                <a:sym typeface="+mn-ea"/>
              </a:rPr>
              <a:t>（</a:t>
            </a:r>
            <a:r>
              <a:rPr lang="en-US" altLang="zh-CN" sz="2800" noProof="0">
                <a:latin typeface="+mj-ea"/>
                <a:ea typeface="+mj-ea"/>
                <a:sym typeface="+mn-ea"/>
              </a:rPr>
              <a:t>2</a:t>
            </a:r>
            <a:r>
              <a:rPr lang="zh-CN" sz="2800" noProof="0">
                <a:latin typeface="+mj-ea"/>
                <a:ea typeface="+mj-ea"/>
                <a:sym typeface="+mn-ea"/>
              </a:rPr>
              <a:t>）材料体现我国法律哪些特征和作用？</a:t>
            </a:r>
            <a:endParaRPr lang="zh-CN" sz="2800" noProof="0">
              <a:latin typeface="+mj-ea"/>
              <a:ea typeface="+mj-ea"/>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300990" y="1210310"/>
            <a:ext cx="11043920" cy="5077460"/>
          </a:xfrm>
          <a:prstGeom prst="rect">
            <a:avLst/>
          </a:prstGeom>
          <a:noFill/>
        </p:spPr>
        <p:txBody>
          <a:bodyPr wrap="square" rtlCol="0">
            <a:spAutoFit/>
          </a:bodyPr>
          <a:lstStyle/>
          <a:p>
            <a:pPr marR="0" defTabSz="914400" eaLnBrk="0" hangingPunct="0">
              <a:lnSpc>
                <a:spcPct val="150000"/>
              </a:lnSpc>
              <a:buClrTx/>
              <a:buSzTx/>
              <a:buFontTx/>
              <a:buNone/>
              <a:defRPr/>
            </a:pPr>
            <a:r>
              <a:rPr lang="zh-CN" sz="2400" noProof="0">
                <a:solidFill>
                  <a:srgbClr val="FF0000"/>
                </a:solidFill>
                <a:latin typeface="宋体" pitchFamily="2" charset="-122"/>
                <a:ea typeface="宋体" pitchFamily="2" charset="-122"/>
                <a:cs typeface="宋体" pitchFamily="2" charset="-122"/>
                <a:sym typeface="+mn-ea"/>
              </a:rPr>
              <a:t>（</a:t>
            </a:r>
            <a:r>
              <a:rPr lang="en-US" altLang="zh-CN" sz="2400" noProof="0">
                <a:solidFill>
                  <a:srgbClr val="FF0000"/>
                </a:solidFill>
                <a:latin typeface="宋体" pitchFamily="2" charset="-122"/>
                <a:ea typeface="宋体" pitchFamily="2" charset="-122"/>
                <a:cs typeface="宋体" pitchFamily="2" charset="-122"/>
                <a:sym typeface="+mn-ea"/>
              </a:rPr>
              <a:t>1</a:t>
            </a:r>
            <a:r>
              <a:rPr lang="zh-CN" sz="2400" noProof="0">
                <a:solidFill>
                  <a:srgbClr val="FF0000"/>
                </a:solidFill>
                <a:latin typeface="宋体" pitchFamily="2" charset="-122"/>
                <a:ea typeface="宋体" pitchFamily="2" charset="-122"/>
                <a:cs typeface="宋体" pitchFamily="2" charset="-122"/>
                <a:sym typeface="+mn-ea"/>
              </a:rPr>
              <a:t>）</a:t>
            </a:r>
            <a:r>
              <a:rPr sz="2400" noProof="0">
                <a:solidFill>
                  <a:srgbClr val="FF0000"/>
                </a:solidFill>
                <a:latin typeface="宋体" pitchFamily="2" charset="-122"/>
                <a:ea typeface="宋体" pitchFamily="2" charset="-122"/>
                <a:cs typeface="宋体" pitchFamily="2" charset="-122"/>
                <a:sym typeface="+mn-ea"/>
              </a:rPr>
              <a:t>建设中国特色社会主义法治体系，建设社会主义法治国家。</a:t>
            </a:r>
            <a:endParaRPr sz="2400" noProof="0">
              <a:solidFill>
                <a:srgbClr val="FF0000"/>
              </a:solidFill>
              <a:latin typeface="宋体" pitchFamily="2" charset="-122"/>
              <a:ea typeface="宋体" pitchFamily="2" charset="-122"/>
              <a:cs typeface="宋体" pitchFamily="2" charset="-122"/>
              <a:sym typeface="+mn-ea"/>
            </a:endParaRPr>
          </a:p>
          <a:p>
            <a:pPr marR="0" defTabSz="914400" eaLnBrk="0" hangingPunct="0">
              <a:lnSpc>
                <a:spcPct val="150000"/>
              </a:lnSpc>
              <a:buClrTx/>
              <a:buSzTx/>
              <a:buFontTx/>
              <a:buNone/>
              <a:defRPr/>
            </a:pPr>
            <a:r>
              <a:rPr lang="zh-CN" sz="2400" noProof="0">
                <a:solidFill>
                  <a:srgbClr val="FF0000"/>
                </a:solidFill>
                <a:latin typeface="宋体" pitchFamily="2" charset="-122"/>
                <a:ea typeface="宋体" pitchFamily="2" charset="-122"/>
                <a:cs typeface="宋体" pitchFamily="2" charset="-122"/>
                <a:sym typeface="+mn-ea"/>
              </a:rPr>
              <a:t>（</a:t>
            </a:r>
            <a:r>
              <a:rPr lang="en-US" altLang="zh-CN" sz="2400" noProof="0">
                <a:solidFill>
                  <a:srgbClr val="FF0000"/>
                </a:solidFill>
                <a:latin typeface="宋体" pitchFamily="2" charset="-122"/>
                <a:ea typeface="宋体" pitchFamily="2" charset="-122"/>
                <a:cs typeface="宋体" pitchFamily="2" charset="-122"/>
                <a:sym typeface="+mn-ea"/>
              </a:rPr>
              <a:t>2</a:t>
            </a:r>
            <a:r>
              <a:rPr lang="zh-CN" sz="2400" noProof="0">
                <a:solidFill>
                  <a:srgbClr val="FF0000"/>
                </a:solidFill>
                <a:latin typeface="宋体" pitchFamily="2" charset="-122"/>
                <a:ea typeface="宋体" pitchFamily="2" charset="-122"/>
                <a:cs typeface="宋体" pitchFamily="2" charset="-122"/>
                <a:sym typeface="+mn-ea"/>
              </a:rPr>
              <a:t>）特征：</a:t>
            </a:r>
            <a:r>
              <a:rPr sz="2400" noProof="0">
                <a:solidFill>
                  <a:srgbClr val="FF0000"/>
                </a:solidFill>
                <a:latin typeface="宋体" pitchFamily="2" charset="-122"/>
                <a:ea typeface="宋体" pitchFamily="2" charset="-122"/>
                <a:cs typeface="宋体" pitchFamily="2" charset="-122"/>
                <a:sym typeface="+mn-ea"/>
              </a:rPr>
              <a:t>①法律是由国家制定或认可的。②法律是由国家强制力保证实施的。③法律对全体社会成员具有普遍约束力。</a:t>
            </a:r>
            <a:endParaRPr sz="2400" noProof="0">
              <a:solidFill>
                <a:srgbClr val="FF0000"/>
              </a:solidFill>
              <a:latin typeface="宋体" pitchFamily="2" charset="-122"/>
              <a:ea typeface="宋体" pitchFamily="2" charset="-122"/>
              <a:cs typeface="宋体" pitchFamily="2" charset="-122"/>
              <a:sym typeface="+mn-ea"/>
            </a:endParaRPr>
          </a:p>
          <a:p>
            <a:pPr marR="0" defTabSz="914400" eaLnBrk="0" hangingPunct="0">
              <a:lnSpc>
                <a:spcPct val="150000"/>
              </a:lnSpc>
              <a:buClrTx/>
              <a:buSzTx/>
              <a:buFontTx/>
              <a:buNone/>
              <a:defRPr/>
            </a:pPr>
            <a:r>
              <a:rPr lang="zh-CN" sz="2400" noProof="0">
                <a:solidFill>
                  <a:srgbClr val="FF0000"/>
                </a:solidFill>
                <a:latin typeface="宋体" pitchFamily="2" charset="-122"/>
                <a:ea typeface="宋体" pitchFamily="2" charset="-122"/>
                <a:cs typeface="宋体" pitchFamily="2" charset="-122"/>
                <a:sym typeface="+mn-ea"/>
              </a:rPr>
              <a:t>作用：</a:t>
            </a:r>
            <a:r>
              <a:rPr sz="2400" noProof="0">
                <a:solidFill>
                  <a:srgbClr val="FF0000"/>
                </a:solidFill>
                <a:latin typeface="宋体" pitchFamily="2" charset="-122"/>
                <a:ea typeface="宋体" pitchFamily="2" charset="-122"/>
                <a:cs typeface="宋体" pitchFamily="2" charset="-122"/>
                <a:sym typeface="+mn-ea"/>
              </a:rPr>
              <a:t>①法律规范着全体社会成员的行为，保护着我们的生活，为我们的成长和发展创造安全、健康、有序的社会环境。</a:t>
            </a:r>
            <a:endParaRPr sz="2400" noProof="0">
              <a:solidFill>
                <a:srgbClr val="FF0000"/>
              </a:solidFill>
              <a:latin typeface="宋体" pitchFamily="2" charset="-122"/>
              <a:ea typeface="宋体" pitchFamily="2" charset="-122"/>
              <a:cs typeface="宋体" pitchFamily="2" charset="-122"/>
              <a:sym typeface="+mn-ea"/>
            </a:endParaRPr>
          </a:p>
          <a:p>
            <a:pPr marR="0" defTabSz="914400" eaLnBrk="0" hangingPunct="0">
              <a:lnSpc>
                <a:spcPct val="150000"/>
              </a:lnSpc>
              <a:buClrTx/>
              <a:buSzTx/>
              <a:buFontTx/>
              <a:buNone/>
              <a:defRPr/>
            </a:pPr>
            <a:r>
              <a:rPr sz="2400" noProof="0">
                <a:solidFill>
                  <a:srgbClr val="FF0000"/>
                </a:solidFill>
                <a:latin typeface="宋体" pitchFamily="2" charset="-122"/>
                <a:ea typeface="宋体" pitchFamily="2" charset="-122"/>
                <a:cs typeface="宋体" pitchFamily="2" charset="-122"/>
                <a:sym typeface="+mn-ea"/>
              </a:rPr>
              <a:t>②法律规定我们应该享有的权利，应该履行的义务。法律也为我们评判自己和他人的行为提供了准绳，指引、教育人向善。</a:t>
            </a:r>
            <a:endParaRPr sz="2400" noProof="0">
              <a:solidFill>
                <a:srgbClr val="FF0000"/>
              </a:solidFill>
              <a:latin typeface="宋体" pitchFamily="2" charset="-122"/>
              <a:ea typeface="宋体" pitchFamily="2" charset="-122"/>
              <a:cs typeface="宋体" pitchFamily="2" charset="-122"/>
              <a:sym typeface="+mn-ea"/>
            </a:endParaRPr>
          </a:p>
          <a:p>
            <a:pPr marR="0" defTabSz="914400" eaLnBrk="0" hangingPunct="0">
              <a:lnSpc>
                <a:spcPct val="150000"/>
              </a:lnSpc>
              <a:buClrTx/>
              <a:buSzTx/>
              <a:buFontTx/>
              <a:buNone/>
              <a:defRPr/>
            </a:pPr>
            <a:r>
              <a:rPr sz="2400" noProof="0">
                <a:solidFill>
                  <a:srgbClr val="FF0000"/>
                </a:solidFill>
                <a:latin typeface="宋体" pitchFamily="2" charset="-122"/>
                <a:ea typeface="宋体" pitchFamily="2" charset="-122"/>
                <a:cs typeface="宋体" pitchFamily="2" charset="-122"/>
                <a:sym typeface="+mn-ea"/>
              </a:rPr>
              <a:t>③法律通过解决纠纷和制裁违法犯罪，惩恶扬善、伸张正义，维护我们的合法权益。</a:t>
            </a:r>
            <a:endParaRPr sz="2400" noProof="0">
              <a:solidFill>
                <a:srgbClr val="FF0000"/>
              </a:solidFill>
              <a:latin typeface="宋体" pitchFamily="2" charset="-122"/>
              <a:ea typeface="宋体" pitchFamily="2" charset="-122"/>
              <a:cs typeface="宋体" pitchFamily="2"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宋体" pitchFamily="2" charset="-122"/>
                <a:ea typeface="宋体" pitchFamily="2"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latin typeface="宋体" pitchFamily="2" charset="-122"/>
                <a:ea typeface="宋体" pitchFamily="2" charset="-122"/>
              </a:rPr>
              <a:t>生理变化</a:t>
            </a:r>
            <a:endParaRPr lang="zh-CN" altLang="en-US" sz="2800" b="1">
              <a:latin typeface="宋体" pitchFamily="2" charset="-122"/>
              <a:ea typeface="宋体" pitchFamily="2" charset="-122"/>
            </a:endParaRPr>
          </a:p>
        </p:txBody>
      </p:sp>
      <p:graphicFrame>
        <p:nvGraphicFramePr>
          <p:cNvPr id="34" name="表格 33"/>
          <p:cNvGraphicFramePr>
            <a:graphicFrameLocks noGrp="1"/>
          </p:cNvGraphicFramePr>
          <p:nvPr>
            <p:custDataLst>
              <p:tags r:id="rId13"/>
            </p:custDataLst>
          </p:nvPr>
        </p:nvGraphicFramePr>
        <p:xfrm>
          <a:off x="1029335" y="1313180"/>
          <a:ext cx="9619615" cy="5071110"/>
        </p:xfrm>
        <a:graphic>
          <a:graphicData uri="http://schemas.openxmlformats.org/drawingml/2006/table">
            <a:tbl>
              <a:tblPr firstRow="1" bandRow="1">
                <a:tableStyleId>{5C22544A-7EE6-4342-B048-85BDC9FD1C3A}</a:tableStyleId>
              </a:tblPr>
              <a:tblGrid>
                <a:gridCol w="2037080"/>
                <a:gridCol w="7582535"/>
              </a:tblGrid>
              <a:tr h="1870710">
                <a:tc>
                  <a:txBody>
                    <a:bodyPr wrap="square"/>
                    <a:lstStyle/>
                    <a:p>
                      <a:pPr>
                        <a:buNone/>
                      </a:pPr>
                      <a:endParaRPr lang="zh-CN" altLang="en-US">
                        <a:solidFill>
                          <a:srgbClr val="FFFFFF"/>
                        </a:solidFill>
                        <a:latin typeface="宋体" pitchFamily="2" charset="-122"/>
                        <a:ea typeface="宋体" pitchFamily="2" charset="-122"/>
                        <a:cs typeface="宋体" pitchFamily="2" charset="-122"/>
                      </a:endParaRPr>
                    </a:p>
                    <a:p>
                      <a:pPr>
                        <a:buNone/>
                      </a:pPr>
                      <a:endParaRPr lang="zh-CN" altLang="en-US">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1.</a:t>
                      </a:r>
                      <a:r>
                        <a:rPr lang="zh-CN" altLang="en-US" sz="2400">
                          <a:solidFill>
                            <a:srgbClr val="FFFFFF"/>
                          </a:solidFill>
                          <a:latin typeface="宋体" pitchFamily="2" charset="-122"/>
                          <a:ea typeface="宋体" pitchFamily="2" charset="-122"/>
                          <a:cs typeface="宋体" pitchFamily="2" charset="-122"/>
                        </a:rPr>
                        <a:t>生理变化的</a:t>
                      </a:r>
                      <a:endParaRPr lang="zh-CN" altLang="en-US" sz="2400">
                        <a:solidFill>
                          <a:srgbClr val="FFFFFF"/>
                        </a:solidFill>
                        <a:latin typeface="宋体" pitchFamily="2" charset="-122"/>
                        <a:ea typeface="宋体" pitchFamily="2" charset="-122"/>
                        <a:cs typeface="宋体" pitchFamily="2" charset="-122"/>
                      </a:endParaRPr>
                    </a:p>
                    <a:p>
                      <a:pPr>
                        <a:buNone/>
                      </a:pPr>
                      <a:r>
                        <a:rPr lang="zh-CN" altLang="en-US" sz="2400">
                          <a:solidFill>
                            <a:srgbClr val="FFFFFF"/>
                          </a:solidFill>
                          <a:latin typeface="宋体" pitchFamily="2" charset="-122"/>
                          <a:ea typeface="宋体" pitchFamily="2" charset="-122"/>
                          <a:cs typeface="宋体" pitchFamily="2" charset="-122"/>
                        </a:rPr>
                        <a:t> </a:t>
                      </a:r>
                      <a:r>
                        <a:rPr lang="en-US" altLang="zh-CN" sz="2400">
                          <a:solidFill>
                            <a:srgbClr val="FFFFFF"/>
                          </a:solidFill>
                          <a:latin typeface="宋体" pitchFamily="2" charset="-122"/>
                          <a:ea typeface="宋体" pitchFamily="2" charset="-122"/>
                          <a:cs typeface="宋体" pitchFamily="2" charset="-122"/>
                        </a:rPr>
                        <a:t>  </a:t>
                      </a:r>
                      <a:r>
                        <a:rPr lang="zh-CN" altLang="en-US" sz="2400">
                          <a:solidFill>
                            <a:srgbClr val="FFFFFF"/>
                          </a:solidFill>
                          <a:latin typeface="宋体" pitchFamily="2" charset="-122"/>
                          <a:ea typeface="宋体" pitchFamily="2" charset="-122"/>
                          <a:cs typeface="宋体" pitchFamily="2" charset="-122"/>
                        </a:rPr>
                        <a:t>表现</a:t>
                      </a:r>
                      <a:endParaRPr lang="en-US" altLang="zh-CN"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r>
                        <a:rPr lang="zh-CN" altLang="en-US" sz="2400">
                          <a:solidFill>
                            <a:srgbClr val="FFFFFF"/>
                          </a:solidFill>
                          <a:latin typeface="宋体" pitchFamily="2" charset="-122"/>
                          <a:ea typeface="宋体" pitchFamily="2" charset="-122"/>
                        </a:rPr>
                        <a:t>身体外形的变化、内部器官的完善、性机能的成熟</a:t>
                      </a:r>
                      <a:endParaRPr lang="zh-CN" altLang="en-US" sz="2400">
                        <a:solidFill>
                          <a:srgbClr val="FFFFFF"/>
                        </a:solidFill>
                        <a:latin typeface="宋体" pitchFamily="2" charset="-122"/>
                        <a:ea typeface="宋体" pitchFamily="2" charset="-122"/>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r>
                        <a:rPr lang="en-US" altLang="zh-CN" sz="2400" err="1">
                          <a:solidFill>
                            <a:srgbClr val="000000"/>
                          </a:solidFill>
                          <a:latin typeface="宋体" pitchFamily="2" charset="-122"/>
                          <a:ea typeface="宋体" pitchFamily="2" charset="-122"/>
                          <a:cs typeface="宋体" pitchFamily="2" charset="-122"/>
                        </a:rPr>
                        <a:t>2.</a:t>
                      </a:r>
                      <a:r>
                        <a:rPr lang="zh-CN" altLang="en-US" sz="2400" err="1">
                          <a:solidFill>
                            <a:srgbClr val="000000"/>
                          </a:solidFill>
                          <a:latin typeface="宋体" pitchFamily="2" charset="-122"/>
                          <a:ea typeface="宋体" pitchFamily="2" charset="-122"/>
                          <a:cs typeface="宋体" pitchFamily="2" charset="-122"/>
                        </a:rPr>
                        <a:t>怎样正确对待青春期生理变化？</a:t>
                      </a:r>
                      <a:endParaRPr lang="zh-CN" altLang="en-US" sz="24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marL="342900" indent="-342900" fontAlgn="auto">
                        <a:lnSpc>
                          <a:spcPct val="150000"/>
                        </a:lnSpc>
                        <a:buFont typeface="+mj-ea"/>
                        <a:buAutoNum type="circleNumDbPlain"/>
                      </a:pPr>
                      <a:r>
                        <a:rPr lang="en-US" altLang="zh-CN" sz="2400" err="1">
                          <a:solidFill>
                            <a:srgbClr val="000000"/>
                          </a:solidFill>
                          <a:latin typeface="宋体" pitchFamily="2" charset="-122"/>
                          <a:ea typeface="宋体" pitchFamily="2" charset="-122"/>
                          <a:cs typeface="+mn-ea"/>
                          <a:sym typeface="+mn-ea"/>
                        </a:rPr>
                        <a:t>正视身体的变化</a:t>
                      </a:r>
                      <a:r>
                        <a:rPr lang="zh-CN" altLang="en-US" sz="2400">
                          <a:solidFill>
                            <a:srgbClr val="000000"/>
                          </a:solidFill>
                          <a:latin typeface="宋体" pitchFamily="2" charset="-122"/>
                          <a:ea typeface="宋体" pitchFamily="2" charset="-122"/>
                          <a:cs typeface="+mn-ea"/>
                          <a:sym typeface="+mn-ea"/>
                        </a:rPr>
                        <a:t>，</a:t>
                      </a:r>
                      <a:r>
                        <a:rPr lang="en-US" altLang="zh-CN" sz="2400" err="1">
                          <a:solidFill>
                            <a:srgbClr val="000000"/>
                          </a:solidFill>
                          <a:latin typeface="宋体" pitchFamily="2" charset="-122"/>
                          <a:ea typeface="宋体" pitchFamily="2" charset="-122"/>
                          <a:cs typeface="+mn-ea"/>
                          <a:sym typeface="+mn-ea"/>
                        </a:rPr>
                        <a:t>欣然接受青春花蕾的绽放。</a:t>
                      </a:r>
                      <a:endParaRPr lang="en-US" altLang="zh-CN" sz="2400" err="1">
                        <a:solidFill>
                          <a:srgbClr val="000000"/>
                        </a:solidFill>
                        <a:latin typeface="宋体" pitchFamily="2" charset="-122"/>
                        <a:ea typeface="宋体" pitchFamily="2" charset="-122"/>
                        <a:cs typeface="+mn-ea"/>
                        <a:sym typeface="+mn-ea"/>
                      </a:endParaRPr>
                    </a:p>
                    <a:p>
                      <a:pPr marL="342900" indent="-342900" fontAlgn="auto">
                        <a:lnSpc>
                          <a:spcPct val="150000"/>
                        </a:lnSpc>
                        <a:buFont typeface="+mj-ea"/>
                        <a:buAutoNum type="circleNumDbPlain"/>
                      </a:pPr>
                      <a:r>
                        <a:rPr lang="en-US" altLang="zh-CN" sz="2400" err="1">
                          <a:solidFill>
                            <a:srgbClr val="000000"/>
                          </a:solidFill>
                          <a:latin typeface="宋体" pitchFamily="2" charset="-122"/>
                          <a:ea typeface="宋体" pitchFamily="2" charset="-122"/>
                          <a:cs typeface="+mn-ea"/>
                          <a:sym typeface="+mn-ea"/>
                        </a:rPr>
                        <a:t>不因自己的生理变化而自卑</a:t>
                      </a:r>
                      <a:r>
                        <a:rPr lang="zh-CN" altLang="en-US" sz="2400">
                          <a:solidFill>
                            <a:srgbClr val="000000"/>
                          </a:solidFill>
                          <a:latin typeface="宋体" pitchFamily="2" charset="-122"/>
                          <a:ea typeface="宋体" pitchFamily="2" charset="-122"/>
                          <a:cs typeface="+mn-ea"/>
                          <a:sym typeface="+mn-ea"/>
                        </a:rPr>
                        <a:t>，</a:t>
                      </a:r>
                      <a:r>
                        <a:rPr lang="en-US" altLang="zh-CN" sz="2400" err="1">
                          <a:solidFill>
                            <a:srgbClr val="000000"/>
                          </a:solidFill>
                          <a:latin typeface="宋体" pitchFamily="2" charset="-122"/>
                          <a:ea typeface="宋体" pitchFamily="2" charset="-122"/>
                          <a:cs typeface="+mn-ea"/>
                          <a:sym typeface="+mn-ea"/>
                        </a:rPr>
                        <a:t>不嘲弄同伴的生理变化。</a:t>
                      </a:r>
                      <a:endParaRPr lang="en-US" altLang="zh-CN" sz="2400">
                        <a:solidFill>
                          <a:srgbClr val="000000"/>
                        </a:solidFill>
                        <a:latin typeface="宋体" pitchFamily="2" charset="-122"/>
                        <a:ea typeface="宋体" pitchFamily="2" charset="-122"/>
                        <a:cs typeface="+mn-ea"/>
                      </a:endParaRPr>
                    </a:p>
                    <a:p>
                      <a:pPr marL="342900" indent="-342900" fontAlgn="auto">
                        <a:lnSpc>
                          <a:spcPct val="150000"/>
                        </a:lnSpc>
                        <a:buFont typeface="+mj-ea"/>
                        <a:buAutoNum type="circleNumDbPlain"/>
                      </a:pPr>
                      <a:r>
                        <a:rPr lang="en-US" altLang="zh-CN" sz="2400" err="1">
                          <a:solidFill>
                            <a:srgbClr val="000000"/>
                          </a:solidFill>
                          <a:latin typeface="宋体" pitchFamily="2" charset="-122"/>
                          <a:ea typeface="宋体" pitchFamily="2" charset="-122"/>
                          <a:cs typeface="+mn-ea"/>
                          <a:sym typeface="+mn-ea"/>
                        </a:rPr>
                        <a:t>青春的我们追求美。在追求形体、仪表等外在美的同时</a:t>
                      </a:r>
                      <a:r>
                        <a:rPr lang="zh-CN" altLang="en-US" sz="2400">
                          <a:solidFill>
                            <a:srgbClr val="000000"/>
                          </a:solidFill>
                          <a:latin typeface="宋体" pitchFamily="2" charset="-122"/>
                          <a:ea typeface="宋体" pitchFamily="2" charset="-122"/>
                          <a:cs typeface="+mn-ea"/>
                          <a:sym typeface="+mn-ea"/>
                        </a:rPr>
                        <a:t>，</a:t>
                      </a:r>
                      <a:r>
                        <a:rPr lang="en-US" altLang="zh-CN" sz="2400" err="1">
                          <a:solidFill>
                            <a:srgbClr val="000000"/>
                          </a:solidFill>
                          <a:latin typeface="宋体" pitchFamily="2" charset="-122"/>
                          <a:ea typeface="宋体" pitchFamily="2" charset="-122"/>
                          <a:cs typeface="+mn-ea"/>
                          <a:sym typeface="+mn-ea"/>
                        </a:rPr>
                        <a:t>我们也要提高品德和文化修养</a:t>
                      </a:r>
                      <a:r>
                        <a:rPr lang="zh-CN" altLang="en-US" sz="2400">
                          <a:solidFill>
                            <a:srgbClr val="000000"/>
                          </a:solidFill>
                          <a:latin typeface="宋体" pitchFamily="2" charset="-122"/>
                          <a:ea typeface="宋体" pitchFamily="2" charset="-122"/>
                          <a:cs typeface="+mn-ea"/>
                          <a:sym typeface="+mn-ea"/>
                        </a:rPr>
                        <a:t>，</a:t>
                      </a:r>
                      <a:r>
                        <a:rPr lang="en-US" altLang="zh-CN" sz="2400" err="1">
                          <a:solidFill>
                            <a:srgbClr val="000000"/>
                          </a:solidFill>
                          <a:latin typeface="宋体" pitchFamily="2" charset="-122"/>
                          <a:ea typeface="宋体" pitchFamily="2" charset="-122"/>
                          <a:cs typeface="+mn-ea"/>
                          <a:sym typeface="+mn-ea"/>
                        </a:rPr>
                        <a:t>体现青春的内在美。</a:t>
                      </a:r>
                      <a:endParaRPr lang="en-US" altLang="en-US" sz="2400">
                        <a:solidFill>
                          <a:srgbClr val="000000"/>
                        </a:solidFill>
                        <a:latin typeface="宋体" pitchFamily="2" charset="-122"/>
                        <a:ea typeface="宋体" pitchFamily="2" charset="-122"/>
                        <a:cs typeface="+mn-ea"/>
                      </a:endParaRPr>
                    </a:p>
                    <a:p>
                      <a:pPr>
                        <a:buNone/>
                      </a:pPr>
                      <a:endParaRPr lang="zh-CN" altLang="en-US" sz="2400">
                        <a:solidFill>
                          <a:srgbClr val="000000"/>
                        </a:solidFill>
                        <a:latin typeface="宋体" pitchFamily="2" charset="-122"/>
                        <a:ea typeface="宋体" pitchFamily="2" charset="-122"/>
                        <a:cs typeface="+mn-ea"/>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
        <p:nvSpPr>
          <p:cNvPr id="35" name="文本框 34"/>
          <p:cNvSpPr txBox="1"/>
          <p:nvPr>
            <p:custDataLst>
              <p:tags r:id="rId14"/>
            </p:custDataLst>
          </p:nvPr>
        </p:nvSpPr>
        <p:spPr>
          <a:xfrm>
            <a:off x="7361555" y="5647055"/>
            <a:ext cx="3033395" cy="640080"/>
          </a:xfrm>
          <a:prstGeom prst="rect">
            <a:avLst/>
          </a:prstGeom>
          <a:noFill/>
        </p:spPr>
        <p:txBody>
          <a:bodyPr wrap="square" rtlCol="0">
            <a:spAutoFit/>
          </a:bodyPr>
          <a:lstStyle/>
          <a:p>
            <a:r>
              <a:rPr lang="zh-CN" altLang="en-US" sz="3600" b="1">
                <a:solidFill>
                  <a:srgbClr val="FF0000"/>
                </a:solidFill>
                <a:latin typeface="宋体" pitchFamily="2" charset="-122"/>
                <a:ea typeface="宋体" pitchFamily="2" charset="-122"/>
              </a:rPr>
              <a:t>非常重要！！！</a:t>
            </a:r>
            <a:endParaRPr lang="zh-CN" altLang="en-US" sz="3600" b="1">
              <a:solidFill>
                <a:srgbClr val="FF0000"/>
              </a:solidFill>
              <a:latin typeface="宋体" pitchFamily="2" charset="-122"/>
              <a:ea typeface="宋体"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557395" y="425450"/>
            <a:ext cx="2986405" cy="521970"/>
          </a:xfrm>
          <a:prstGeom prst="rect">
            <a:avLst/>
          </a:prstGeom>
          <a:noFill/>
        </p:spPr>
        <p:txBody>
          <a:bodyPr wrap="square" rtlCol="0">
            <a:spAutoFit/>
          </a:bodyPr>
          <a:lstStyle/>
          <a:p>
            <a:pPr algn="ctr"/>
            <a:r>
              <a:rPr lang="zh-CN" altLang="en-US" sz="2800" b="1"/>
              <a:t>青春期矛盾心理</a:t>
            </a:r>
            <a:endParaRPr lang="zh-CN" altLang="en-US" sz="2800" b="1"/>
          </a:p>
        </p:txBody>
      </p:sp>
      <p:graphicFrame>
        <p:nvGraphicFramePr>
          <p:cNvPr id="34" name="表格 33"/>
          <p:cNvGraphicFramePr>
            <a:graphicFrameLocks noGrp="1"/>
          </p:cNvGraphicFramePr>
          <p:nvPr>
            <p:custDataLst>
              <p:tags r:id="rId13"/>
            </p:custDataLst>
          </p:nvPr>
        </p:nvGraphicFramePr>
        <p:xfrm>
          <a:off x="1029335" y="1313180"/>
          <a:ext cx="9619615" cy="5619750"/>
        </p:xfrm>
        <a:graphic>
          <a:graphicData uri="http://schemas.openxmlformats.org/drawingml/2006/table">
            <a:tbl>
              <a:tblPr firstRow="1" bandRow="1">
                <a:tableStyleId>{5C22544A-7EE6-4342-B048-85BDC9FD1C3A}</a:tableStyleId>
              </a:tblPr>
              <a:tblGrid>
                <a:gridCol w="2037080"/>
                <a:gridCol w="7582535"/>
              </a:tblGrid>
              <a:tr h="1870710">
                <a:tc>
                  <a:txBody>
                    <a:bodyPr wrap="square"/>
                    <a:lstStyle/>
                    <a:p>
                      <a:pPr>
                        <a:buNone/>
                      </a:pPr>
                      <a:endParaRPr lang="zh-CN" altLang="en-US">
                        <a:solidFill>
                          <a:srgbClr val="FFFFFF"/>
                        </a:solidFill>
                        <a:latin typeface="宋体" pitchFamily="2" charset="-122"/>
                        <a:ea typeface="宋体" pitchFamily="2" charset="-122"/>
                        <a:cs typeface="宋体" pitchFamily="2" charset="-122"/>
                      </a:endParaRPr>
                    </a:p>
                    <a:p>
                      <a:pPr>
                        <a:buNone/>
                      </a:pPr>
                      <a:endParaRPr lang="zh-CN" altLang="en-US">
                        <a:solidFill>
                          <a:srgbClr val="FFFFFF"/>
                        </a:solidFill>
                        <a:latin typeface="宋体" pitchFamily="2" charset="-122"/>
                        <a:ea typeface="宋体" pitchFamily="2" charset="-122"/>
                        <a:cs typeface="宋体" pitchFamily="2" charset="-122"/>
                      </a:endParaRPr>
                    </a:p>
                    <a:p>
                      <a:pPr>
                        <a:buNone/>
                      </a:pPr>
                      <a:r>
                        <a:rPr lang="en-US" altLang="zh-CN" sz="2400">
                          <a:solidFill>
                            <a:srgbClr val="FFFFFF"/>
                          </a:solidFill>
                          <a:latin typeface="宋体" pitchFamily="2" charset="-122"/>
                          <a:ea typeface="宋体" pitchFamily="2" charset="-122"/>
                          <a:cs typeface="宋体" pitchFamily="2" charset="-122"/>
                        </a:rPr>
                        <a:t>1.</a:t>
                      </a:r>
                      <a:r>
                        <a:rPr lang="zh-CN" altLang="en-US" sz="2400">
                          <a:solidFill>
                            <a:srgbClr val="FFFFFF"/>
                          </a:solidFill>
                          <a:latin typeface="宋体" pitchFamily="2" charset="-122"/>
                          <a:ea typeface="宋体" pitchFamily="2" charset="-122"/>
                          <a:cs typeface="宋体" pitchFamily="2" charset="-122"/>
                        </a:rPr>
                        <a:t>矛盾心理的</a:t>
                      </a:r>
                      <a:endParaRPr lang="zh-CN" altLang="en-US" sz="2400">
                        <a:solidFill>
                          <a:srgbClr val="FFFFFF"/>
                        </a:solidFill>
                        <a:latin typeface="宋体" pitchFamily="2" charset="-122"/>
                        <a:ea typeface="宋体" pitchFamily="2" charset="-122"/>
                        <a:cs typeface="宋体" pitchFamily="2" charset="-122"/>
                      </a:endParaRPr>
                    </a:p>
                    <a:p>
                      <a:pPr>
                        <a:buNone/>
                      </a:pPr>
                      <a:r>
                        <a:rPr lang="zh-CN" altLang="en-US" sz="2400">
                          <a:solidFill>
                            <a:srgbClr val="FFFFFF"/>
                          </a:solidFill>
                          <a:latin typeface="宋体" pitchFamily="2" charset="-122"/>
                          <a:ea typeface="宋体" pitchFamily="2" charset="-122"/>
                          <a:cs typeface="宋体" pitchFamily="2" charset="-122"/>
                        </a:rPr>
                        <a:t> </a:t>
                      </a:r>
                      <a:r>
                        <a:rPr lang="en-US" altLang="zh-CN" sz="2400">
                          <a:solidFill>
                            <a:srgbClr val="FFFFFF"/>
                          </a:solidFill>
                          <a:latin typeface="宋体" pitchFamily="2" charset="-122"/>
                          <a:ea typeface="宋体" pitchFamily="2" charset="-122"/>
                          <a:cs typeface="宋体" pitchFamily="2" charset="-122"/>
                        </a:rPr>
                        <a:t>  </a:t>
                      </a:r>
                      <a:r>
                        <a:rPr lang="zh-CN" altLang="en-US" sz="2400">
                          <a:solidFill>
                            <a:srgbClr val="FFFFFF"/>
                          </a:solidFill>
                          <a:latin typeface="宋体" pitchFamily="2" charset="-122"/>
                          <a:ea typeface="宋体" pitchFamily="2" charset="-122"/>
                          <a:cs typeface="宋体" pitchFamily="2" charset="-122"/>
                        </a:rPr>
                        <a:t>表现</a:t>
                      </a:r>
                      <a:endParaRPr lang="en-US" altLang="zh-CN" sz="2400">
                        <a:solidFill>
                          <a:srgbClr val="FFFFFF"/>
                        </a:solidFill>
                        <a:latin typeface="宋体" pitchFamily="2" charset="-122"/>
                        <a:ea typeface="宋体" pitchFamily="2" charset="-122"/>
                        <a:cs typeface="宋体" pitchFamily="2" charset="-122"/>
                      </a:endParaRPr>
                    </a:p>
                  </a:txBody>
                  <a:tcPr vert="horz">
                    <a:lnL>
                      <a:noFill/>
                    </a:lnL>
                    <a:lnR>
                      <a:noFill/>
                    </a:lnR>
                    <a:lnT>
                      <a:noFill/>
                    </a:lnT>
                    <a:lnB>
                      <a:noFill/>
                    </a:lnB>
                    <a:solidFill>
                      <a:srgbClr val="FF6238"/>
                    </a:solidFill>
                  </a:tcPr>
                </a:tc>
                <a:tc>
                  <a:txBody>
                    <a:bodyPr wrap="square"/>
                    <a:lstStyle/>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r>
                        <a:rPr lang="zh-CN" altLang="en-US" sz="2400">
                          <a:solidFill>
                            <a:srgbClr val="FFFFFF"/>
                          </a:solidFill>
                          <a:latin typeface="宋体" pitchFamily="2" charset="-122"/>
                          <a:ea typeface="宋体" pitchFamily="2" charset="-122"/>
                        </a:rPr>
                        <a:t>反抗与依赖、闭锁与开放、勇敢与怯懦</a:t>
                      </a:r>
                      <a:endParaRPr lang="zh-CN" altLang="en-US" sz="2400">
                        <a:solidFill>
                          <a:srgbClr val="FFFFFF"/>
                        </a:solidFill>
                        <a:latin typeface="宋体" pitchFamily="2" charset="-122"/>
                        <a:ea typeface="宋体" pitchFamily="2" charset="-122"/>
                      </a:endParaRPr>
                    </a:p>
                  </a:txBody>
                  <a:tcPr vert="horz">
                    <a:lnL>
                      <a:noFill/>
                    </a:lnL>
                    <a:lnR>
                      <a:noFill/>
                    </a:lnR>
                    <a:lnT>
                      <a:noFill/>
                    </a:lnT>
                    <a:lnB>
                      <a:noFill/>
                    </a:lnB>
                    <a:solidFill>
                      <a:srgbClr val="FFD147"/>
                    </a:solidFill>
                  </a:tcPr>
                </a:tc>
              </a:tr>
              <a:tr h="2928620">
                <a:tc>
                  <a:txBody>
                    <a:bodyPr wrap="square"/>
                    <a:lstStyle/>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endParaRPr lang="en-US" altLang="zh-CN" sz="2400" err="1">
                        <a:solidFill>
                          <a:srgbClr val="000000"/>
                        </a:solidFill>
                        <a:latin typeface="宋体" pitchFamily="2" charset="-122"/>
                        <a:ea typeface="宋体" pitchFamily="2" charset="-122"/>
                        <a:cs typeface="宋体" pitchFamily="2" charset="-122"/>
                      </a:endParaRPr>
                    </a:p>
                    <a:p>
                      <a:pPr algn="l">
                        <a:buNone/>
                      </a:pPr>
                      <a:r>
                        <a:rPr lang="en-US" altLang="zh-CN" sz="2400" err="1">
                          <a:solidFill>
                            <a:srgbClr val="000000"/>
                          </a:solidFill>
                          <a:latin typeface="宋体" pitchFamily="2" charset="-122"/>
                          <a:ea typeface="宋体" pitchFamily="2" charset="-122"/>
                          <a:cs typeface="宋体" pitchFamily="2" charset="-122"/>
                        </a:rPr>
                        <a:t>2.</a:t>
                      </a:r>
                      <a:r>
                        <a:rPr lang="zh-CN" altLang="en-US" sz="2400" err="1">
                          <a:solidFill>
                            <a:srgbClr val="000000"/>
                          </a:solidFill>
                          <a:latin typeface="宋体" pitchFamily="2" charset="-122"/>
                          <a:ea typeface="宋体" pitchFamily="2" charset="-122"/>
                          <a:cs typeface="宋体" pitchFamily="2" charset="-122"/>
                        </a:rPr>
                        <a:t>怎样正确对待青春期矛盾心理？</a:t>
                      </a:r>
                      <a:endParaRPr lang="zh-CN" altLang="en-US" sz="2400" err="1">
                        <a:solidFill>
                          <a:srgbClr val="000000"/>
                        </a:solidFill>
                        <a:latin typeface="宋体" pitchFamily="2" charset="-122"/>
                        <a:ea typeface="宋体" pitchFamily="2" charset="-122"/>
                        <a:cs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FFFFF"/>
                    </a:solidFill>
                  </a:tcPr>
                </a:tc>
                <a:tc>
                  <a:txBody>
                    <a:bodyPr wrap="square"/>
                    <a:lstStyle/>
                    <a:p>
                      <a:pPr marL="342900" indent="-342900" fontAlgn="auto">
                        <a:lnSpc>
                          <a:spcPct val="150000"/>
                        </a:lnSpc>
                        <a:buFont typeface="+mj-ea"/>
                        <a:buAutoNum type="circleNumDbPlain"/>
                      </a:pPr>
                      <a:r>
                        <a:rPr lang="en-US" altLang="zh-CN" sz="2400" err="1">
                          <a:latin typeface="宋体" pitchFamily="2" charset="-122"/>
                          <a:ea typeface="宋体" pitchFamily="2" charset="-122"/>
                          <a:cs typeface="宋体" pitchFamily="2" charset="-122"/>
                          <a:sym typeface="+mn-ea"/>
                        </a:rPr>
                        <a:t>参加</a:t>
                      </a:r>
                      <a:r>
                        <a:rPr lang="en-US" altLang="zh-CN" sz="2400" err="1">
                          <a:solidFill>
                            <a:srgbClr val="FF0000"/>
                          </a:solidFill>
                          <a:latin typeface="宋体" pitchFamily="2" charset="-122"/>
                          <a:ea typeface="宋体" pitchFamily="2" charset="-122"/>
                          <a:cs typeface="宋体" pitchFamily="2" charset="-122"/>
                          <a:sym typeface="+mn-ea"/>
                        </a:rPr>
                        <a:t>集体</a:t>
                      </a:r>
                      <a:r>
                        <a:rPr lang="en-US" altLang="zh-CN" sz="2400" err="1">
                          <a:latin typeface="宋体" pitchFamily="2" charset="-122"/>
                          <a:ea typeface="宋体" pitchFamily="2" charset="-122"/>
                          <a:cs typeface="宋体" pitchFamily="2" charset="-122"/>
                          <a:sym typeface="+mn-ea"/>
                        </a:rPr>
                        <a:t>活动</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在集体的温暖中放松自己。</a:t>
                      </a:r>
                      <a:endParaRPr lang="en-US" altLang="zh-CN" sz="2400">
                        <a:latin typeface="宋体" pitchFamily="2" charset="-122"/>
                        <a:ea typeface="宋体" pitchFamily="2" charset="-122"/>
                        <a:cs typeface="宋体" pitchFamily="2" charset="-122"/>
                      </a:endParaRPr>
                    </a:p>
                    <a:p>
                      <a:pPr marL="342900" indent="-342900" fontAlgn="auto">
                        <a:lnSpc>
                          <a:spcPct val="150000"/>
                        </a:lnSpc>
                        <a:buFont typeface="+mj-ea"/>
                        <a:buAutoNum type="circleNumDbPlain"/>
                      </a:pPr>
                      <a:r>
                        <a:rPr lang="en-US" altLang="zh-CN" sz="2400" err="1">
                          <a:latin typeface="宋体" pitchFamily="2" charset="-122"/>
                          <a:ea typeface="宋体" pitchFamily="2" charset="-122"/>
                          <a:cs typeface="宋体" pitchFamily="2" charset="-122"/>
                          <a:sym typeface="+mn-ea"/>
                        </a:rPr>
                        <a:t>通过求助</a:t>
                      </a:r>
                      <a:r>
                        <a:rPr lang="en-US" altLang="zh-CN" sz="2400" err="1">
                          <a:solidFill>
                            <a:srgbClr val="FF0000"/>
                          </a:solidFill>
                          <a:latin typeface="宋体" pitchFamily="2" charset="-122"/>
                          <a:ea typeface="宋体" pitchFamily="2" charset="-122"/>
                          <a:cs typeface="宋体" pitchFamily="2" charset="-122"/>
                          <a:sym typeface="+mn-ea"/>
                        </a:rPr>
                        <a:t>他人</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学习化解烦恼的方法。</a:t>
                      </a:r>
                      <a:endParaRPr lang="en-US" altLang="zh-CN" sz="2400">
                        <a:latin typeface="宋体" pitchFamily="2" charset="-122"/>
                        <a:ea typeface="宋体" pitchFamily="2" charset="-122"/>
                        <a:cs typeface="宋体" pitchFamily="2" charset="-122"/>
                      </a:endParaRPr>
                    </a:p>
                    <a:p>
                      <a:pPr marL="342900" indent="-342900" fontAlgn="auto">
                        <a:lnSpc>
                          <a:spcPct val="150000"/>
                        </a:lnSpc>
                        <a:buFont typeface="+mj-ea"/>
                        <a:buAutoNum type="circleNumDbPlain"/>
                      </a:pPr>
                      <a:r>
                        <a:rPr lang="en-US" altLang="zh-CN" sz="2400" err="1">
                          <a:latin typeface="宋体" pitchFamily="2" charset="-122"/>
                          <a:ea typeface="宋体" pitchFamily="2" charset="-122"/>
                          <a:cs typeface="宋体" pitchFamily="2" charset="-122"/>
                          <a:sym typeface="+mn-ea"/>
                        </a:rPr>
                        <a:t>通过培养兴趣爱好转移注意力</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接纳和调适青春期的矛盾心理。</a:t>
                      </a:r>
                      <a:endParaRPr lang="en-US" altLang="zh-CN" sz="2400">
                        <a:latin typeface="宋体" pitchFamily="2" charset="-122"/>
                        <a:ea typeface="宋体" pitchFamily="2" charset="-122"/>
                        <a:cs typeface="宋体" pitchFamily="2" charset="-122"/>
                      </a:endParaRPr>
                    </a:p>
                    <a:p>
                      <a:pPr marL="342900" indent="-342900" fontAlgn="auto">
                        <a:lnSpc>
                          <a:spcPct val="150000"/>
                        </a:lnSpc>
                        <a:buFont typeface="+mj-ea"/>
                        <a:buAutoNum type="circleNumDbPlain"/>
                      </a:pPr>
                      <a:r>
                        <a:rPr lang="en-US" altLang="zh-CN" sz="2400" err="1">
                          <a:latin typeface="宋体" pitchFamily="2" charset="-122"/>
                          <a:ea typeface="宋体" pitchFamily="2" charset="-122"/>
                          <a:cs typeface="宋体" pitchFamily="2" charset="-122"/>
                          <a:sym typeface="+mn-ea"/>
                        </a:rPr>
                        <a:t>学习自我调节</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成为自己的“心理保健医生”。</a:t>
                      </a:r>
                      <a:endParaRPr lang="en-US" altLang="zh-CN" sz="2400" err="1">
                        <a:latin typeface="宋体" pitchFamily="2" charset="-122"/>
                        <a:ea typeface="宋体" pitchFamily="2" charset="-122"/>
                        <a:cs typeface="宋体" pitchFamily="2" charset="-122"/>
                        <a:sym typeface="+mn-ea"/>
                      </a:endParaRPr>
                    </a:p>
                    <a:p>
                      <a:pPr indent="0" fontAlgn="auto">
                        <a:lnSpc>
                          <a:spcPct val="150000"/>
                        </a:lnSpc>
                        <a:buFont typeface="+mj-ea"/>
                        <a:buNone/>
                      </a:pPr>
                      <a:r>
                        <a:rPr lang="zh-CN" altLang="en-US" sz="2400">
                          <a:solidFill>
                            <a:srgbClr val="FF0000"/>
                          </a:solidFill>
                          <a:latin typeface="宋体" pitchFamily="2" charset="-122"/>
                          <a:ea typeface="宋体" pitchFamily="2" charset="-122"/>
                          <a:cs typeface="宋体" pitchFamily="2" charset="-122"/>
                        </a:rPr>
                        <a:t>口诀</a:t>
                      </a:r>
                      <a:r>
                        <a:rPr lang="en-US" altLang="zh-CN" sz="2400">
                          <a:solidFill>
                            <a:srgbClr val="FF0000"/>
                          </a:solidFill>
                          <a:latin typeface="宋体" pitchFamily="2" charset="-122"/>
                          <a:ea typeface="宋体" pitchFamily="2" charset="-122"/>
                          <a:cs typeface="宋体" pitchFamily="2" charset="-122"/>
                        </a:rPr>
                        <a:t>“</a:t>
                      </a:r>
                      <a:r>
                        <a:rPr lang="zh-CN" altLang="en-US" sz="2400">
                          <a:solidFill>
                            <a:srgbClr val="FF0000"/>
                          </a:solidFill>
                          <a:latin typeface="宋体" pitchFamily="2" charset="-122"/>
                          <a:ea typeface="宋体" pitchFamily="2" charset="-122"/>
                          <a:cs typeface="宋体" pitchFamily="2" charset="-122"/>
                        </a:rPr>
                        <a:t>一个集体、一个他人、两个我</a:t>
                      </a:r>
                      <a:r>
                        <a:rPr lang="en-US" altLang="zh-CN" sz="2400">
                          <a:solidFill>
                            <a:srgbClr val="FF0000"/>
                          </a:solidFill>
                          <a:latin typeface="宋体" pitchFamily="2" charset="-122"/>
                          <a:ea typeface="宋体" pitchFamily="2" charset="-122"/>
                          <a:cs typeface="宋体" pitchFamily="2" charset="-122"/>
                        </a:rPr>
                        <a:t>”</a:t>
                      </a:r>
                      <a:endParaRPr lang="en-US" altLang="en-US" sz="2400">
                        <a:solidFill>
                          <a:srgbClr val="FF0000"/>
                        </a:solidFill>
                        <a:latin typeface="宋体" pitchFamily="2" charset="-122"/>
                        <a:ea typeface="宋体" pitchFamily="2" charset="-122"/>
                        <a:cs typeface="宋体" pitchFamily="2" charset="-122"/>
                      </a:endParaRPr>
                    </a:p>
                    <a:p>
                      <a:pPr>
                        <a:buNone/>
                      </a:pPr>
                      <a:endParaRPr lang="en-US" altLang="en-US" sz="2400">
                        <a:solidFill>
                          <a:srgbClr val="FF0000"/>
                        </a:solidFill>
                        <a:latin typeface="宋体" pitchFamily="2" charset="-122"/>
                        <a:ea typeface="宋体" pitchFamily="2" charset="-122"/>
                        <a:cs typeface="宋体" pitchFamily="2" charset="-122"/>
                      </a:endParaRPr>
                    </a:p>
                  </a:txBody>
                  <a:tcPr vert="horz">
                    <a:lnL w="12700">
                      <a:solidFill>
                        <a:srgbClr val="D9D9D9"/>
                      </a:solidFill>
                      <a:prstDash val="solid"/>
                    </a:lnL>
                    <a:lnR>
                      <a:noFill/>
                    </a:lnR>
                    <a:lnT>
                      <a:noFill/>
                    </a:lnT>
                    <a:lnB w="19050">
                      <a:solidFill>
                        <a:srgbClr val="595959"/>
                      </a:solidFill>
                      <a:prstDash val="solid"/>
                    </a:lnB>
                    <a:solidFill>
                      <a:srgbClr val="FFFFFF"/>
                    </a:solidFill>
                  </a:tcPr>
                </a:tc>
              </a:tr>
            </a:tbl>
          </a:graphicData>
        </a:graphic>
      </p:graphicFrame>
      <p:sp>
        <p:nvSpPr>
          <p:cNvPr id="35" name="文本框 34"/>
          <p:cNvSpPr txBox="1"/>
          <p:nvPr>
            <p:custDataLst>
              <p:tags r:id="rId14"/>
            </p:custDataLst>
          </p:nvPr>
        </p:nvSpPr>
        <p:spPr>
          <a:xfrm>
            <a:off x="8741410" y="515620"/>
            <a:ext cx="3033395" cy="645160"/>
          </a:xfrm>
          <a:prstGeom prst="rect">
            <a:avLst/>
          </a:prstGeom>
          <a:noFill/>
        </p:spPr>
        <p:txBody>
          <a:bodyPr wrap="square" rtlCol="0">
            <a:spAutoFit/>
          </a:bodyPr>
          <a:lstStyle/>
          <a:p>
            <a:r>
              <a:rPr lang="zh-CN" altLang="en-US" sz="3600">
                <a:solidFill>
                  <a:srgbClr val="FF0000"/>
                </a:solidFill>
              </a:rPr>
              <a:t>三分钟速记！</a:t>
            </a:r>
            <a:endParaRPr lang="zh-CN" altLang="en-US" sz="3600">
              <a:solidFill>
                <a:srgbClr val="FF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667002" y="-2667000"/>
            <a:ext cx="6857999" cy="12191999"/>
          </a:xfrm>
          <a:prstGeom prst="rect">
            <a:avLst/>
          </a:prstGeom>
        </p:spPr>
      </p:pic>
      <p:grpSp>
        <p:nvGrpSpPr>
          <p:cNvPr id="12" name="组合 21701"/>
          <p:cNvGrpSpPr/>
          <p:nvPr>
            <p:custDataLst>
              <p:tags r:id="rId3"/>
            </p:custDataLst>
          </p:nvPr>
        </p:nvGrpSpPr>
        <p:grpSpPr>
          <a:xfrm>
            <a:off x="1638101" y="2107752"/>
            <a:ext cx="2498989" cy="273354"/>
            <a:chOff x="0" y="0"/>
            <a:chExt cx="1785106" cy="195263"/>
          </a:xfrm>
          <a:solidFill>
            <a:schemeClr val="bg1"/>
          </a:solidFill>
        </p:grpSpPr>
        <p:sp>
          <p:nvSpPr>
            <p:cNvPr id="13" name="形状 21695"/>
            <p:cNvSpPr/>
            <p:nvPr>
              <p:custDataLst>
                <p:tags r:id="rId4"/>
              </p:custDataLst>
            </p:nvPr>
          </p:nvSpPr>
          <p:spPr>
            <a:xfrm>
              <a:off x="0"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4" name="形状 21696"/>
            <p:cNvSpPr/>
            <p:nvPr>
              <p:custDataLst>
                <p:tags r:id="rId5"/>
              </p:custDataLst>
            </p:nvPr>
          </p:nvSpPr>
          <p:spPr>
            <a:xfrm>
              <a:off x="317968"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5" name="形状 21697"/>
            <p:cNvSpPr/>
            <p:nvPr>
              <p:custDataLst>
                <p:tags r:id="rId6"/>
              </p:custDataLst>
            </p:nvPr>
          </p:nvSpPr>
          <p:spPr>
            <a:xfrm>
              <a:off x="635937"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6" name="形状 21698"/>
            <p:cNvSpPr/>
            <p:nvPr>
              <p:custDataLst>
                <p:tags r:id="rId7"/>
              </p:custDataLst>
            </p:nvPr>
          </p:nvSpPr>
          <p:spPr>
            <a:xfrm>
              <a:off x="953905" y="0"/>
              <a:ext cx="195264"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7" name="形状 21699"/>
            <p:cNvSpPr/>
            <p:nvPr>
              <p:custDataLst>
                <p:tags r:id="rId8"/>
              </p:custDataLst>
            </p:nvPr>
          </p:nvSpPr>
          <p:spPr>
            <a:xfrm>
              <a:off x="1271874"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sp>
          <p:nvSpPr>
            <p:cNvPr id="18" name="形状 21700"/>
            <p:cNvSpPr/>
            <p:nvPr>
              <p:custDataLst>
                <p:tags r:id="rId9"/>
              </p:custDataLst>
            </p:nvPr>
          </p:nvSpPr>
          <p:spPr>
            <a:xfrm>
              <a:off x="1589843" y="0"/>
              <a:ext cx="195263" cy="195263"/>
            </a:xfrm>
            <a:prstGeom prst="ellipse">
              <a:avLst/>
            </a:prstGeom>
            <a:grpFill/>
            <a:ln w="12700" cap="flat">
              <a:noFill/>
              <a:miter lim="400000"/>
            </a:ln>
            <a:effectLst/>
          </p:spPr>
          <p:txBody>
            <a:bodyPr wrap="square" lIns="0" tIns="0" rIns="0" bIns="0" numCol="1" anchor="t">
              <a:noAutofit/>
            </a:bodyPr>
            <a:lstStyle/>
            <a:p>
              <a:endParaRPr>
                <a:latin typeface="Arial" pitchFamily="34" charset="0"/>
                <a:ea typeface="微软雅黑" pitchFamily="34" charset="-122"/>
                <a:cs typeface="Arial" pitchFamily="34" charset="0"/>
              </a:endParaRPr>
            </a:p>
          </p:txBody>
        </p:sp>
      </p:grpSp>
      <p:pic>
        <p:nvPicPr>
          <p:cNvPr id="4" name="图形 4"/>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4215130" y="133985"/>
            <a:ext cx="3732530" cy="1003935"/>
          </a:xfrm>
          <a:prstGeom prst="rect">
            <a:avLst/>
          </a:prstGeom>
        </p:spPr>
      </p:pic>
      <p:sp>
        <p:nvSpPr>
          <p:cNvPr id="33" name="文本框 32"/>
          <p:cNvSpPr txBox="1"/>
          <p:nvPr>
            <p:custDataLst>
              <p:tags r:id="rId12"/>
            </p:custDataLst>
          </p:nvPr>
        </p:nvSpPr>
        <p:spPr>
          <a:xfrm>
            <a:off x="4933950" y="425450"/>
            <a:ext cx="2308225" cy="521970"/>
          </a:xfrm>
          <a:prstGeom prst="rect">
            <a:avLst/>
          </a:prstGeom>
          <a:noFill/>
        </p:spPr>
        <p:txBody>
          <a:bodyPr wrap="square" rtlCol="0">
            <a:spAutoFit/>
          </a:bodyPr>
          <a:lstStyle/>
          <a:p>
            <a:pPr algn="ctr"/>
            <a:r>
              <a:rPr lang="zh-CN" altLang="en-US" sz="2800" b="1"/>
              <a:t>思想变化</a:t>
            </a:r>
            <a:endParaRPr lang="zh-CN" altLang="en-US" sz="2800" b="1"/>
          </a:p>
        </p:txBody>
      </p:sp>
      <p:graphicFrame>
        <p:nvGraphicFramePr>
          <p:cNvPr id="2" name="表格 1"/>
          <p:cNvGraphicFramePr>
            <a:graphicFrameLocks noGrp="1"/>
          </p:cNvGraphicFramePr>
          <p:nvPr>
            <p:custDataLst>
              <p:tags r:id="rId13"/>
            </p:custDataLst>
          </p:nvPr>
        </p:nvGraphicFramePr>
        <p:xfrm>
          <a:off x="894080" y="1483995"/>
          <a:ext cx="9980930" cy="4710430"/>
        </p:xfrm>
        <a:graphic>
          <a:graphicData uri="http://schemas.openxmlformats.org/drawingml/2006/table">
            <a:tbl>
              <a:tblPr firstRow="1" bandRow="1">
                <a:tableStyleId>{5C22544A-7EE6-4342-B048-85BDC9FD1C3A}</a:tableStyleId>
              </a:tblPr>
              <a:tblGrid>
                <a:gridCol w="2076450"/>
                <a:gridCol w="7904480"/>
              </a:tblGrid>
              <a:tr h="1577975">
                <a:tc>
                  <a:txBody>
                    <a:bodyPr wrap="square"/>
                    <a:lstStyle/>
                    <a:p>
                      <a:pPr>
                        <a:buNone/>
                      </a:pPr>
                      <a:endParaRPr lang="zh-CN" altLang="en-US">
                        <a:solidFill>
                          <a:srgbClr val="FFFFFF"/>
                        </a:solidFill>
                        <a:latin typeface="宋体" pitchFamily="2" charset="-122"/>
                        <a:ea typeface="宋体" pitchFamily="2" charset="-122"/>
                      </a:endParaRPr>
                    </a:p>
                    <a:p>
                      <a:pPr>
                        <a:buNone/>
                      </a:pPr>
                      <a:endParaRPr lang="zh-CN" altLang="en-US">
                        <a:solidFill>
                          <a:srgbClr val="FFFFFF"/>
                        </a:solidFill>
                        <a:latin typeface="宋体" pitchFamily="2" charset="-122"/>
                        <a:ea typeface="宋体" pitchFamily="2" charset="-122"/>
                      </a:endParaRPr>
                    </a:p>
                    <a:p>
                      <a:pPr>
                        <a:buNone/>
                      </a:pPr>
                      <a:r>
                        <a:rPr lang="zh-CN" altLang="en-US" sz="2800">
                          <a:solidFill>
                            <a:srgbClr val="FFFFFF"/>
                          </a:solidFill>
                          <a:latin typeface="宋体" pitchFamily="2" charset="-122"/>
                          <a:ea typeface="宋体" pitchFamily="2" charset="-122"/>
                        </a:rPr>
                        <a:t>独立思考</a:t>
                      </a:r>
                      <a:endParaRPr lang="zh-CN" altLang="en-US" sz="2800">
                        <a:solidFill>
                          <a:srgbClr val="FFFFFF"/>
                        </a:solidFill>
                        <a:latin typeface="宋体" pitchFamily="2" charset="-122"/>
                        <a:ea typeface="宋体" pitchFamily="2" charset="-122"/>
                      </a:endParaRPr>
                    </a:p>
                  </a:txBody>
                  <a:tcPr vert="horz">
                    <a:lnL>
                      <a:noFill/>
                    </a:lnL>
                    <a:lnR>
                      <a:noFill/>
                    </a:lnR>
                    <a:lnT>
                      <a:noFill/>
                    </a:lnT>
                    <a:lnB>
                      <a:noFill/>
                    </a:lnB>
                    <a:solidFill>
                      <a:srgbClr val="FF6238"/>
                    </a:solidFill>
                  </a:tcPr>
                </a:tc>
                <a:tc>
                  <a:txBody>
                    <a:bodyPr wrap="square"/>
                    <a:lstStyle/>
                    <a:p>
                      <a:pPr indent="457200" fontAlgn="auto">
                        <a:buNone/>
                      </a:pPr>
                      <a:r>
                        <a:rPr lang="en-US" altLang="zh-CN" sz="2400" err="1">
                          <a:latin typeface="宋体" pitchFamily="2" charset="-122"/>
                          <a:ea typeface="宋体" pitchFamily="2" charset="-122"/>
                          <a:cs typeface="宋体" pitchFamily="2" charset="-122"/>
                          <a:sym typeface="+mn-ea"/>
                        </a:rPr>
                        <a:t>独立思考并不等同于一味追求独特</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而是表现为</a:t>
                      </a:r>
                      <a:r>
                        <a:rPr lang="en-US" altLang="zh-CN" sz="2400" err="1">
                          <a:solidFill>
                            <a:srgbClr val="FF0000"/>
                          </a:solidFill>
                          <a:latin typeface="宋体" pitchFamily="2" charset="-122"/>
                          <a:ea typeface="宋体" pitchFamily="2" charset="-122"/>
                          <a:cs typeface="宋体" pitchFamily="2" charset="-122"/>
                          <a:sym typeface="+mn-ea"/>
                        </a:rPr>
                        <a:t>不人云亦云</a:t>
                      </a:r>
                      <a:r>
                        <a:rPr lang="zh-CN" altLang="en-US" sz="2400">
                          <a:solidFill>
                            <a:srgbClr val="FF0000"/>
                          </a:solidFill>
                          <a:latin typeface="宋体" pitchFamily="2" charset="-122"/>
                          <a:ea typeface="宋体" pitchFamily="2" charset="-122"/>
                          <a:cs typeface="宋体" pitchFamily="2" charset="-122"/>
                          <a:sym typeface="+mn-ea"/>
                        </a:rPr>
                        <a:t>，</a:t>
                      </a:r>
                      <a:r>
                        <a:rPr lang="en-US" altLang="zh-CN" sz="2400" err="1">
                          <a:solidFill>
                            <a:srgbClr val="FF0000"/>
                          </a:solidFill>
                          <a:latin typeface="宋体" pitchFamily="2" charset="-122"/>
                          <a:ea typeface="宋体" pitchFamily="2" charset="-122"/>
                          <a:cs typeface="宋体" pitchFamily="2" charset="-122"/>
                          <a:sym typeface="+mn-ea"/>
                        </a:rPr>
                        <a:t>有自己独到的见解</a:t>
                      </a:r>
                      <a:r>
                        <a:rPr lang="zh-CN" altLang="en-US" sz="2400">
                          <a:latin typeface="宋体" pitchFamily="2" charset="-122"/>
                          <a:ea typeface="宋体" pitchFamily="2" charset="-122"/>
                          <a:cs typeface="宋体" pitchFamily="2" charset="-122"/>
                          <a:sym typeface="+mn-ea"/>
                        </a:rPr>
                        <a:t>，</a:t>
                      </a:r>
                      <a:r>
                        <a:rPr lang="en-US" altLang="zh-CN" sz="2400" err="1">
                          <a:latin typeface="宋体" pitchFamily="2" charset="-122"/>
                          <a:ea typeface="宋体" pitchFamily="2" charset="-122"/>
                          <a:cs typeface="宋体" pitchFamily="2" charset="-122"/>
                          <a:sym typeface="+mn-ea"/>
                        </a:rPr>
                        <a:t>同时能</a:t>
                      </a:r>
                      <a:r>
                        <a:rPr lang="en-US" altLang="zh-CN" sz="2400" err="1">
                          <a:solidFill>
                            <a:srgbClr val="FF0000"/>
                          </a:solidFill>
                          <a:latin typeface="宋体" pitchFamily="2" charset="-122"/>
                          <a:ea typeface="宋体" pitchFamily="2" charset="-122"/>
                          <a:cs typeface="宋体" pitchFamily="2" charset="-122"/>
                          <a:sym typeface="+mn-ea"/>
                        </a:rPr>
                        <a:t>接纳他人合理、正确的意见。 </a:t>
                      </a:r>
                      <a:endParaRPr lang="en-US" altLang="en-US" sz="2400">
                        <a:solidFill>
                          <a:srgbClr val="FF0000"/>
                        </a:solidFill>
                        <a:latin typeface="宋体" pitchFamily="2" charset="-122"/>
                        <a:ea typeface="宋体" pitchFamily="2" charset="-122"/>
                        <a:cs typeface="宋体" pitchFamily="2" charset="-122"/>
                      </a:endParaRPr>
                    </a:p>
                    <a:p>
                      <a:pPr>
                        <a:buNone/>
                      </a:pPr>
                      <a:endParaRPr lang="en-US" altLang="en-US" sz="2400">
                        <a:solidFill>
                          <a:srgbClr val="FF0000"/>
                        </a:solidFill>
                        <a:latin typeface="宋体" pitchFamily="2" charset="-122"/>
                        <a:ea typeface="宋体" pitchFamily="2" charset="-122"/>
                        <a:cs typeface="宋体" pitchFamily="2" charset="-122"/>
                      </a:endParaRPr>
                    </a:p>
                  </a:txBody>
                  <a:tcPr vert="horz">
                    <a:lnL>
                      <a:noFill/>
                    </a:lnL>
                    <a:lnR>
                      <a:noFill/>
                    </a:lnR>
                    <a:lnT>
                      <a:noFill/>
                    </a:lnT>
                    <a:lnB>
                      <a:noFill/>
                    </a:lnB>
                    <a:solidFill>
                      <a:srgbClr val="FFD147"/>
                    </a:solidFill>
                  </a:tcPr>
                </a:tc>
              </a:tr>
              <a:tr h="841375">
                <a:tc>
                  <a:txBody>
                    <a:bodyPr wrap="square"/>
                    <a:lstStyle/>
                    <a:p>
                      <a:pPr>
                        <a:buNone/>
                      </a:pPr>
                      <a:endParaRPr lang="zh-CN" altLang="en-US">
                        <a:solidFill>
                          <a:srgbClr val="404040"/>
                        </a:solidFill>
                        <a:latin typeface="宋体" pitchFamily="2" charset="-122"/>
                        <a:ea typeface="宋体" pitchFamily="2" charset="-122"/>
                      </a:endParaRPr>
                    </a:p>
                    <a:p>
                      <a:pPr>
                        <a:buNone/>
                      </a:pPr>
                      <a:r>
                        <a:rPr lang="zh-CN" altLang="en-US" sz="2800">
                          <a:solidFill>
                            <a:srgbClr val="404040"/>
                          </a:solidFill>
                          <a:latin typeface="宋体" pitchFamily="2" charset="-122"/>
                          <a:ea typeface="宋体" pitchFamily="2" charset="-122"/>
                        </a:rPr>
                        <a:t>批判精神</a:t>
                      </a:r>
                      <a:endParaRPr lang="zh-CN" altLang="en-US" sz="2800">
                        <a:solidFill>
                          <a:srgbClr val="404040"/>
                        </a:solidFill>
                        <a:latin typeface="宋体" pitchFamily="2" charset="-122"/>
                        <a:ea typeface="宋体" pitchFamily="2" charset="-122"/>
                      </a:endParaRPr>
                    </a:p>
                  </a:txBody>
                  <a:tcPr vert="horz">
                    <a:lnL>
                      <a:noFill/>
                    </a:lnL>
                    <a:lnR w="12700">
                      <a:solidFill>
                        <a:srgbClr val="D9D9D9"/>
                      </a:solidFill>
                      <a:prstDash val="solid"/>
                    </a:lnR>
                    <a:lnT>
                      <a:noFill/>
                    </a:lnT>
                    <a:lnB>
                      <a:noFill/>
                    </a:lnB>
                    <a:solidFill>
                      <a:srgbClr val="FFFFFF"/>
                    </a:solidFill>
                  </a:tcPr>
                </a:tc>
                <a:tc>
                  <a:txBody>
                    <a:bodyPr wrap="square"/>
                    <a:lstStyle/>
                    <a:p>
                      <a:pPr indent="457200" fontAlgn="auto">
                        <a:buNone/>
                      </a:pPr>
                      <a:r>
                        <a:rPr lang="en-US" altLang="zh-CN" sz="1800">
                          <a:solidFill>
                            <a:srgbClr val="000000"/>
                          </a:solidFill>
                          <a:latin typeface="宋体" pitchFamily="2" charset="-122"/>
                          <a:ea typeface="宋体" pitchFamily="2" charset="-122"/>
                          <a:cs typeface="宋体" pitchFamily="2" charset="-122"/>
                          <a:sym typeface="+mn-ea"/>
                        </a:rPr>
                        <a:t> </a:t>
                      </a:r>
                      <a:r>
                        <a:rPr lang="en-US" altLang="zh-CN" sz="2400" err="1">
                          <a:solidFill>
                            <a:srgbClr val="000000"/>
                          </a:solidFill>
                          <a:latin typeface="宋体" pitchFamily="2" charset="-122"/>
                          <a:ea typeface="宋体" pitchFamily="2" charset="-122"/>
                          <a:cs typeface="宋体" pitchFamily="2" charset="-122"/>
                          <a:sym typeface="+mn-ea"/>
                        </a:rPr>
                        <a:t>对事情有自己的看法</a:t>
                      </a:r>
                      <a:r>
                        <a:rPr lang="zh-CN" altLang="en-US" sz="2400">
                          <a:solidFill>
                            <a:srgbClr val="000000"/>
                          </a:solidFill>
                          <a:latin typeface="宋体" pitchFamily="2" charset="-122"/>
                          <a:ea typeface="宋体" pitchFamily="2" charset="-122"/>
                          <a:cs typeface="宋体" pitchFamily="2" charset="-122"/>
                          <a:sym typeface="+mn-ea"/>
                        </a:rPr>
                        <a:t>，</a:t>
                      </a:r>
                      <a:r>
                        <a:rPr lang="en-US" altLang="zh-CN" sz="2400" err="1">
                          <a:solidFill>
                            <a:srgbClr val="000000"/>
                          </a:solidFill>
                          <a:latin typeface="宋体" pitchFamily="2" charset="-122"/>
                          <a:ea typeface="宋体" pitchFamily="2" charset="-122"/>
                          <a:cs typeface="宋体" pitchFamily="2" charset="-122"/>
                          <a:sym typeface="+mn-ea"/>
                        </a:rPr>
                        <a:t>并且敢于表达不同观点</a:t>
                      </a:r>
                      <a:r>
                        <a:rPr lang="zh-CN" altLang="en-US" sz="2400">
                          <a:solidFill>
                            <a:srgbClr val="000000"/>
                          </a:solidFill>
                          <a:latin typeface="宋体" pitchFamily="2" charset="-122"/>
                          <a:ea typeface="宋体" pitchFamily="2" charset="-122"/>
                          <a:cs typeface="宋体" pitchFamily="2" charset="-122"/>
                          <a:sym typeface="+mn-ea"/>
                        </a:rPr>
                        <a:t>，</a:t>
                      </a:r>
                      <a:r>
                        <a:rPr lang="en-US" altLang="zh-CN" sz="2400" err="1">
                          <a:solidFill>
                            <a:srgbClr val="000000"/>
                          </a:solidFill>
                          <a:latin typeface="宋体" pitchFamily="2" charset="-122"/>
                          <a:ea typeface="宋体" pitchFamily="2" charset="-122"/>
                          <a:cs typeface="宋体" pitchFamily="2" charset="-122"/>
                          <a:sym typeface="+mn-ea"/>
                        </a:rPr>
                        <a:t>敢于对不合理的事情说“不”</a:t>
                      </a:r>
                      <a:r>
                        <a:rPr lang="zh-CN" altLang="en-US" sz="2400">
                          <a:solidFill>
                            <a:srgbClr val="000000"/>
                          </a:solidFill>
                          <a:latin typeface="宋体" pitchFamily="2" charset="-122"/>
                          <a:ea typeface="宋体" pitchFamily="2" charset="-122"/>
                          <a:cs typeface="宋体" pitchFamily="2" charset="-122"/>
                          <a:sym typeface="+mn-ea"/>
                        </a:rPr>
                        <a:t>，</a:t>
                      </a:r>
                      <a:r>
                        <a:rPr lang="en-US" altLang="zh-CN" sz="2400" err="1">
                          <a:solidFill>
                            <a:srgbClr val="000000"/>
                          </a:solidFill>
                          <a:latin typeface="宋体" pitchFamily="2" charset="-122"/>
                          <a:ea typeface="宋体" pitchFamily="2" charset="-122"/>
                          <a:cs typeface="宋体" pitchFamily="2" charset="-122"/>
                          <a:sym typeface="+mn-ea"/>
                        </a:rPr>
                        <a:t>敢于向权威挑战。“</a:t>
                      </a:r>
                      <a:r>
                        <a:rPr lang="zh-CN" altLang="en-US" sz="2400">
                          <a:solidFill>
                            <a:srgbClr val="000000"/>
                          </a:solidFill>
                          <a:latin typeface="宋体" pitchFamily="2" charset="-122"/>
                          <a:ea typeface="宋体" pitchFamily="2" charset="-122"/>
                          <a:cs typeface="宋体" pitchFamily="2" charset="-122"/>
                          <a:sym typeface="+mn-ea"/>
                        </a:rPr>
                        <a:t>学贵有疑</a:t>
                      </a:r>
                      <a:r>
                        <a:rPr lang="en-US" altLang="zh-CN" sz="2400">
                          <a:solidFill>
                            <a:srgbClr val="000000"/>
                          </a:solidFill>
                          <a:latin typeface="宋体" pitchFamily="2" charset="-122"/>
                          <a:ea typeface="宋体" pitchFamily="2" charset="-122"/>
                          <a:cs typeface="宋体" pitchFamily="2" charset="-122"/>
                          <a:sym typeface="+mn-ea"/>
                        </a:rPr>
                        <a:t>”</a:t>
                      </a:r>
                      <a:endParaRPr lang="en-US" altLang="en-US" sz="2400">
                        <a:solidFill>
                          <a:srgbClr val="000000"/>
                        </a:solidFill>
                        <a:latin typeface="宋体" pitchFamily="2" charset="-122"/>
                        <a:ea typeface="宋体" pitchFamily="2" charset="-122"/>
                        <a:cs typeface="宋体" pitchFamily="2" charset="-122"/>
                      </a:endParaRPr>
                    </a:p>
                    <a:p>
                      <a:pPr indent="457200" fontAlgn="auto">
                        <a:buNone/>
                      </a:pPr>
                      <a:endParaRPr lang="zh-CN" altLang="en-US" sz="2400">
                        <a:solidFill>
                          <a:srgbClr val="404040"/>
                        </a:solidFill>
                        <a:latin typeface="宋体" pitchFamily="2" charset="-122"/>
                        <a:ea typeface="宋体" pitchFamily="2" charset="-122"/>
                        <a:cs typeface="宋体" pitchFamily="2" charset="-122"/>
                      </a:endParaRPr>
                    </a:p>
                  </a:txBody>
                  <a:tcPr vert="horz">
                    <a:lnL w="12700">
                      <a:solidFill>
                        <a:srgbClr val="D9D9D9"/>
                      </a:solidFill>
                      <a:prstDash val="solid"/>
                    </a:lnL>
                    <a:lnR>
                      <a:noFill/>
                    </a:lnR>
                    <a:lnT>
                      <a:noFill/>
                    </a:lnT>
                    <a:lnB>
                      <a:noFill/>
                    </a:lnB>
                    <a:solidFill>
                      <a:srgbClr val="FFFFFF"/>
                    </a:solidFill>
                  </a:tcPr>
                </a:tc>
              </a:tr>
              <a:tr h="1577975">
                <a:tc>
                  <a:txBody>
                    <a:bodyPr wrap="square"/>
                    <a:lstStyle/>
                    <a:p>
                      <a:pPr>
                        <a:buNone/>
                      </a:pPr>
                      <a:endParaRPr lang="zh-CN" altLang="en-US">
                        <a:solidFill>
                          <a:srgbClr val="404040"/>
                        </a:solidFill>
                        <a:latin typeface="宋体" pitchFamily="2" charset="-122"/>
                        <a:ea typeface="宋体" pitchFamily="2" charset="-122"/>
                      </a:endParaRPr>
                    </a:p>
                    <a:p>
                      <a:pPr>
                        <a:buNone/>
                      </a:pPr>
                      <a:endParaRPr lang="zh-CN" altLang="en-US">
                        <a:solidFill>
                          <a:srgbClr val="404040"/>
                        </a:solidFill>
                        <a:latin typeface="宋体" pitchFamily="2" charset="-122"/>
                        <a:ea typeface="宋体" pitchFamily="2" charset="-122"/>
                      </a:endParaRPr>
                    </a:p>
                    <a:p>
                      <a:pPr>
                        <a:buNone/>
                      </a:pPr>
                      <a:r>
                        <a:rPr lang="zh-CN" altLang="en-US" sz="2800">
                          <a:solidFill>
                            <a:srgbClr val="404040"/>
                          </a:solidFill>
                          <a:latin typeface="宋体" pitchFamily="2" charset="-122"/>
                          <a:ea typeface="宋体" pitchFamily="2" charset="-122"/>
                        </a:rPr>
                        <a:t>创造潜力</a:t>
                      </a:r>
                      <a:endParaRPr lang="zh-CN" altLang="en-US" sz="2800">
                        <a:solidFill>
                          <a:srgbClr val="404040"/>
                        </a:solidFill>
                        <a:latin typeface="宋体" pitchFamily="2" charset="-122"/>
                        <a:ea typeface="宋体" pitchFamily="2" charset="-122"/>
                      </a:endParaRPr>
                    </a:p>
                  </a:txBody>
                  <a:tcPr vert="horz">
                    <a:lnL>
                      <a:noFill/>
                    </a:lnL>
                    <a:lnR w="12700">
                      <a:solidFill>
                        <a:srgbClr val="D9D9D9"/>
                      </a:solidFill>
                      <a:prstDash val="solid"/>
                    </a:lnR>
                    <a:lnT>
                      <a:noFill/>
                    </a:lnT>
                    <a:lnB w="19050">
                      <a:solidFill>
                        <a:srgbClr val="595959"/>
                      </a:solidFill>
                      <a:prstDash val="solid"/>
                    </a:lnB>
                    <a:solidFill>
                      <a:srgbClr val="F2F2F2"/>
                    </a:solidFill>
                  </a:tcPr>
                </a:tc>
                <a:tc>
                  <a:txBody>
                    <a:bodyPr wrap="square"/>
                    <a:lstStyle/>
                    <a:p>
                      <a:pPr marL="342900" indent="-342900" fontAlgn="auto">
                        <a:lnSpc>
                          <a:spcPct val="13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敢于打破常规</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追求创新与生活的丰富多彩</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开创前人未走之路。</a:t>
                      </a:r>
                      <a:endParaRPr lang="en-US" altLang="zh-CN" sz="1800">
                        <a:solidFill>
                          <a:srgbClr val="000000"/>
                        </a:solidFill>
                        <a:latin typeface="宋体" pitchFamily="2" charset="-122"/>
                        <a:ea typeface="宋体" pitchFamily="2" charset="-122"/>
                        <a:cs typeface="+mn-ea"/>
                      </a:endParaRPr>
                    </a:p>
                    <a:p>
                      <a:pPr marL="342900" indent="-342900" fontAlgn="auto">
                        <a:lnSpc>
                          <a:spcPct val="13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我们要关注他人与社会</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看重创造的意义和价值</a:t>
                      </a:r>
                      <a:r>
                        <a:rPr lang="zh-CN" altLang="en-US" sz="1800">
                          <a:solidFill>
                            <a:srgbClr val="000000"/>
                          </a:solidFill>
                          <a:latin typeface="宋体" pitchFamily="2" charset="-122"/>
                          <a:ea typeface="宋体" pitchFamily="2" charset="-122"/>
                          <a:cs typeface="+mn-ea"/>
                          <a:sym typeface="+mn-ea"/>
                        </a:rPr>
                        <a:t>，</a:t>
                      </a:r>
                      <a:r>
                        <a:rPr lang="en-US" altLang="zh-CN" sz="1800" err="1">
                          <a:solidFill>
                            <a:srgbClr val="000000"/>
                          </a:solidFill>
                          <a:latin typeface="宋体" pitchFamily="2" charset="-122"/>
                          <a:ea typeface="宋体" pitchFamily="2" charset="-122"/>
                          <a:cs typeface="+mn-ea"/>
                          <a:sym typeface="+mn-ea"/>
                        </a:rPr>
                        <a:t>做一名对国家和社会有用的创造者。</a:t>
                      </a:r>
                      <a:endParaRPr lang="en-US" altLang="zh-CN" sz="1800">
                        <a:solidFill>
                          <a:srgbClr val="000000"/>
                        </a:solidFill>
                        <a:latin typeface="宋体" pitchFamily="2" charset="-122"/>
                        <a:ea typeface="宋体" pitchFamily="2" charset="-122"/>
                        <a:cs typeface="+mn-ea"/>
                      </a:endParaRPr>
                    </a:p>
                    <a:p>
                      <a:pPr marL="342900" indent="-342900" fontAlgn="auto">
                        <a:lnSpc>
                          <a:spcPct val="130000"/>
                        </a:lnSpc>
                        <a:buFont typeface="+mj-ea"/>
                        <a:buAutoNum type="circleNumDbPlain"/>
                      </a:pPr>
                      <a:r>
                        <a:rPr lang="en-US" altLang="zh-CN" sz="1800" err="1">
                          <a:solidFill>
                            <a:srgbClr val="000000"/>
                          </a:solidFill>
                          <a:latin typeface="宋体" pitchFamily="2" charset="-122"/>
                          <a:ea typeface="宋体" pitchFamily="2" charset="-122"/>
                          <a:cs typeface="+mn-ea"/>
                          <a:sym typeface="+mn-ea"/>
                        </a:rPr>
                        <a:t>创造离不开实践。</a:t>
                      </a:r>
                      <a:endParaRPr lang="zh-CN" altLang="en-US">
                        <a:solidFill>
                          <a:srgbClr val="404040"/>
                        </a:solidFill>
                        <a:latin typeface="宋体" pitchFamily="2" charset="-122"/>
                        <a:ea typeface="宋体" pitchFamily="2" charset="-122"/>
                      </a:endParaRPr>
                    </a:p>
                  </a:txBody>
                  <a:tcPr vert="horz">
                    <a:lnL w="12700">
                      <a:solidFill>
                        <a:srgbClr val="D9D9D9"/>
                      </a:solidFill>
                      <a:prstDash val="solid"/>
                    </a:lnL>
                    <a:lnR>
                      <a:noFill/>
                    </a:lnR>
                    <a:lnT>
                      <a:noFill/>
                    </a:lnT>
                    <a:lnB w="19050">
                      <a:solidFill>
                        <a:srgbClr val="595959"/>
                      </a:solidFill>
                      <a:prstDash val="solid"/>
                    </a:lnB>
                    <a:solidFill>
                      <a:srgbClr val="F2F2F2"/>
                    </a:solidFill>
                  </a:tcPr>
                </a:tc>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093597" y="-2667000"/>
            <a:ext cx="6857999" cy="12191999"/>
          </a:xfrm>
          <a:prstGeom prst="rect">
            <a:avLst/>
          </a:prstGeom>
        </p:spPr>
      </p:pic>
      <p:sp>
        <p:nvSpPr>
          <p:cNvPr id="2" name="文本框 1"/>
          <p:cNvSpPr txBox="1"/>
          <p:nvPr>
            <p:custDataLst>
              <p:tags r:id="rId3"/>
            </p:custDataLst>
          </p:nvPr>
        </p:nvSpPr>
        <p:spPr>
          <a:xfrm>
            <a:off x="542290" y="1210310"/>
            <a:ext cx="10802620" cy="4831080"/>
          </a:xfrm>
          <a:prstGeom prst="rect">
            <a:avLst/>
          </a:prstGeom>
          <a:noFill/>
        </p:spPr>
        <p:txBody>
          <a:bodyPr wrap="square" rtlCol="0">
            <a:spAutoFit/>
          </a:bodyPr>
          <a:lstStyle/>
          <a:p>
            <a:r>
              <a:rPr lang="en-US" altLang="zh-CN" sz="2800"/>
              <a:t>1.</a:t>
            </a:r>
            <a:r>
              <a:rPr lang="zh-CN" altLang="en-US" sz="2800"/>
              <a:t>青春期是人一生中身体发育的重要时期。下列不属于青春期带来的身体变化的是 ( </a:t>
            </a:r>
            <a:r>
              <a:rPr lang="en-US" altLang="zh-CN" sz="2800"/>
              <a:t>   </a:t>
            </a:r>
            <a:r>
              <a:rPr lang="zh-CN" altLang="en-US" sz="2800"/>
              <a:t>) </a:t>
            </a:r>
            <a:endParaRPr lang="zh-CN" altLang="en-US" sz="2800"/>
          </a:p>
          <a:p>
            <a:r>
              <a:rPr lang="zh-CN" altLang="en-US" sz="2800"/>
              <a:t>A．性机能的成熟 </a:t>
            </a:r>
            <a:r>
              <a:rPr lang="en-US" altLang="zh-CN" sz="2800"/>
              <a:t>                 </a:t>
            </a:r>
            <a:r>
              <a:rPr lang="zh-CN" altLang="en-US" sz="2800"/>
              <a:t>B.身体外形的变化</a:t>
            </a:r>
            <a:endParaRPr lang="zh-CN" altLang="en-US" sz="2800"/>
          </a:p>
          <a:p>
            <a:r>
              <a:rPr lang="zh-CN" altLang="en-US" sz="2800"/>
              <a:t>C.内部器官的完善</a:t>
            </a:r>
            <a:r>
              <a:rPr lang="en-US" altLang="zh-CN" sz="2800"/>
              <a:t>               </a:t>
            </a:r>
            <a:r>
              <a:rPr lang="zh-CN" altLang="en-US" sz="2800"/>
              <a:t> </a:t>
            </a:r>
            <a:r>
              <a:rPr lang="en-US" altLang="zh-CN" sz="2800"/>
              <a:t> </a:t>
            </a:r>
            <a:r>
              <a:rPr lang="zh-CN" altLang="en-US" sz="2800"/>
              <a:t>D.独立意识增强</a:t>
            </a:r>
            <a:endParaRPr lang="zh-CN" altLang="en-US" sz="2800"/>
          </a:p>
          <a:p>
            <a:endParaRPr lang="zh-CN" altLang="en-US" sz="2800"/>
          </a:p>
          <a:p>
            <a:r>
              <a:rPr lang="en-US" altLang="zh-CN" sz="2800"/>
              <a:t>2.</a:t>
            </a:r>
            <a:r>
              <a:rPr lang="zh-CN" altLang="en-US" sz="2800"/>
              <a:t>“学贵有疑”，在学习中我们需要批判的精神和勇气。思维的批判性表现在（　　）</a:t>
            </a:r>
            <a:endParaRPr lang="zh-CN" altLang="en-US" sz="2800"/>
          </a:p>
          <a:p>
            <a:r>
              <a:rPr lang="zh-CN" altLang="en-US" sz="2800"/>
              <a:t>A.对事没有自己的看法</a:t>
            </a:r>
            <a:endParaRPr lang="zh-CN" altLang="en-US" sz="2800"/>
          </a:p>
          <a:p>
            <a:r>
              <a:rPr lang="zh-CN" altLang="en-US" sz="2800"/>
              <a:t>B.不敢表达自己的观点</a:t>
            </a:r>
            <a:endParaRPr lang="zh-CN" altLang="en-US" sz="2800"/>
          </a:p>
          <a:p>
            <a:r>
              <a:rPr lang="zh-CN" altLang="en-US" sz="2800"/>
              <a:t>C.敢于对不合理的事情说“不”</a:t>
            </a:r>
            <a:endParaRPr lang="zh-CN" altLang="en-US" sz="2800"/>
          </a:p>
          <a:p>
            <a:r>
              <a:rPr lang="zh-CN" altLang="en-US" sz="2800"/>
              <a:t>D.不敢向权威挑战</a:t>
            </a:r>
            <a:endParaRPr lang="zh-CN" altLang="en-US" sz="2800"/>
          </a:p>
        </p:txBody>
      </p:sp>
      <p:sp>
        <p:nvSpPr>
          <p:cNvPr id="23" name="L 形 22"/>
          <p:cNvSpPr/>
          <p:nvPr>
            <p:custDataLst>
              <p:tags r:id="rId4"/>
            </p:custDataLst>
          </p:nvPr>
        </p:nvSpPr>
        <p:spPr>
          <a:xfrm rot="19020000">
            <a:off x="7545070" y="2683510"/>
            <a:ext cx="576580" cy="31432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C00000"/>
              </a:solidFill>
            </a:endParaRPr>
          </a:p>
        </p:txBody>
      </p:sp>
      <p:sp>
        <p:nvSpPr>
          <p:cNvPr id="3" name="L 形 2"/>
          <p:cNvSpPr/>
          <p:nvPr>
            <p:custDataLst>
              <p:tags r:id="rId5"/>
            </p:custDataLst>
          </p:nvPr>
        </p:nvSpPr>
        <p:spPr>
          <a:xfrm rot="19020000">
            <a:off x="5107940" y="5105400"/>
            <a:ext cx="576580" cy="314325"/>
          </a:xfrm>
          <a:prstGeom prst="corner">
            <a:avLst/>
          </a:prstGeom>
          <a:gradFill>
            <a:gsLst>
              <a:gs pos="0">
                <a:srgbClr val="E30000"/>
              </a:gs>
              <a:gs pos="100000">
                <a:srgbClr val="760303"/>
              </a:gs>
            </a:gsLst>
            <a:lin ang="5400000" scaled="0"/>
          </a:gra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3" grpId="0" bldLvl="0" animBg="1"/>
    </p:bldLst>
  </p:timing>
</p:sld>
</file>

<file path=ppt/tags/tag1.xml><?xml version="1.0" encoding="utf-8"?>
<p:tagLst xmlns:p="http://schemas.openxmlformats.org/presentationml/2006/main">
  <p:tag name="AS_UNIQUEID" val="93"/>
</p:tagLst>
</file>

<file path=ppt/tags/tag10.xml><?xml version="1.0" encoding="utf-8"?>
<p:tagLst xmlns:p="http://schemas.openxmlformats.org/presentationml/2006/main">
  <p:tag name="AS_UNIQUEID" val="103"/>
</p:tagLst>
</file>

<file path=ppt/tags/tag100.xml><?xml version="1.0" encoding="utf-8"?>
<p:tagLst xmlns:p="http://schemas.openxmlformats.org/presentationml/2006/main">
  <p:tag name="AS_UNIQUEID" val="211"/>
</p:tagLst>
</file>

<file path=ppt/tags/tag101.xml><?xml version="1.0" encoding="utf-8"?>
<p:tagLst xmlns:p="http://schemas.openxmlformats.org/presentationml/2006/main">
  <p:tag name="AS_UNIQUEID" val="212"/>
</p:tagLst>
</file>

<file path=ppt/tags/tag102.xml><?xml version="1.0" encoding="utf-8"?>
<p:tagLst xmlns:p="http://schemas.openxmlformats.org/presentationml/2006/main">
  <p:tag name="AS_UNIQUEID" val="213"/>
</p:tagLst>
</file>

<file path=ppt/tags/tag103.xml><?xml version="1.0" encoding="utf-8"?>
<p:tagLst xmlns:p="http://schemas.openxmlformats.org/presentationml/2006/main">
  <p:tag name="AS_UNIQUEID" val="214"/>
</p:tagLst>
</file>

<file path=ppt/tags/tag104.xml><?xml version="1.0" encoding="utf-8"?>
<p:tagLst xmlns:p="http://schemas.openxmlformats.org/presentationml/2006/main">
  <p:tag name="AS_UNIQUEID" val="215"/>
</p:tagLst>
</file>

<file path=ppt/tags/tag105.xml><?xml version="1.0" encoding="utf-8"?>
<p:tagLst xmlns:p="http://schemas.openxmlformats.org/presentationml/2006/main">
  <p:tag name="AS_UNIQUEID" val="216"/>
</p:tagLst>
</file>

<file path=ppt/tags/tag106.xml><?xml version="1.0" encoding="utf-8"?>
<p:tagLst xmlns:p="http://schemas.openxmlformats.org/presentationml/2006/main">
  <p:tag name="AS_UNIQUEID" val="218"/>
</p:tagLst>
</file>

<file path=ppt/tags/tag107.xml><?xml version="1.0" encoding="utf-8"?>
<p:tagLst xmlns:p="http://schemas.openxmlformats.org/presentationml/2006/main">
  <p:tag name="AS_UNIQUEID" val="219"/>
</p:tagLst>
</file>

<file path=ppt/tags/tag108.xml><?xml version="1.0" encoding="utf-8"?>
<p:tagLst xmlns:p="http://schemas.openxmlformats.org/presentationml/2006/main">
  <p:tag name="AS_UNIQUEID" val="220"/>
</p:tagLst>
</file>

<file path=ppt/tags/tag109.xml><?xml version="1.0" encoding="utf-8"?>
<p:tagLst xmlns:p="http://schemas.openxmlformats.org/presentationml/2006/main">
  <p:tag name="AS_UNIQUEID" val="221"/>
</p:tagLst>
</file>

<file path=ppt/tags/tag11.xml><?xml version="1.0" encoding="utf-8"?>
<p:tagLst xmlns:p="http://schemas.openxmlformats.org/presentationml/2006/main">
  <p:tag name="AS_UNIQUEID" val="105"/>
</p:tagLst>
</file>

<file path=ppt/tags/tag110.xml><?xml version="1.0" encoding="utf-8"?>
<p:tagLst xmlns:p="http://schemas.openxmlformats.org/presentationml/2006/main">
  <p:tag name="AS_UNIQUEID" val="222"/>
</p:tagLst>
</file>

<file path=ppt/tags/tag111.xml><?xml version="1.0" encoding="utf-8"?>
<p:tagLst xmlns:p="http://schemas.openxmlformats.org/presentationml/2006/main">
  <p:tag name="AS_UNIQUEID" val="223"/>
</p:tagLst>
</file>

<file path=ppt/tags/tag112.xml><?xml version="1.0" encoding="utf-8"?>
<p:tagLst xmlns:p="http://schemas.openxmlformats.org/presentationml/2006/main">
  <p:tag name="AS_UNIQUEID" val="225"/>
</p:tagLst>
</file>

<file path=ppt/tags/tag113.xml><?xml version="1.0" encoding="utf-8"?>
<p:tagLst xmlns:p="http://schemas.openxmlformats.org/presentationml/2006/main">
  <p:tag name="AS_UNIQUEID" val="226"/>
</p:tagLst>
</file>

<file path=ppt/tags/tag114.xml><?xml version="1.0" encoding="utf-8"?>
<p:tagLst xmlns:p="http://schemas.openxmlformats.org/presentationml/2006/main">
  <p:tag name="AS_UNIQUEID" val="227"/>
</p:tagLst>
</file>

<file path=ppt/tags/tag115.xml><?xml version="1.0" encoding="utf-8"?>
<p:tagLst xmlns:p="http://schemas.openxmlformats.org/presentationml/2006/main">
  <p:tag name="AS_UNIQUEID" val="228"/>
</p:tagLst>
</file>

<file path=ppt/tags/tag116.xml><?xml version="1.0" encoding="utf-8"?>
<p:tagLst xmlns:p="http://schemas.openxmlformats.org/presentationml/2006/main">
  <p:tag name="AS_UNIQUEID" val="229"/>
</p:tagLst>
</file>

<file path=ppt/tags/tag117.xml><?xml version="1.0" encoding="utf-8"?>
<p:tagLst xmlns:p="http://schemas.openxmlformats.org/presentationml/2006/main">
  <p:tag name="AS_UNIQUEID" val="231"/>
</p:tagLst>
</file>

<file path=ppt/tags/tag118.xml><?xml version="1.0" encoding="utf-8"?>
<p:tagLst xmlns:p="http://schemas.openxmlformats.org/presentationml/2006/main">
  <p:tag name="AS_UNIQUEID" val="232"/>
</p:tagLst>
</file>

<file path=ppt/tags/tag119.xml><?xml version="1.0" encoding="utf-8"?>
<p:tagLst xmlns:p="http://schemas.openxmlformats.org/presentationml/2006/main">
  <p:tag name="AS_UNIQUEID" val="233"/>
</p:tagLst>
</file>

<file path=ppt/tags/tag12.xml><?xml version="1.0" encoding="utf-8"?>
<p:tagLst xmlns:p="http://schemas.openxmlformats.org/presentationml/2006/main">
  <p:tag name="AS_UNIQUEID" val="106"/>
</p:tagLst>
</file>

<file path=ppt/tags/tag120.xml><?xml version="1.0" encoding="utf-8"?>
<p:tagLst xmlns:p="http://schemas.openxmlformats.org/presentationml/2006/main">
  <p:tag name="AS_UNIQUEID" val="234"/>
</p:tagLst>
</file>

<file path=ppt/tags/tag121.xml><?xml version="1.0" encoding="utf-8"?>
<p:tagLst xmlns:p="http://schemas.openxmlformats.org/presentationml/2006/main">
  <p:tag name="AS_UNIQUEID" val="235"/>
</p:tagLst>
</file>

<file path=ppt/tags/tag122.xml><?xml version="1.0" encoding="utf-8"?>
<p:tagLst xmlns:p="http://schemas.openxmlformats.org/presentationml/2006/main">
  <p:tag name="AS_UNIQUEID" val="237"/>
</p:tagLst>
</file>

<file path=ppt/tags/tag123.xml><?xml version="1.0" encoding="utf-8"?>
<p:tagLst xmlns:p="http://schemas.openxmlformats.org/presentationml/2006/main">
  <p:tag name="AS_UNIQUEID" val="238"/>
</p:tagLst>
</file>

<file path=ppt/tags/tag124.xml><?xml version="1.0" encoding="utf-8"?>
<p:tagLst xmlns:p="http://schemas.openxmlformats.org/presentationml/2006/main">
  <p:tag name="AS_UNIQUEID" val="239"/>
</p:tagLst>
</file>

<file path=ppt/tags/tag125.xml><?xml version="1.0" encoding="utf-8"?>
<p:tagLst xmlns:p="http://schemas.openxmlformats.org/presentationml/2006/main">
  <p:tag name="AS_UNIQUEID" val="240"/>
</p:tagLst>
</file>

<file path=ppt/tags/tag126.xml><?xml version="1.0" encoding="utf-8"?>
<p:tagLst xmlns:p="http://schemas.openxmlformats.org/presentationml/2006/main">
  <p:tag name="AS_UNIQUEID" val="241"/>
</p:tagLst>
</file>

<file path=ppt/tags/tag127.xml><?xml version="1.0" encoding="utf-8"?>
<p:tagLst xmlns:p="http://schemas.openxmlformats.org/presentationml/2006/main">
  <p:tag name="AS_UNIQUEID" val="243"/>
</p:tagLst>
</file>

<file path=ppt/tags/tag128.xml><?xml version="1.0" encoding="utf-8"?>
<p:tagLst xmlns:p="http://schemas.openxmlformats.org/presentationml/2006/main">
  <p:tag name="AS_UNIQUEID" val="244"/>
</p:tagLst>
</file>

<file path=ppt/tags/tag129.xml><?xml version="1.0" encoding="utf-8"?>
<p:tagLst xmlns:p="http://schemas.openxmlformats.org/presentationml/2006/main">
  <p:tag name="AS_UNIQUEID" val="249"/>
</p:tagLst>
</file>

<file path=ppt/tags/tag13.xml><?xml version="1.0" encoding="utf-8"?>
<p:tagLst xmlns:p="http://schemas.openxmlformats.org/presentationml/2006/main">
  <p:tag name="AS_UNIQUEID" val="107"/>
</p:tagLst>
</file>

<file path=ppt/tags/tag130.xml><?xml version="1.0" encoding="utf-8"?>
<p:tagLst xmlns:p="http://schemas.openxmlformats.org/presentationml/2006/main">
  <p:tag name="AS_UNIQUEID" val="250"/>
</p:tagLst>
</file>

<file path=ppt/tags/tag131.xml><?xml version="1.0" encoding="utf-8"?>
<p:tagLst xmlns:p="http://schemas.openxmlformats.org/presentationml/2006/main">
  <p:tag name="AS_UNIQUEID" val="251"/>
</p:tagLst>
</file>

<file path=ppt/tags/tag132.xml><?xml version="1.0" encoding="utf-8"?>
<p:tagLst xmlns:p="http://schemas.openxmlformats.org/presentationml/2006/main">
  <p:tag name="AS_UNIQUEID" val="252"/>
</p:tagLst>
</file>

<file path=ppt/tags/tag133.xml><?xml version="1.0" encoding="utf-8"?>
<p:tagLst xmlns:p="http://schemas.openxmlformats.org/presentationml/2006/main">
  <p:tag name="AS_UNIQUEID" val="253"/>
</p:tagLst>
</file>

<file path=ppt/tags/tag134.xml><?xml version="1.0" encoding="utf-8"?>
<p:tagLst xmlns:p="http://schemas.openxmlformats.org/presentationml/2006/main">
  <p:tag name="AS_UNIQUEID" val="254"/>
</p:tagLst>
</file>

<file path=ppt/tags/tag135.xml><?xml version="1.0" encoding="utf-8"?>
<p:tagLst xmlns:p="http://schemas.openxmlformats.org/presentationml/2006/main">
  <p:tag name="AS_UNIQUEID" val="256"/>
</p:tagLst>
</file>

<file path=ppt/tags/tag136.xml><?xml version="1.0" encoding="utf-8"?>
<p:tagLst xmlns:p="http://schemas.openxmlformats.org/presentationml/2006/main">
  <p:tag name="AS_UNIQUEID" val="257"/>
</p:tagLst>
</file>

<file path=ppt/tags/tag137.xml><?xml version="1.0" encoding="utf-8"?>
<p:tagLst xmlns:p="http://schemas.openxmlformats.org/presentationml/2006/main">
  <p:tag name="AS_UNIQUEID" val="258"/>
</p:tagLst>
</file>

<file path=ppt/tags/tag138.xml><?xml version="1.0" encoding="utf-8"?>
<p:tagLst xmlns:p="http://schemas.openxmlformats.org/presentationml/2006/main">
  <p:tag name="AS_UNIQUEID" val="261"/>
</p:tagLst>
</file>

<file path=ppt/tags/tag139.xml><?xml version="1.0" encoding="utf-8"?>
<p:tagLst xmlns:p="http://schemas.openxmlformats.org/presentationml/2006/main">
  <p:tag name="AS_UNIQUEID" val="263"/>
</p:tagLst>
</file>

<file path=ppt/tags/tag14.xml><?xml version="1.0" encoding="utf-8"?>
<p:tagLst xmlns:p="http://schemas.openxmlformats.org/presentationml/2006/main">
  <p:tag name="AS_UNIQUEID" val="108"/>
</p:tagLst>
</file>

<file path=ppt/tags/tag140.xml><?xml version="1.0" encoding="utf-8"?>
<p:tagLst xmlns:p="http://schemas.openxmlformats.org/presentationml/2006/main">
  <p:tag name="AS_UNIQUEID" val="264"/>
</p:tagLst>
</file>

<file path=ppt/tags/tag141.xml><?xml version="1.0" encoding="utf-8"?>
<p:tagLst xmlns:p="http://schemas.openxmlformats.org/presentationml/2006/main">
  <p:tag name="AS_UNIQUEID" val="265"/>
</p:tagLst>
</file>

<file path=ppt/tags/tag142.xml><?xml version="1.0" encoding="utf-8"?>
<p:tagLst xmlns:p="http://schemas.openxmlformats.org/presentationml/2006/main">
  <p:tag name="AS_UNIQUEID" val="267"/>
</p:tagLst>
</file>

<file path=ppt/tags/tag143.xml><?xml version="1.0" encoding="utf-8"?>
<p:tagLst xmlns:p="http://schemas.openxmlformats.org/presentationml/2006/main">
  <p:tag name="AS_UNIQUEID" val="268"/>
</p:tagLst>
</file>

<file path=ppt/tags/tag144.xml><?xml version="1.0" encoding="utf-8"?>
<p:tagLst xmlns:p="http://schemas.openxmlformats.org/presentationml/2006/main">
  <p:tag name="AS_UNIQUEID" val="269"/>
</p:tagLst>
</file>

<file path=ppt/tags/tag145.xml><?xml version="1.0" encoding="utf-8"?>
<p:tagLst xmlns:p="http://schemas.openxmlformats.org/presentationml/2006/main">
  <p:tag name="AS_UNIQUEID" val="270"/>
</p:tagLst>
</file>

<file path=ppt/tags/tag146.xml><?xml version="1.0" encoding="utf-8"?>
<p:tagLst xmlns:p="http://schemas.openxmlformats.org/presentationml/2006/main">
  <p:tag name="AS_UNIQUEID" val="271"/>
</p:tagLst>
</file>

<file path=ppt/tags/tag147.xml><?xml version="1.0" encoding="utf-8"?>
<p:tagLst xmlns:p="http://schemas.openxmlformats.org/presentationml/2006/main">
  <p:tag name="AS_UNIQUEID" val="272"/>
</p:tagLst>
</file>

<file path=ppt/tags/tag148.xml><?xml version="1.0" encoding="utf-8"?>
<p:tagLst xmlns:p="http://schemas.openxmlformats.org/presentationml/2006/main">
  <p:tag name="AS_UNIQUEID" val="273"/>
</p:tagLst>
</file>

<file path=ppt/tags/tag149.xml><?xml version="1.0" encoding="utf-8"?>
<p:tagLst xmlns:p="http://schemas.openxmlformats.org/presentationml/2006/main">
  <p:tag name="AS_UNIQUEID" val="274"/>
</p:tagLst>
</file>

<file path=ppt/tags/tag15.xml><?xml version="1.0" encoding="utf-8"?>
<p:tagLst xmlns:p="http://schemas.openxmlformats.org/presentationml/2006/main">
  <p:tag name="AS_UNIQUEID" val="109"/>
</p:tagLst>
</file>

<file path=ppt/tags/tag150.xml><?xml version="1.0" encoding="utf-8"?>
<p:tagLst xmlns:p="http://schemas.openxmlformats.org/presentationml/2006/main">
  <p:tag name="AS_UNIQUEID" val="275"/>
</p:tagLst>
</file>

<file path=ppt/tags/tag151.xml><?xml version="1.0" encoding="utf-8"?>
<p:tagLst xmlns:p="http://schemas.openxmlformats.org/presentationml/2006/main">
  <p:tag name="AS_UNIQUEID" val="276"/>
</p:tagLst>
</file>

<file path=ppt/tags/tag152.xml><?xml version="1.0" encoding="utf-8"?>
<p:tagLst xmlns:p="http://schemas.openxmlformats.org/presentationml/2006/main">
  <p:tag name="AS_UNIQUEID" val="277"/>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57*373"/>
  <p:tag name="TABLE_ENDDRAG_RECT" val="81*127*757*373"/>
  <p:tag name="TABLE_SKINIDX" val="3"/>
</p:tagLst>
</file>

<file path=ppt/tags/tag153.xml><?xml version="1.0" encoding="utf-8"?>
<p:tagLst xmlns:p="http://schemas.openxmlformats.org/presentationml/2006/main">
  <p:tag name="AS_UNIQUEID" val="278"/>
</p:tagLst>
</file>

<file path=ppt/tags/tag154.xml><?xml version="1.0" encoding="utf-8"?>
<p:tagLst xmlns:p="http://schemas.openxmlformats.org/presentationml/2006/main">
  <p:tag name="AS_UNIQUEID" val="280"/>
</p:tagLst>
</file>

<file path=ppt/tags/tag155.xml><?xml version="1.0" encoding="utf-8"?>
<p:tagLst xmlns:p="http://schemas.openxmlformats.org/presentationml/2006/main">
  <p:tag name="AS_UNIQUEID" val="281"/>
</p:tagLst>
</file>

<file path=ppt/tags/tag156.xml><?xml version="1.0" encoding="utf-8"?>
<p:tagLst xmlns:p="http://schemas.openxmlformats.org/presentationml/2006/main">
  <p:tag name="AS_UNIQUEID" val="282"/>
</p:tagLst>
</file>

<file path=ppt/tags/tag157.xml><?xml version="1.0" encoding="utf-8"?>
<p:tagLst xmlns:p="http://schemas.openxmlformats.org/presentationml/2006/main">
  <p:tag name="AS_UNIQUEID" val="283"/>
</p:tagLst>
</file>

<file path=ppt/tags/tag158.xml><?xml version="1.0" encoding="utf-8"?>
<p:tagLst xmlns:p="http://schemas.openxmlformats.org/presentationml/2006/main">
  <p:tag name="AS_UNIQUEID" val="284"/>
</p:tagLst>
</file>

<file path=ppt/tags/tag159.xml><?xml version="1.0" encoding="utf-8"?>
<p:tagLst xmlns:p="http://schemas.openxmlformats.org/presentationml/2006/main">
  <p:tag name="AS_UNIQUEID" val="285"/>
</p:tagLst>
</file>

<file path=ppt/tags/tag16.xml><?xml version="1.0" encoding="utf-8"?>
<p:tagLst xmlns:p="http://schemas.openxmlformats.org/presentationml/2006/main">
  <p:tag name="AS_UNIQUEID" val="111"/>
</p:tagLst>
</file>

<file path=ppt/tags/tag160.xml><?xml version="1.0" encoding="utf-8"?>
<p:tagLst xmlns:p="http://schemas.openxmlformats.org/presentationml/2006/main">
  <p:tag name="AS_UNIQUEID" val="286"/>
</p:tagLst>
</file>

<file path=ppt/tags/tag161.xml><?xml version="1.0" encoding="utf-8"?>
<p:tagLst xmlns:p="http://schemas.openxmlformats.org/presentationml/2006/main">
  <p:tag name="AS_UNIQUEID" val="287"/>
</p:tagLst>
</file>

<file path=ppt/tags/tag162.xml><?xml version="1.0" encoding="utf-8"?>
<p:tagLst xmlns:p="http://schemas.openxmlformats.org/presentationml/2006/main">
  <p:tag name="AS_UNIQUEID" val="288"/>
</p:tagLst>
</file>

<file path=ppt/tags/tag163.xml><?xml version="1.0" encoding="utf-8"?>
<p:tagLst xmlns:p="http://schemas.openxmlformats.org/presentationml/2006/main">
  <p:tag name="AS_UNIQUEID" val="289"/>
</p:tagLst>
</file>

<file path=ppt/tags/tag164.xml><?xml version="1.0" encoding="utf-8"?>
<p:tagLst xmlns:p="http://schemas.openxmlformats.org/presentationml/2006/main">
  <p:tag name="AS_UNIQUEID" val="290"/>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57*373"/>
  <p:tag name="TABLE_ENDDRAG_RECT" val="81*127*757*373"/>
  <p:tag name="TABLE_SKINIDX" val="3"/>
</p:tagLst>
</file>

<file path=ppt/tags/tag165.xml><?xml version="1.0" encoding="utf-8"?>
<p:tagLst xmlns:p="http://schemas.openxmlformats.org/presentationml/2006/main">
  <p:tag name="AS_UNIQUEID" val="291"/>
</p:tagLst>
</file>

<file path=ppt/tags/tag166.xml><?xml version="1.0" encoding="utf-8"?>
<p:tagLst xmlns:p="http://schemas.openxmlformats.org/presentationml/2006/main">
  <p:tag name="AS_UNIQUEID" val="293"/>
</p:tagLst>
</file>

<file path=ppt/tags/tag167.xml><?xml version="1.0" encoding="utf-8"?>
<p:tagLst xmlns:p="http://schemas.openxmlformats.org/presentationml/2006/main">
  <p:tag name="AS_UNIQUEID" val="294"/>
</p:tagLst>
</file>

<file path=ppt/tags/tag168.xml><?xml version="1.0" encoding="utf-8"?>
<p:tagLst xmlns:p="http://schemas.openxmlformats.org/presentationml/2006/main">
  <p:tag name="AS_UNIQUEID" val="295"/>
</p:tagLst>
</file>

<file path=ppt/tags/tag169.xml><?xml version="1.0" encoding="utf-8"?>
<p:tagLst xmlns:p="http://schemas.openxmlformats.org/presentationml/2006/main">
  <p:tag name="AS_UNIQUEID" val="296"/>
</p:tagLst>
</file>

<file path=ppt/tags/tag17.xml><?xml version="1.0" encoding="utf-8"?>
<p:tagLst xmlns:p="http://schemas.openxmlformats.org/presentationml/2006/main">
  <p:tag name="AS_UNIQUEID" val="112"/>
</p:tagLst>
</file>

<file path=ppt/tags/tag170.xml><?xml version="1.0" encoding="utf-8"?>
<p:tagLst xmlns:p="http://schemas.openxmlformats.org/presentationml/2006/main">
  <p:tag name="AS_UNIQUEID" val="297"/>
</p:tagLst>
</file>

<file path=ppt/tags/tag171.xml><?xml version="1.0" encoding="utf-8"?>
<p:tagLst xmlns:p="http://schemas.openxmlformats.org/presentationml/2006/main">
  <p:tag name="AS_UNIQUEID" val="298"/>
</p:tagLst>
</file>

<file path=ppt/tags/tag172.xml><?xml version="1.0" encoding="utf-8"?>
<p:tagLst xmlns:p="http://schemas.openxmlformats.org/presentationml/2006/main">
  <p:tag name="AS_UNIQUEID" val="299"/>
</p:tagLst>
</file>

<file path=ppt/tags/tag173.xml><?xml version="1.0" encoding="utf-8"?>
<p:tagLst xmlns:p="http://schemas.openxmlformats.org/presentationml/2006/main">
  <p:tag name="AS_UNIQUEID" val="300"/>
</p:tagLst>
</file>

<file path=ppt/tags/tag174.xml><?xml version="1.0" encoding="utf-8"?>
<p:tagLst xmlns:p="http://schemas.openxmlformats.org/presentationml/2006/main">
  <p:tag name="AS_UNIQUEID" val="301"/>
</p:tagLst>
</file>

<file path=ppt/tags/tag175.xml><?xml version="1.0" encoding="utf-8"?>
<p:tagLst xmlns:p="http://schemas.openxmlformats.org/presentationml/2006/main">
  <p:tag name="AS_UNIQUEID" val="302"/>
</p:tagLst>
</file>

<file path=ppt/tags/tag176.xml><?xml version="1.0" encoding="utf-8"?>
<p:tagLst xmlns:p="http://schemas.openxmlformats.org/presentationml/2006/main">
  <p:tag name="AS_UNIQUEID" val="303"/>
  <p:tag name="KSO_WM_UNIT_TABLE_BEAUTIFY" val="smartTable{056ac7b4-ee24-439f-92aa-c22c4eb49866}"/>
  <p:tag name="TABLE_COLOR_RGB" val="0x000000*0xFFFFFF*0x212121*0xFFFFFF*0xFF6238*0xFFD147*0xFFB57D*0xFF7A51*0xFFD791*0xFF8C6D"/>
  <p:tag name="TABLE_COLORIDX" val="3"/>
  <p:tag name="TABLE_EMPHASIZE_COLOR" val="16736824"/>
  <p:tag name="TABLE_ENDDRAG_ORIGIN_RECT" val="785*372"/>
  <p:tag name="TABLE_ENDDRAG_RECT" val="70*116*785*372"/>
  <p:tag name="TABLE_SKINIDX" val="3"/>
</p:tagLst>
</file>

<file path=ppt/tags/tag177.xml><?xml version="1.0" encoding="utf-8"?>
<p:tagLst xmlns:p="http://schemas.openxmlformats.org/presentationml/2006/main">
  <p:tag name="AS_UNIQUEID" val="305"/>
</p:tagLst>
</file>

<file path=ppt/tags/tag178.xml><?xml version="1.0" encoding="utf-8"?>
<p:tagLst xmlns:p="http://schemas.openxmlformats.org/presentationml/2006/main">
  <p:tag name="AS_UNIQUEID" val="306"/>
</p:tagLst>
</file>

<file path=ppt/tags/tag179.xml><?xml version="1.0" encoding="utf-8"?>
<p:tagLst xmlns:p="http://schemas.openxmlformats.org/presentationml/2006/main">
  <p:tag name="AS_UNIQUEID" val="91"/>
</p:tagLst>
</file>

<file path=ppt/tags/tag18.xml><?xml version="1.0" encoding="utf-8"?>
<p:tagLst xmlns:p="http://schemas.openxmlformats.org/presentationml/2006/main">
  <p:tag name="AS_UNIQUEID" val="113"/>
</p:tagLst>
</file>

<file path=ppt/tags/tag180.xml><?xml version="1.0" encoding="utf-8"?>
<p:tagLst xmlns:p="http://schemas.openxmlformats.org/presentationml/2006/main">
  <p:tag name="AS_UNIQUEID" val="91"/>
</p:tagLst>
</file>

<file path=ppt/tags/tag181.xml><?xml version="1.0" encoding="utf-8"?>
<p:tagLst xmlns:p="http://schemas.openxmlformats.org/presentationml/2006/main">
  <p:tag name="AS_UNIQUEID" val="308"/>
</p:tagLst>
</file>

<file path=ppt/tags/tag182.xml><?xml version="1.0" encoding="utf-8"?>
<p:tagLst xmlns:p="http://schemas.openxmlformats.org/presentationml/2006/main">
  <p:tag name="AS_UNIQUEID" val="309"/>
</p:tagLst>
</file>

<file path=ppt/tags/tag183.xml><?xml version="1.0" encoding="utf-8"?>
<p:tagLst xmlns:p="http://schemas.openxmlformats.org/presentationml/2006/main">
  <p:tag name="AS_UNIQUEID" val="91"/>
</p:tagLst>
</file>

<file path=ppt/tags/tag184.xml><?xml version="1.0" encoding="utf-8"?>
<p:tagLst xmlns:p="http://schemas.openxmlformats.org/presentationml/2006/main">
  <p:tag name="AS_UNIQUEID" val="91"/>
</p:tagLst>
</file>

<file path=ppt/tags/tag185.xml><?xml version="1.0" encoding="utf-8"?>
<p:tagLst xmlns:p="http://schemas.openxmlformats.org/presentationml/2006/main">
  <p:tag name="AS_UNIQUEID" val="311"/>
</p:tagLst>
</file>

<file path=ppt/tags/tag186.xml><?xml version="1.0" encoding="utf-8"?>
<p:tagLst xmlns:p="http://schemas.openxmlformats.org/presentationml/2006/main">
  <p:tag name="AS_UNIQUEID" val="312"/>
</p:tagLst>
</file>

<file path=ppt/tags/tag187.xml><?xml version="1.0" encoding="utf-8"?>
<p:tagLst xmlns:p="http://schemas.openxmlformats.org/presentationml/2006/main">
  <p:tag name="AS_UNIQUEID" val="313"/>
</p:tagLst>
</file>

<file path=ppt/tags/tag188.xml><?xml version="1.0" encoding="utf-8"?>
<p:tagLst xmlns:p="http://schemas.openxmlformats.org/presentationml/2006/main">
  <p:tag name="AS_UNIQUEID" val="314"/>
</p:tagLst>
</file>

<file path=ppt/tags/tag189.xml><?xml version="1.0" encoding="utf-8"?>
<p:tagLst xmlns:p="http://schemas.openxmlformats.org/presentationml/2006/main">
  <p:tag name="AS_UNIQUEID" val="315"/>
</p:tagLst>
</file>

<file path=ppt/tags/tag19.xml><?xml version="1.0" encoding="utf-8"?>
<p:tagLst xmlns:p="http://schemas.openxmlformats.org/presentationml/2006/main">
  <p:tag name="AS_UNIQUEID" val="114"/>
</p:tagLst>
</file>

<file path=ppt/tags/tag190.xml><?xml version="1.0" encoding="utf-8"?>
<p:tagLst xmlns:p="http://schemas.openxmlformats.org/presentationml/2006/main">
  <p:tag name="AS_UNIQUEID" val="316"/>
</p:tagLst>
</file>

<file path=ppt/tags/tag191.xml><?xml version="1.0" encoding="utf-8"?>
<p:tagLst xmlns:p="http://schemas.openxmlformats.org/presentationml/2006/main">
  <p:tag name="AS_UNIQUEID" val="317"/>
</p:tagLst>
</file>

<file path=ppt/tags/tag192.xml><?xml version="1.0" encoding="utf-8"?>
<p:tagLst xmlns:p="http://schemas.openxmlformats.org/presentationml/2006/main">
  <p:tag name="AS_UNIQUEID" val="318"/>
</p:tagLst>
</file>

<file path=ppt/tags/tag193.xml><?xml version="1.0" encoding="utf-8"?>
<p:tagLst xmlns:p="http://schemas.openxmlformats.org/presentationml/2006/main">
  <p:tag name="AS_UNIQUEID" val="319"/>
</p:tagLst>
</file>

<file path=ppt/tags/tag194.xml><?xml version="1.0" encoding="utf-8"?>
<p:tagLst xmlns:p="http://schemas.openxmlformats.org/presentationml/2006/main">
  <p:tag name="AS_UNIQUEID" val="320"/>
</p:tagLst>
</file>

<file path=ppt/tags/tag195.xml><?xml version="1.0" encoding="utf-8"?>
<p:tagLst xmlns:p="http://schemas.openxmlformats.org/presentationml/2006/main">
  <p:tag name="AS_UNIQUEID" val="321"/>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57*373"/>
  <p:tag name="TABLE_ENDDRAG_RECT" val="81*127*757*373"/>
  <p:tag name="TABLE_SKINIDX" val="3"/>
</p:tagLst>
</file>

<file path=ppt/tags/tag196.xml><?xml version="1.0" encoding="utf-8"?>
<p:tagLst xmlns:p="http://schemas.openxmlformats.org/presentationml/2006/main">
  <p:tag name="AS_UNIQUEID" val="322"/>
</p:tagLst>
</file>

<file path=ppt/tags/tag197.xml><?xml version="1.0" encoding="utf-8"?>
<p:tagLst xmlns:p="http://schemas.openxmlformats.org/presentationml/2006/main">
  <p:tag name="AS_UNIQUEID" val="324"/>
</p:tagLst>
</file>

<file path=ppt/tags/tag198.xml><?xml version="1.0" encoding="utf-8"?>
<p:tagLst xmlns:p="http://schemas.openxmlformats.org/presentationml/2006/main">
  <p:tag name="AS_UNIQUEID" val="325"/>
</p:tagLst>
</file>

<file path=ppt/tags/tag199.xml><?xml version="1.0" encoding="utf-8"?>
<p:tagLst xmlns:p="http://schemas.openxmlformats.org/presentationml/2006/main">
  <p:tag name="AS_UNIQUEID" val="326"/>
</p:tagLst>
</file>

<file path=ppt/tags/tag2.xml><?xml version="1.0" encoding="utf-8"?>
<p:tagLst xmlns:p="http://schemas.openxmlformats.org/presentationml/2006/main">
  <p:tag name="AS_UNIQUEID" val="94"/>
</p:tagLst>
</file>

<file path=ppt/tags/tag20.xml><?xml version="1.0" encoding="utf-8"?>
<p:tagLst xmlns:p="http://schemas.openxmlformats.org/presentationml/2006/main">
  <p:tag name="AS_UNIQUEID" val="115"/>
</p:tagLst>
</file>

<file path=ppt/tags/tag200.xml><?xml version="1.0" encoding="utf-8"?>
<p:tagLst xmlns:p="http://schemas.openxmlformats.org/presentationml/2006/main">
  <p:tag name="AS_UNIQUEID" val="327"/>
</p:tagLst>
</file>

<file path=ppt/tags/tag201.xml><?xml version="1.0" encoding="utf-8"?>
<p:tagLst xmlns:p="http://schemas.openxmlformats.org/presentationml/2006/main">
  <p:tag name="AS_UNIQUEID" val="328"/>
</p:tagLst>
</file>

<file path=ppt/tags/tag202.xml><?xml version="1.0" encoding="utf-8"?>
<p:tagLst xmlns:p="http://schemas.openxmlformats.org/presentationml/2006/main">
  <p:tag name="AS_UNIQUEID" val="329"/>
</p:tagLst>
</file>

<file path=ppt/tags/tag203.xml><?xml version="1.0" encoding="utf-8"?>
<p:tagLst xmlns:p="http://schemas.openxmlformats.org/presentationml/2006/main">
  <p:tag name="AS_UNIQUEID" val="330"/>
</p:tagLst>
</file>

<file path=ppt/tags/tag204.xml><?xml version="1.0" encoding="utf-8"?>
<p:tagLst xmlns:p="http://schemas.openxmlformats.org/presentationml/2006/main">
  <p:tag name="AS_UNIQUEID" val="331"/>
</p:tagLst>
</file>

<file path=ppt/tags/tag205.xml><?xml version="1.0" encoding="utf-8"?>
<p:tagLst xmlns:p="http://schemas.openxmlformats.org/presentationml/2006/main">
  <p:tag name="AS_UNIQUEID" val="332"/>
</p:tagLst>
</file>

<file path=ppt/tags/tag206.xml><?xml version="1.0" encoding="utf-8"?>
<p:tagLst xmlns:p="http://schemas.openxmlformats.org/presentationml/2006/main">
  <p:tag name="AS_UNIQUEID" val="333"/>
</p:tagLst>
</file>

<file path=ppt/tags/tag207.xml><?xml version="1.0" encoding="utf-8"?>
<p:tagLst xmlns:p="http://schemas.openxmlformats.org/presentationml/2006/main">
  <p:tag name="AS_UNIQUEID" val="334"/>
  <p:tag name="KSO_WM_UNIT_TABLE_BEAUTIFY" val="smartTable{e8e72f77-633c-4e09-9231-d087f12755dc}"/>
  <p:tag name="TABLE_COLOR_RGB" val="0x000000*0xFFFFFF*0x212121*0xFFFFFF*0xFF6238*0xFFD147*0xFFB57D*0xFF7A51*0xFFD791*0xFF8C6D"/>
  <p:tag name="TABLE_COLORIDX" val="3"/>
  <p:tag name="TABLE_EMPHASIZE_COLOR" val="16736824"/>
  <p:tag name="TABLE_ENDDRAG_ORIGIN_RECT" val="771*344"/>
  <p:tag name="TABLE_ENDDRAG_RECT" val="83*128*771*344"/>
  <p:tag name="TABLE_SKINIDX" val="3"/>
</p:tagLst>
</file>

<file path=ppt/tags/tag208.xml><?xml version="1.0" encoding="utf-8"?>
<p:tagLst xmlns:p="http://schemas.openxmlformats.org/presentationml/2006/main">
  <p:tag name="AS_UNIQUEID" val="336"/>
</p:tagLst>
</file>

<file path=ppt/tags/tag209.xml><?xml version="1.0" encoding="utf-8"?>
<p:tagLst xmlns:p="http://schemas.openxmlformats.org/presentationml/2006/main">
  <p:tag name="AS_UNIQUEID" val="337"/>
</p:tagLst>
</file>

<file path=ppt/tags/tag21.xml><?xml version="1.0" encoding="utf-8"?>
<p:tagLst xmlns:p="http://schemas.openxmlformats.org/presentationml/2006/main">
  <p:tag name="AS_UNIQUEID" val="116"/>
</p:tagLst>
</file>

<file path=ppt/tags/tag210.xml><?xml version="1.0" encoding="utf-8"?>
<p:tagLst xmlns:p="http://schemas.openxmlformats.org/presentationml/2006/main">
  <p:tag name="AS_UNIQUEID" val="338"/>
</p:tagLst>
</file>

<file path=ppt/tags/tag211.xml><?xml version="1.0" encoding="utf-8"?>
<p:tagLst xmlns:p="http://schemas.openxmlformats.org/presentationml/2006/main">
  <p:tag name="AS_UNIQUEID" val="340"/>
</p:tagLst>
</file>

<file path=ppt/tags/tag212.xml><?xml version="1.0" encoding="utf-8"?>
<p:tagLst xmlns:p="http://schemas.openxmlformats.org/presentationml/2006/main">
  <p:tag name="AS_UNIQUEID" val="341"/>
</p:tagLst>
</file>

<file path=ppt/tags/tag213.xml><?xml version="1.0" encoding="utf-8"?>
<p:tagLst xmlns:p="http://schemas.openxmlformats.org/presentationml/2006/main">
  <p:tag name="AS_UNIQUEID" val="91"/>
</p:tagLst>
</file>

<file path=ppt/tags/tag214.xml><?xml version="1.0" encoding="utf-8"?>
<p:tagLst xmlns:p="http://schemas.openxmlformats.org/presentationml/2006/main">
  <p:tag name="AS_UNIQUEID" val="91"/>
</p:tagLst>
</file>

<file path=ppt/tags/tag215.xml><?xml version="1.0" encoding="utf-8"?>
<p:tagLst xmlns:p="http://schemas.openxmlformats.org/presentationml/2006/main">
  <p:tag name="AS_UNIQUEID" val="343"/>
</p:tagLst>
</file>

<file path=ppt/tags/tag216.xml><?xml version="1.0" encoding="utf-8"?>
<p:tagLst xmlns:p="http://schemas.openxmlformats.org/presentationml/2006/main">
  <p:tag name="AS_UNIQUEID" val="344"/>
</p:tagLst>
</file>

<file path=ppt/tags/tag217.xml><?xml version="1.0" encoding="utf-8"?>
<p:tagLst xmlns:p="http://schemas.openxmlformats.org/presentationml/2006/main">
  <p:tag name="AS_UNIQUEID" val="345"/>
</p:tagLst>
</file>

<file path=ppt/tags/tag218.xml><?xml version="1.0" encoding="utf-8"?>
<p:tagLst xmlns:p="http://schemas.openxmlformats.org/presentationml/2006/main">
  <p:tag name="AS_UNIQUEID" val="346"/>
</p:tagLst>
</file>

<file path=ppt/tags/tag219.xml><?xml version="1.0" encoding="utf-8"?>
<p:tagLst xmlns:p="http://schemas.openxmlformats.org/presentationml/2006/main">
  <p:tag name="AS_UNIQUEID" val="347"/>
</p:tagLst>
</file>

<file path=ppt/tags/tag22.xml><?xml version="1.0" encoding="utf-8"?>
<p:tagLst xmlns:p="http://schemas.openxmlformats.org/presentationml/2006/main">
  <p:tag name="AS_UNIQUEID" val="118"/>
</p:tagLst>
</file>

<file path=ppt/tags/tag220.xml><?xml version="1.0" encoding="utf-8"?>
<p:tagLst xmlns:p="http://schemas.openxmlformats.org/presentationml/2006/main">
  <p:tag name="AS_UNIQUEID" val="348"/>
</p:tagLst>
</file>

<file path=ppt/tags/tag221.xml><?xml version="1.0" encoding="utf-8"?>
<p:tagLst xmlns:p="http://schemas.openxmlformats.org/presentationml/2006/main">
  <p:tag name="AS_UNIQUEID" val="349"/>
</p:tagLst>
</file>

<file path=ppt/tags/tag222.xml><?xml version="1.0" encoding="utf-8"?>
<p:tagLst xmlns:p="http://schemas.openxmlformats.org/presentationml/2006/main">
  <p:tag name="AS_UNIQUEID" val="350"/>
</p:tagLst>
</file>

<file path=ppt/tags/tag223.xml><?xml version="1.0" encoding="utf-8"?>
<p:tagLst xmlns:p="http://schemas.openxmlformats.org/presentationml/2006/main">
  <p:tag name="AS_UNIQUEID" val="351"/>
</p:tagLst>
</file>

<file path=ppt/tags/tag224.xml><?xml version="1.0" encoding="utf-8"?>
<p:tagLst xmlns:p="http://schemas.openxmlformats.org/presentationml/2006/main">
  <p:tag name="AS_UNIQUEID" val="352"/>
</p:tagLst>
</file>

<file path=ppt/tags/tag225.xml><?xml version="1.0" encoding="utf-8"?>
<p:tagLst xmlns:p="http://schemas.openxmlformats.org/presentationml/2006/main">
  <p:tag name="AS_UNIQUEID" val="353"/>
  <p:tag name="KSO_WM_UNIT_TABLE_BEAUTIFY" val="smartTable{e8e72f77-633c-4e09-9231-d087f12755dc}"/>
  <p:tag name="TABLE_COLOR_RGB" val="0x000000*0xFFFFFF*0x212121*0xFFFFFF*0xFF6238*0xFFD147*0xFFB57D*0xFF7A51*0xFFD791*0xFF8C6D"/>
  <p:tag name="TABLE_COLORIDX" val="3"/>
  <p:tag name="TABLE_EMPHASIZE_COLOR" val="16736824"/>
  <p:tag name="TABLE_ENDDRAG_ORIGIN_RECT" val="771*344"/>
  <p:tag name="TABLE_ENDDRAG_RECT" val="83*128*771*344"/>
  <p:tag name="TABLE_SKINIDX" val="3"/>
</p:tagLst>
</file>

<file path=ppt/tags/tag226.xml><?xml version="1.0" encoding="utf-8"?>
<p:tagLst xmlns:p="http://schemas.openxmlformats.org/presentationml/2006/main">
  <p:tag name="AS_UNIQUEID" val="354"/>
</p:tagLst>
</file>

<file path=ppt/tags/tag227.xml><?xml version="1.0" encoding="utf-8"?>
<p:tagLst xmlns:p="http://schemas.openxmlformats.org/presentationml/2006/main">
  <p:tag name="AS_UNIQUEID" val="356"/>
</p:tagLst>
</file>

<file path=ppt/tags/tag228.xml><?xml version="1.0" encoding="utf-8"?>
<p:tagLst xmlns:p="http://schemas.openxmlformats.org/presentationml/2006/main">
  <p:tag name="AS_UNIQUEID" val="357"/>
</p:tagLst>
</file>

<file path=ppt/tags/tag229.xml><?xml version="1.0" encoding="utf-8"?>
<p:tagLst xmlns:p="http://schemas.openxmlformats.org/presentationml/2006/main">
  <p:tag name="AS_UNIQUEID" val="358"/>
</p:tagLst>
</file>

<file path=ppt/tags/tag23.xml><?xml version="1.0" encoding="utf-8"?>
<p:tagLst xmlns:p="http://schemas.openxmlformats.org/presentationml/2006/main">
  <p:tag name="AS_UNIQUEID" val="119"/>
</p:tagLst>
</file>

<file path=ppt/tags/tag230.xml><?xml version="1.0" encoding="utf-8"?>
<p:tagLst xmlns:p="http://schemas.openxmlformats.org/presentationml/2006/main">
  <p:tag name="AS_UNIQUEID" val="361"/>
  <p:tag name="KSO_WM_UNIT_PLACING_PICTURE_USER_VIEWPORT" val="{&quot;height&quot;:6750,&quot;width&quot;:14400}"/>
</p:tagLst>
</file>

<file path=ppt/tags/tag231.xml><?xml version="1.0" encoding="utf-8"?>
<p:tagLst xmlns:p="http://schemas.openxmlformats.org/presentationml/2006/main">
  <p:tag name="AS_UNIQUEID" val="363"/>
</p:tagLst>
</file>

<file path=ppt/tags/tag232.xml><?xml version="1.0" encoding="utf-8"?>
<p:tagLst xmlns:p="http://schemas.openxmlformats.org/presentationml/2006/main">
  <p:tag name="AS_UNIQUEID" val="364"/>
</p:tagLst>
</file>

<file path=ppt/tags/tag233.xml><?xml version="1.0" encoding="utf-8"?>
<p:tagLst xmlns:p="http://schemas.openxmlformats.org/presentationml/2006/main">
  <p:tag name="AS_UNIQUEID" val="365"/>
</p:tagLst>
</file>

<file path=ppt/tags/tag234.xml><?xml version="1.0" encoding="utf-8"?>
<p:tagLst xmlns:p="http://schemas.openxmlformats.org/presentationml/2006/main">
  <p:tag name="AS_UNIQUEID" val="367"/>
</p:tagLst>
</file>

<file path=ppt/tags/tag235.xml><?xml version="1.0" encoding="utf-8"?>
<p:tagLst xmlns:p="http://schemas.openxmlformats.org/presentationml/2006/main">
  <p:tag name="AS_UNIQUEID" val="368"/>
</p:tagLst>
</file>

<file path=ppt/tags/tag236.xml><?xml version="1.0" encoding="utf-8"?>
<p:tagLst xmlns:p="http://schemas.openxmlformats.org/presentationml/2006/main">
  <p:tag name="AS_UNIQUEID" val="369"/>
</p:tagLst>
</file>

<file path=ppt/tags/tag237.xml><?xml version="1.0" encoding="utf-8"?>
<p:tagLst xmlns:p="http://schemas.openxmlformats.org/presentationml/2006/main">
  <p:tag name="AS_UNIQUEID" val="370"/>
</p:tagLst>
</file>

<file path=ppt/tags/tag238.xml><?xml version="1.0" encoding="utf-8"?>
<p:tagLst xmlns:p="http://schemas.openxmlformats.org/presentationml/2006/main">
  <p:tag name="AS_UNIQUEID" val="371"/>
</p:tagLst>
</file>

<file path=ppt/tags/tag239.xml><?xml version="1.0" encoding="utf-8"?>
<p:tagLst xmlns:p="http://schemas.openxmlformats.org/presentationml/2006/main">
  <p:tag name="AS_UNIQUEID" val="372"/>
</p:tagLst>
</file>

<file path=ppt/tags/tag24.xml><?xml version="1.0" encoding="utf-8"?>
<p:tagLst xmlns:p="http://schemas.openxmlformats.org/presentationml/2006/main">
  <p:tag name="AS_UNIQUEID" val="120"/>
</p:tagLst>
</file>

<file path=ppt/tags/tag240.xml><?xml version="1.0" encoding="utf-8"?>
<p:tagLst xmlns:p="http://schemas.openxmlformats.org/presentationml/2006/main">
  <p:tag name="AS_UNIQUEID" val="373"/>
</p:tagLst>
</file>

<file path=ppt/tags/tag241.xml><?xml version="1.0" encoding="utf-8"?>
<p:tagLst xmlns:p="http://schemas.openxmlformats.org/presentationml/2006/main">
  <p:tag name="AS_UNIQUEID" val="374"/>
</p:tagLst>
</file>

<file path=ppt/tags/tag242.xml><?xml version="1.0" encoding="utf-8"?>
<p:tagLst xmlns:p="http://schemas.openxmlformats.org/presentationml/2006/main">
  <p:tag name="AS_UNIQUEID" val="375"/>
</p:tagLst>
</file>

<file path=ppt/tags/tag243.xml><?xml version="1.0" encoding="utf-8"?>
<p:tagLst xmlns:p="http://schemas.openxmlformats.org/presentationml/2006/main">
  <p:tag name="AS_UNIQUEID" val="376"/>
</p:tagLst>
</file>

<file path=ppt/tags/tag244.xml><?xml version="1.0" encoding="utf-8"?>
<p:tagLst xmlns:p="http://schemas.openxmlformats.org/presentationml/2006/main">
  <p:tag name="AS_UNIQUEID" val="377"/>
  <p:tag name="KSO_WM_UNIT_TABLE_BEAUTIFY" val="smartTable{82d2084b-b12d-43df-99f9-00c9ce32e78a}"/>
  <p:tag name="TABLE_COLOR_RGB" val="0x000000*0xFFFFFF*0x212121*0xFFFFFF*0xFF6238*0xFFD147*0xFFB57D*0xFF7A51*0xFFD791*0xFF8C6D"/>
  <p:tag name="TABLE_COLORIDX" val="3"/>
  <p:tag name="TABLE_EMPHASIZE_COLOR" val="16736824"/>
  <p:tag name="TABLE_ENDDRAG_ORIGIN_RECT" val="671*301"/>
  <p:tag name="TABLE_ENDDRAG_RECT" val="144*143*671*301"/>
  <p:tag name="TABLE_SKINIDX" val="3"/>
</p:tagLst>
</file>

<file path=ppt/tags/tag245.xml><?xml version="1.0" encoding="utf-8"?>
<p:tagLst xmlns:p="http://schemas.openxmlformats.org/presentationml/2006/main">
  <p:tag name="AS_UNIQUEID" val="379"/>
  <p:tag name="KSO_WM_UNIT_PLACING_PICTURE_USER_VIEWPORT" val="{&quot;height&quot;:19199.99842519685,&quot;width&quot;:10799.99842519685}"/>
</p:tagLst>
</file>

<file path=ppt/tags/tag246.xml><?xml version="1.0" encoding="utf-8"?>
<p:tagLst xmlns:p="http://schemas.openxmlformats.org/presentationml/2006/main">
  <p:tag name="AS_UNIQUEID" val="380"/>
  <p:tag name="KSO_WM_UNIT_TABLE_BEAUTIFY" val="smartTable{58848f2e-bf21-41d1-a6cd-0b571f4fc2b6}"/>
  <p:tag name="TABLE_COLOR_RGB" val="0x000000*0xFFFFFF*0x212121*0xFFFFFF*0xAEA699*0xCFB4A8*0xA7C0C7*0xDFD8DD*0xE3B984*0xFAD7C8"/>
  <p:tag name="TABLE_COLORIDX" val="20"/>
  <p:tag name="TABLE_EMPHASIZE_COLOR" val="11445913"/>
  <p:tag name="TABLE_ENDDRAG_ORIGIN_RECT" val="769*383"/>
  <p:tag name="TABLE_ENDDRAG_RECT" val="41*143*769*383"/>
  <p:tag name="TABLE_SKINIDX" val="3"/>
</p:tagLst>
</file>

<file path=ppt/tags/tag247.xml><?xml version="1.0" encoding="utf-8"?>
<p:tagLst xmlns:p="http://schemas.openxmlformats.org/presentationml/2006/main">
  <p:tag name="AS_UNIQUEID" val="381"/>
</p:tagLst>
</file>

<file path=ppt/tags/tag248.xml><?xml version="1.0" encoding="utf-8"?>
<p:tagLst xmlns:p="http://schemas.openxmlformats.org/presentationml/2006/main">
  <p:tag name="AS_UNIQUEID" val="383"/>
</p:tagLst>
</file>

<file path=ppt/tags/tag249.xml><?xml version="1.0" encoding="utf-8"?>
<p:tagLst xmlns:p="http://schemas.openxmlformats.org/presentationml/2006/main">
  <p:tag name="AS_UNIQUEID" val="384"/>
</p:tagLst>
</file>

<file path=ppt/tags/tag25.xml><?xml version="1.0" encoding="utf-8"?>
<p:tagLst xmlns:p="http://schemas.openxmlformats.org/presentationml/2006/main">
  <p:tag name="AS_UNIQUEID" val="121"/>
</p:tagLst>
</file>

<file path=ppt/tags/tag250.xml><?xml version="1.0" encoding="utf-8"?>
<p:tagLst xmlns:p="http://schemas.openxmlformats.org/presentationml/2006/main">
  <p:tag name="AS_UNIQUEID" val="91"/>
</p:tagLst>
</file>

<file path=ppt/tags/tag251.xml><?xml version="1.0" encoding="utf-8"?>
<p:tagLst xmlns:p="http://schemas.openxmlformats.org/presentationml/2006/main">
  <p:tag name="AS_UNIQUEID" val="386"/>
</p:tagLst>
</file>

<file path=ppt/tags/tag252.xml><?xml version="1.0" encoding="utf-8"?>
<p:tagLst xmlns:p="http://schemas.openxmlformats.org/presentationml/2006/main">
  <p:tag name="AS_UNIQUEID" val="387"/>
</p:tagLst>
</file>

<file path=ppt/tags/tag253.xml><?xml version="1.0" encoding="utf-8"?>
<p:tagLst xmlns:p="http://schemas.openxmlformats.org/presentationml/2006/main">
  <p:tag name="AS_UNIQUEID" val="91"/>
</p:tagLst>
</file>

<file path=ppt/tags/tag254.xml><?xml version="1.0" encoding="utf-8"?>
<p:tagLst xmlns:p="http://schemas.openxmlformats.org/presentationml/2006/main">
  <p:tag name="AS_UNIQUEID" val="91"/>
</p:tagLst>
</file>

<file path=ppt/tags/tag255.xml><?xml version="1.0" encoding="utf-8"?>
<p:tagLst xmlns:p="http://schemas.openxmlformats.org/presentationml/2006/main">
  <p:tag name="AS_UNIQUEID" val="389"/>
</p:tagLst>
</file>

<file path=ppt/tags/tag256.xml><?xml version="1.0" encoding="utf-8"?>
<p:tagLst xmlns:p="http://schemas.openxmlformats.org/presentationml/2006/main">
  <p:tag name="AS_UNIQUEID" val="390"/>
</p:tagLst>
</file>

<file path=ppt/tags/tag257.xml><?xml version="1.0" encoding="utf-8"?>
<p:tagLst xmlns:p="http://schemas.openxmlformats.org/presentationml/2006/main">
  <p:tag name="AS_UNIQUEID" val="391"/>
</p:tagLst>
</file>

<file path=ppt/tags/tag258.xml><?xml version="1.0" encoding="utf-8"?>
<p:tagLst xmlns:p="http://schemas.openxmlformats.org/presentationml/2006/main">
  <p:tag name="AS_UNIQUEID" val="392"/>
</p:tagLst>
</file>

<file path=ppt/tags/tag259.xml><?xml version="1.0" encoding="utf-8"?>
<p:tagLst xmlns:p="http://schemas.openxmlformats.org/presentationml/2006/main">
  <p:tag name="AS_UNIQUEID" val="393"/>
</p:tagLst>
</file>

<file path=ppt/tags/tag26.xml><?xml version="1.0" encoding="utf-8"?>
<p:tagLst xmlns:p="http://schemas.openxmlformats.org/presentationml/2006/main">
  <p:tag name="AS_UNIQUEID" val="122"/>
</p:tagLst>
</file>

<file path=ppt/tags/tag260.xml><?xml version="1.0" encoding="utf-8"?>
<p:tagLst xmlns:p="http://schemas.openxmlformats.org/presentationml/2006/main">
  <p:tag name="AS_UNIQUEID" val="395"/>
</p:tagLst>
</file>

<file path=ppt/tags/tag261.xml><?xml version="1.0" encoding="utf-8"?>
<p:tagLst xmlns:p="http://schemas.openxmlformats.org/presentationml/2006/main">
  <p:tag name="AS_UNIQUEID" val="396"/>
</p:tagLst>
</file>

<file path=ppt/tags/tag262.xml><?xml version="1.0" encoding="utf-8"?>
<p:tagLst xmlns:p="http://schemas.openxmlformats.org/presentationml/2006/main">
  <p:tag name="AS_UNIQUEID" val="397"/>
</p:tagLst>
</file>

<file path=ppt/tags/tag263.xml><?xml version="1.0" encoding="utf-8"?>
<p:tagLst xmlns:p="http://schemas.openxmlformats.org/presentationml/2006/main">
  <p:tag name="AS_UNIQUEID" val="398"/>
</p:tagLst>
</file>

<file path=ppt/tags/tag264.xml><?xml version="1.0" encoding="utf-8"?>
<p:tagLst xmlns:p="http://schemas.openxmlformats.org/presentationml/2006/main">
  <p:tag name="AS_UNIQUEID" val="399"/>
</p:tagLst>
</file>

<file path=ppt/tags/tag265.xml><?xml version="1.0" encoding="utf-8"?>
<p:tagLst xmlns:p="http://schemas.openxmlformats.org/presentationml/2006/main">
  <p:tag name="AS_UNIQUEID" val="400"/>
</p:tagLst>
</file>

<file path=ppt/tags/tag266.xml><?xml version="1.0" encoding="utf-8"?>
<p:tagLst xmlns:p="http://schemas.openxmlformats.org/presentationml/2006/main">
  <p:tag name="AS_UNIQUEID" val="401"/>
</p:tagLst>
</file>

<file path=ppt/tags/tag267.xml><?xml version="1.0" encoding="utf-8"?>
<p:tagLst xmlns:p="http://schemas.openxmlformats.org/presentationml/2006/main">
  <p:tag name="AS_UNIQUEID" val="402"/>
</p:tagLst>
</file>

<file path=ppt/tags/tag268.xml><?xml version="1.0" encoding="utf-8"?>
<p:tagLst xmlns:p="http://schemas.openxmlformats.org/presentationml/2006/main">
  <p:tag name="AS_UNIQUEID" val="403"/>
</p:tagLst>
</file>

<file path=ppt/tags/tag269.xml><?xml version="1.0" encoding="utf-8"?>
<p:tagLst xmlns:p="http://schemas.openxmlformats.org/presentationml/2006/main">
  <p:tag name="AS_UNIQUEID" val="404"/>
</p:tagLst>
</file>

<file path=ppt/tags/tag27.xml><?xml version="1.0" encoding="utf-8"?>
<p:tagLst xmlns:p="http://schemas.openxmlformats.org/presentationml/2006/main">
  <p:tag name="AS_UNIQUEID" val="123"/>
</p:tagLst>
</file>

<file path=ppt/tags/tag270.xml><?xml version="1.0" encoding="utf-8"?>
<p:tagLst xmlns:p="http://schemas.openxmlformats.org/presentationml/2006/main">
  <p:tag name="AS_UNIQUEID" val="405"/>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94*402"/>
  <p:tag name="TABLE_ENDDRAG_RECT" val="81*87*794*402"/>
  <p:tag name="TABLE_SKINIDX" val="3"/>
</p:tagLst>
</file>

<file path=ppt/tags/tag271.xml><?xml version="1.0" encoding="utf-8"?>
<p:tagLst xmlns:p="http://schemas.openxmlformats.org/presentationml/2006/main">
  <p:tag name="AS_UNIQUEID" val="407"/>
</p:tagLst>
</file>

<file path=ppt/tags/tag272.xml><?xml version="1.0" encoding="utf-8"?>
<p:tagLst xmlns:p="http://schemas.openxmlformats.org/presentationml/2006/main">
  <p:tag name="AS_UNIQUEID" val="408"/>
</p:tagLst>
</file>

<file path=ppt/tags/tag273.xml><?xml version="1.0" encoding="utf-8"?>
<p:tagLst xmlns:p="http://schemas.openxmlformats.org/presentationml/2006/main">
  <p:tag name="AS_UNIQUEID" val="409"/>
</p:tagLst>
</file>

<file path=ppt/tags/tag274.xml><?xml version="1.0" encoding="utf-8"?>
<p:tagLst xmlns:p="http://schemas.openxmlformats.org/presentationml/2006/main">
  <p:tag name="AS_UNIQUEID" val="410"/>
</p:tagLst>
</file>

<file path=ppt/tags/tag275.xml><?xml version="1.0" encoding="utf-8"?>
<p:tagLst xmlns:p="http://schemas.openxmlformats.org/presentationml/2006/main">
  <p:tag name="AS_UNIQUEID" val="411"/>
</p:tagLst>
</file>

<file path=ppt/tags/tag276.xml><?xml version="1.0" encoding="utf-8"?>
<p:tagLst xmlns:p="http://schemas.openxmlformats.org/presentationml/2006/main">
  <p:tag name="AS_UNIQUEID" val="412"/>
</p:tagLst>
</file>

<file path=ppt/tags/tag277.xml><?xml version="1.0" encoding="utf-8"?>
<p:tagLst xmlns:p="http://schemas.openxmlformats.org/presentationml/2006/main">
  <p:tag name="AS_UNIQUEID" val="413"/>
</p:tagLst>
</file>

<file path=ppt/tags/tag278.xml><?xml version="1.0" encoding="utf-8"?>
<p:tagLst xmlns:p="http://schemas.openxmlformats.org/presentationml/2006/main">
  <p:tag name="AS_UNIQUEID" val="414"/>
</p:tagLst>
</file>

<file path=ppt/tags/tag279.xml><?xml version="1.0" encoding="utf-8"?>
<p:tagLst xmlns:p="http://schemas.openxmlformats.org/presentationml/2006/main">
  <p:tag name="AS_UNIQUEID" val="415"/>
</p:tagLst>
</file>

<file path=ppt/tags/tag28.xml><?xml version="1.0" encoding="utf-8"?>
<p:tagLst xmlns:p="http://schemas.openxmlformats.org/presentationml/2006/main">
  <p:tag name="AS_UNIQUEID" val="124"/>
</p:tagLst>
</file>

<file path=ppt/tags/tag280.xml><?xml version="1.0" encoding="utf-8"?>
<p:tagLst xmlns:p="http://schemas.openxmlformats.org/presentationml/2006/main">
  <p:tag name="AS_UNIQUEID" val="416"/>
</p:tagLst>
</file>

<file path=ppt/tags/tag281.xml><?xml version="1.0" encoding="utf-8"?>
<p:tagLst xmlns:p="http://schemas.openxmlformats.org/presentationml/2006/main">
  <p:tag name="AS_UNIQUEID" val="417"/>
</p:tagLst>
</file>

<file path=ppt/tags/tag282.xml><?xml version="1.0" encoding="utf-8"?>
<p:tagLst xmlns:p="http://schemas.openxmlformats.org/presentationml/2006/main">
  <p:tag name="AS_UNIQUEID" val="418"/>
</p:tagLst>
</file>

<file path=ppt/tags/tag283.xml><?xml version="1.0" encoding="utf-8"?>
<p:tagLst xmlns:p="http://schemas.openxmlformats.org/presentationml/2006/main">
  <p:tag name="AS_UNIQUEID" val="419"/>
</p:tagLst>
</file>

<file path=ppt/tags/tag284.xml><?xml version="1.0" encoding="utf-8"?>
<p:tagLst xmlns:p="http://schemas.openxmlformats.org/presentationml/2006/main">
  <p:tag name="AS_UNIQUEID" val="420"/>
</p:tagLst>
</file>

<file path=ppt/tags/tag285.xml><?xml version="1.0" encoding="utf-8"?>
<p:tagLst xmlns:p="http://schemas.openxmlformats.org/presentationml/2006/main">
  <p:tag name="AS_UNIQUEID" val="421"/>
</p:tagLst>
</file>

<file path=ppt/tags/tag286.xml><?xml version="1.0" encoding="utf-8"?>
<p:tagLst xmlns:p="http://schemas.openxmlformats.org/presentationml/2006/main">
  <p:tag name="AS_UNIQUEID" val="422"/>
</p:tagLst>
</file>

<file path=ppt/tags/tag287.xml><?xml version="1.0" encoding="utf-8"?>
<p:tagLst xmlns:p="http://schemas.openxmlformats.org/presentationml/2006/main">
  <p:tag name="AS_UNIQUEID" val="423"/>
</p:tagLst>
</file>

<file path=ppt/tags/tag288.xml><?xml version="1.0" encoding="utf-8"?>
<p:tagLst xmlns:p="http://schemas.openxmlformats.org/presentationml/2006/main">
  <p:tag name="AS_UNIQUEID" val="425"/>
</p:tagLst>
</file>

<file path=ppt/tags/tag289.xml><?xml version="1.0" encoding="utf-8"?>
<p:tagLst xmlns:p="http://schemas.openxmlformats.org/presentationml/2006/main">
  <p:tag name="AS_UNIQUEID" val="426"/>
</p:tagLst>
</file>

<file path=ppt/tags/tag29.xml><?xml version="1.0" encoding="utf-8"?>
<p:tagLst xmlns:p="http://schemas.openxmlformats.org/presentationml/2006/main">
  <p:tag name="AS_UNIQUEID" val="125"/>
</p:tagLst>
</file>

<file path=ppt/tags/tag290.xml><?xml version="1.0" encoding="utf-8"?>
<p:tagLst xmlns:p="http://schemas.openxmlformats.org/presentationml/2006/main">
  <p:tag name="AS_UNIQUEID" val="91"/>
</p:tagLst>
</file>

<file path=ppt/tags/tag291.xml><?xml version="1.0" encoding="utf-8"?>
<p:tagLst xmlns:p="http://schemas.openxmlformats.org/presentationml/2006/main">
  <p:tag name="AS_UNIQUEID" val="428"/>
</p:tagLst>
</file>

<file path=ppt/tags/tag292.xml><?xml version="1.0" encoding="utf-8"?>
<p:tagLst xmlns:p="http://schemas.openxmlformats.org/presentationml/2006/main">
  <p:tag name="AS_UNIQUEID" val="429"/>
</p:tagLst>
</file>

<file path=ppt/tags/tag293.xml><?xml version="1.0" encoding="utf-8"?>
<p:tagLst xmlns:p="http://schemas.openxmlformats.org/presentationml/2006/main">
  <p:tag name="AS_UNIQUEID" val="430"/>
</p:tagLst>
</file>

<file path=ppt/tags/tag294.xml><?xml version="1.0" encoding="utf-8"?>
<p:tagLst xmlns:p="http://schemas.openxmlformats.org/presentationml/2006/main">
  <p:tag name="AS_UNIQUEID" val="433"/>
</p:tagLst>
</file>

<file path=ppt/tags/tag295.xml><?xml version="1.0" encoding="utf-8"?>
<p:tagLst xmlns:p="http://schemas.openxmlformats.org/presentationml/2006/main">
  <p:tag name="AS_UNIQUEID" val="435"/>
</p:tagLst>
</file>

<file path=ppt/tags/tag296.xml><?xml version="1.0" encoding="utf-8"?>
<p:tagLst xmlns:p="http://schemas.openxmlformats.org/presentationml/2006/main">
  <p:tag name="AS_UNIQUEID" val="436"/>
</p:tagLst>
</file>

<file path=ppt/tags/tag297.xml><?xml version="1.0" encoding="utf-8"?>
<p:tagLst xmlns:p="http://schemas.openxmlformats.org/presentationml/2006/main">
  <p:tag name="AS_UNIQUEID" val="437"/>
</p:tagLst>
</file>

<file path=ppt/tags/tag298.xml><?xml version="1.0" encoding="utf-8"?>
<p:tagLst xmlns:p="http://schemas.openxmlformats.org/presentationml/2006/main">
  <p:tag name="AS_UNIQUEID" val="439"/>
</p:tagLst>
</file>

<file path=ppt/tags/tag299.xml><?xml version="1.0" encoding="utf-8"?>
<p:tagLst xmlns:p="http://schemas.openxmlformats.org/presentationml/2006/main">
  <p:tag name="AS_UNIQUEID" val="440"/>
</p:tagLst>
</file>

<file path=ppt/tags/tag3.xml><?xml version="1.0" encoding="utf-8"?>
<p:tagLst xmlns:p="http://schemas.openxmlformats.org/presentationml/2006/main">
  <p:tag name="AS_UNIQUEID" val="95"/>
</p:tagLst>
</file>

<file path=ppt/tags/tag30.xml><?xml version="1.0" encoding="utf-8"?>
<p:tagLst xmlns:p="http://schemas.openxmlformats.org/presentationml/2006/main">
  <p:tag name="AS_UNIQUEID" val="127"/>
</p:tagLst>
</file>

<file path=ppt/tags/tag300.xml><?xml version="1.0" encoding="utf-8"?>
<p:tagLst xmlns:p="http://schemas.openxmlformats.org/presentationml/2006/main">
  <p:tag name="AS_UNIQUEID" val="441"/>
</p:tagLst>
</file>

<file path=ppt/tags/tag301.xml><?xml version="1.0" encoding="utf-8"?>
<p:tagLst xmlns:p="http://schemas.openxmlformats.org/presentationml/2006/main">
  <p:tag name="AS_UNIQUEID" val="443"/>
</p:tagLst>
</file>

<file path=ppt/tags/tag302.xml><?xml version="1.0" encoding="utf-8"?>
<p:tagLst xmlns:p="http://schemas.openxmlformats.org/presentationml/2006/main">
  <p:tag name="AS_UNIQUEID" val="444"/>
</p:tagLst>
</file>

<file path=ppt/tags/tag303.xml><?xml version="1.0" encoding="utf-8"?>
<p:tagLst xmlns:p="http://schemas.openxmlformats.org/presentationml/2006/main">
  <p:tag name="AS_UNIQUEID" val="445"/>
</p:tagLst>
</file>

<file path=ppt/tags/tag304.xml><?xml version="1.0" encoding="utf-8"?>
<p:tagLst xmlns:p="http://schemas.openxmlformats.org/presentationml/2006/main">
  <p:tag name="AS_UNIQUEID" val="446"/>
</p:tagLst>
</file>

<file path=ppt/tags/tag305.xml><?xml version="1.0" encoding="utf-8"?>
<p:tagLst xmlns:p="http://schemas.openxmlformats.org/presentationml/2006/main">
  <p:tag name="AS_UNIQUEID" val="447"/>
</p:tagLst>
</file>

<file path=ppt/tags/tag306.xml><?xml version="1.0" encoding="utf-8"?>
<p:tagLst xmlns:p="http://schemas.openxmlformats.org/presentationml/2006/main">
  <p:tag name="AS_UNIQUEID" val="448"/>
</p:tagLst>
</file>

<file path=ppt/tags/tag307.xml><?xml version="1.0" encoding="utf-8"?>
<p:tagLst xmlns:p="http://schemas.openxmlformats.org/presentationml/2006/main">
  <p:tag name="AS_UNIQUEID" val="449"/>
</p:tagLst>
</file>

<file path=ppt/tags/tag308.xml><?xml version="1.0" encoding="utf-8"?>
<p:tagLst xmlns:p="http://schemas.openxmlformats.org/presentationml/2006/main">
  <p:tag name="AS_UNIQUEID" val="450"/>
</p:tagLst>
</file>

<file path=ppt/tags/tag309.xml><?xml version="1.0" encoding="utf-8"?>
<p:tagLst xmlns:p="http://schemas.openxmlformats.org/presentationml/2006/main">
  <p:tag name="AS_UNIQUEID" val="452"/>
</p:tagLst>
</file>

<file path=ppt/tags/tag31.xml><?xml version="1.0" encoding="utf-8"?>
<p:tagLst xmlns:p="http://schemas.openxmlformats.org/presentationml/2006/main">
  <p:tag name="AS_UNIQUEID" val="128"/>
</p:tagLst>
</file>

<file path=ppt/tags/tag310.xml><?xml version="1.0" encoding="utf-8"?>
<p:tagLst xmlns:p="http://schemas.openxmlformats.org/presentationml/2006/main">
  <p:tag name="AS_UNIQUEID" val="453"/>
</p:tagLst>
</file>

<file path=ppt/tags/tag311.xml><?xml version="1.0" encoding="utf-8"?>
<p:tagLst xmlns:p="http://schemas.openxmlformats.org/presentationml/2006/main">
  <p:tag name="AS_UNIQUEID" val="454"/>
</p:tagLst>
</file>

<file path=ppt/tags/tag312.xml><?xml version="1.0" encoding="utf-8"?>
<p:tagLst xmlns:p="http://schemas.openxmlformats.org/presentationml/2006/main">
  <p:tag name="AS_UNIQUEID" val="455"/>
</p:tagLst>
</file>

<file path=ppt/tags/tag313.xml><?xml version="1.0" encoding="utf-8"?>
<p:tagLst xmlns:p="http://schemas.openxmlformats.org/presentationml/2006/main">
  <p:tag name="AS_UNIQUEID" val="456"/>
</p:tagLst>
</file>

<file path=ppt/tags/tag314.xml><?xml version="1.0" encoding="utf-8"?>
<p:tagLst xmlns:p="http://schemas.openxmlformats.org/presentationml/2006/main">
  <p:tag name="AS_UNIQUEID" val="457"/>
</p:tagLst>
</file>

<file path=ppt/tags/tag315.xml><?xml version="1.0" encoding="utf-8"?>
<p:tagLst xmlns:p="http://schemas.openxmlformats.org/presentationml/2006/main">
  <p:tag name="AS_UNIQUEID" val="458"/>
</p:tagLst>
</file>

<file path=ppt/tags/tag316.xml><?xml version="1.0" encoding="utf-8"?>
<p:tagLst xmlns:p="http://schemas.openxmlformats.org/presentationml/2006/main">
  <p:tag name="AS_UNIQUEID" val="459"/>
</p:tagLst>
</file>

<file path=ppt/tags/tag317.xml><?xml version="1.0" encoding="utf-8"?>
<p:tagLst xmlns:p="http://schemas.openxmlformats.org/presentationml/2006/main">
  <p:tag name="AS_UNIQUEID" val="460"/>
</p:tagLst>
</file>

<file path=ppt/tags/tag318.xml><?xml version="1.0" encoding="utf-8"?>
<p:tagLst xmlns:p="http://schemas.openxmlformats.org/presentationml/2006/main">
  <p:tag name="AS_UNIQUEID" val="461"/>
</p:tagLst>
</file>

<file path=ppt/tags/tag319.xml><?xml version="1.0" encoding="utf-8"?>
<p:tagLst xmlns:p="http://schemas.openxmlformats.org/presentationml/2006/main">
  <p:tag name="AS_UNIQUEID" val="462"/>
</p:tagLst>
</file>

<file path=ppt/tags/tag32.xml><?xml version="1.0" encoding="utf-8"?>
<p:tagLst xmlns:p="http://schemas.openxmlformats.org/presentationml/2006/main">
  <p:tag name="AS_UNIQUEID" val="129"/>
</p:tagLst>
</file>

<file path=ppt/tags/tag320.xml><?xml version="1.0" encoding="utf-8"?>
<p:tagLst xmlns:p="http://schemas.openxmlformats.org/presentationml/2006/main">
  <p:tag name="AS_UNIQUEID" val="463"/>
</p:tagLst>
</file>

<file path=ppt/tags/tag321.xml><?xml version="1.0" encoding="utf-8"?>
<p:tagLst xmlns:p="http://schemas.openxmlformats.org/presentationml/2006/main">
  <p:tag name="AS_UNIQUEID" val="464"/>
</p:tagLst>
</file>

<file path=ppt/tags/tag322.xml><?xml version="1.0" encoding="utf-8"?>
<p:tagLst xmlns:p="http://schemas.openxmlformats.org/presentationml/2006/main">
  <p:tag name="AS_UNIQUEID" val="465"/>
</p:tagLst>
</file>

<file path=ppt/tags/tag323.xml><?xml version="1.0" encoding="utf-8"?>
<p:tagLst xmlns:p="http://schemas.openxmlformats.org/presentationml/2006/main">
  <p:tag name="AS_UNIQUEID" val="466"/>
</p:tagLst>
</file>

<file path=ppt/tags/tag324.xml><?xml version="1.0" encoding="utf-8"?>
<p:tagLst xmlns:p="http://schemas.openxmlformats.org/presentationml/2006/main">
  <p:tag name="AS_UNIQUEID" val="467"/>
</p:tagLst>
</file>

<file path=ppt/tags/tag325.xml><?xml version="1.0" encoding="utf-8"?>
<p:tagLst xmlns:p="http://schemas.openxmlformats.org/presentationml/2006/main">
  <p:tag name="AS_UNIQUEID" val="468"/>
</p:tagLst>
</file>

<file path=ppt/tags/tag326.xml><?xml version="1.0" encoding="utf-8"?>
<p:tagLst xmlns:p="http://schemas.openxmlformats.org/presentationml/2006/main">
  <p:tag name="AS_UNIQUEID" val="470"/>
</p:tagLst>
</file>

<file path=ppt/tags/tag327.xml><?xml version="1.0" encoding="utf-8"?>
<p:tagLst xmlns:p="http://schemas.openxmlformats.org/presentationml/2006/main">
  <p:tag name="AS_UNIQUEID" val="471"/>
</p:tagLst>
</file>

<file path=ppt/tags/tag328.xml><?xml version="1.0" encoding="utf-8"?>
<p:tagLst xmlns:p="http://schemas.openxmlformats.org/presentationml/2006/main">
  <p:tag name="AS_UNIQUEID" val="472"/>
</p:tagLst>
</file>

<file path=ppt/tags/tag329.xml><?xml version="1.0" encoding="utf-8"?>
<p:tagLst xmlns:p="http://schemas.openxmlformats.org/presentationml/2006/main">
  <p:tag name="AS_UNIQUEID" val="473"/>
</p:tagLst>
</file>

<file path=ppt/tags/tag33.xml><?xml version="1.0" encoding="utf-8"?>
<p:tagLst xmlns:p="http://schemas.openxmlformats.org/presentationml/2006/main">
  <p:tag name="AS_UNIQUEID" val="130"/>
</p:tagLst>
</file>

<file path=ppt/tags/tag330.xml><?xml version="1.0" encoding="utf-8"?>
<p:tagLst xmlns:p="http://schemas.openxmlformats.org/presentationml/2006/main">
  <p:tag name="AS_UNIQUEID" val="474"/>
</p:tagLst>
</file>

<file path=ppt/tags/tag331.xml><?xml version="1.0" encoding="utf-8"?>
<p:tagLst xmlns:p="http://schemas.openxmlformats.org/presentationml/2006/main">
  <p:tag name="AS_UNIQUEID" val="475"/>
</p:tagLst>
</file>

<file path=ppt/tags/tag332.xml><?xml version="1.0" encoding="utf-8"?>
<p:tagLst xmlns:p="http://schemas.openxmlformats.org/presentationml/2006/main">
  <p:tag name="AS_UNIQUEID" val="476"/>
</p:tagLst>
</file>

<file path=ppt/tags/tag333.xml><?xml version="1.0" encoding="utf-8"?>
<p:tagLst xmlns:p="http://schemas.openxmlformats.org/presentationml/2006/main">
  <p:tag name="AS_UNIQUEID" val="477"/>
</p:tagLst>
</file>

<file path=ppt/tags/tag334.xml><?xml version="1.0" encoding="utf-8"?>
<p:tagLst xmlns:p="http://schemas.openxmlformats.org/presentationml/2006/main">
  <p:tag name="AS_UNIQUEID" val="478"/>
</p:tagLst>
</file>

<file path=ppt/tags/tag335.xml><?xml version="1.0" encoding="utf-8"?>
<p:tagLst xmlns:p="http://schemas.openxmlformats.org/presentationml/2006/main">
  <p:tag name="AS_UNIQUEID" val="479"/>
</p:tagLst>
</file>

<file path=ppt/tags/tag336.xml><?xml version="1.0" encoding="utf-8"?>
<p:tagLst xmlns:p="http://schemas.openxmlformats.org/presentationml/2006/main">
  <p:tag name="AS_UNIQUEID" val="480"/>
</p:tagLst>
</file>

<file path=ppt/tags/tag337.xml><?xml version="1.0" encoding="utf-8"?>
<p:tagLst xmlns:p="http://schemas.openxmlformats.org/presentationml/2006/main">
  <p:tag name="AS_UNIQUEID" val="481"/>
</p:tagLst>
</file>

<file path=ppt/tags/tag338.xml><?xml version="1.0" encoding="utf-8"?>
<p:tagLst xmlns:p="http://schemas.openxmlformats.org/presentationml/2006/main">
  <p:tag name="AS_UNIQUEID" val="482"/>
</p:tagLst>
</file>

<file path=ppt/tags/tag339.xml><?xml version="1.0" encoding="utf-8"?>
<p:tagLst xmlns:p="http://schemas.openxmlformats.org/presentationml/2006/main">
  <p:tag name="AS_UNIQUEID" val="483"/>
</p:tagLst>
</file>

<file path=ppt/tags/tag34.xml><?xml version="1.0" encoding="utf-8"?>
<p:tagLst xmlns:p="http://schemas.openxmlformats.org/presentationml/2006/main">
  <p:tag name="AS_UNIQUEID" val="132"/>
</p:tagLst>
</file>

<file path=ppt/tags/tag340.xml><?xml version="1.0" encoding="utf-8"?>
<p:tagLst xmlns:p="http://schemas.openxmlformats.org/presentationml/2006/main">
  <p:tag name="AS_UNIQUEID" val="484"/>
</p:tagLst>
</file>

<file path=ppt/tags/tag341.xml><?xml version="1.0" encoding="utf-8"?>
<p:tagLst xmlns:p="http://schemas.openxmlformats.org/presentationml/2006/main">
  <p:tag name="AS_UNIQUEID" val="485"/>
</p:tagLst>
</file>

<file path=ppt/tags/tag342.xml><?xml version="1.0" encoding="utf-8"?>
<p:tagLst xmlns:p="http://schemas.openxmlformats.org/presentationml/2006/main">
  <p:tag name="AS_UNIQUEID" val="486"/>
</p:tagLst>
</file>

<file path=ppt/tags/tag343.xml><?xml version="1.0" encoding="utf-8"?>
<p:tagLst xmlns:p="http://schemas.openxmlformats.org/presentationml/2006/main">
  <p:tag name="AS_UNIQUEID" val="488"/>
</p:tagLst>
</file>

<file path=ppt/tags/tag344.xml><?xml version="1.0" encoding="utf-8"?>
<p:tagLst xmlns:p="http://schemas.openxmlformats.org/presentationml/2006/main">
  <p:tag name="AS_UNIQUEID" val="489"/>
</p:tagLst>
</file>

<file path=ppt/tags/tag345.xml><?xml version="1.0" encoding="utf-8"?>
<p:tagLst xmlns:p="http://schemas.openxmlformats.org/presentationml/2006/main">
  <p:tag name="AS_UNIQUEID" val="91"/>
</p:tagLst>
</file>

<file path=ppt/tags/tag346.xml><?xml version="1.0" encoding="utf-8"?>
<p:tagLst xmlns:p="http://schemas.openxmlformats.org/presentationml/2006/main">
  <p:tag name="AS_UNIQUEID" val="491"/>
</p:tagLst>
</file>

<file path=ppt/tags/tag347.xml><?xml version="1.0" encoding="utf-8"?>
<p:tagLst xmlns:p="http://schemas.openxmlformats.org/presentationml/2006/main">
  <p:tag name="AS_UNIQUEID" val="492"/>
</p:tagLst>
</file>

<file path=ppt/tags/tag348.xml><?xml version="1.0" encoding="utf-8"?>
<p:tagLst xmlns:p="http://schemas.openxmlformats.org/presentationml/2006/main">
  <p:tag name="AS_UNIQUEID" val="91"/>
</p:tagLst>
</file>

<file path=ppt/tags/tag349.xml><?xml version="1.0" encoding="utf-8"?>
<p:tagLst xmlns:p="http://schemas.openxmlformats.org/presentationml/2006/main">
  <p:tag name="AS_UNIQUEID" val="91"/>
</p:tagLst>
</file>

<file path=ppt/tags/tag35.xml><?xml version="1.0" encoding="utf-8"?>
<p:tagLst xmlns:p="http://schemas.openxmlformats.org/presentationml/2006/main">
  <p:tag name="AS_UNIQUEID" val="133"/>
</p:tagLst>
</file>

<file path=ppt/tags/tag350.xml><?xml version="1.0" encoding="utf-8"?>
<p:tagLst xmlns:p="http://schemas.openxmlformats.org/presentationml/2006/main">
  <p:tag name="AS_UNIQUEID" val="494"/>
</p:tagLst>
</file>

<file path=ppt/tags/tag351.xml><?xml version="1.0" encoding="utf-8"?>
<p:tagLst xmlns:p="http://schemas.openxmlformats.org/presentationml/2006/main">
  <p:tag name="AS_UNIQUEID" val="495"/>
</p:tagLst>
</file>

<file path=ppt/tags/tag352.xml><?xml version="1.0" encoding="utf-8"?>
<p:tagLst xmlns:p="http://schemas.openxmlformats.org/presentationml/2006/main">
  <p:tag name="AS_UNIQUEID" val="496"/>
</p:tagLst>
</file>

<file path=ppt/tags/tag353.xml><?xml version="1.0" encoding="utf-8"?>
<p:tagLst xmlns:p="http://schemas.openxmlformats.org/presentationml/2006/main">
  <p:tag name="AS_UNIQUEID" val="498"/>
</p:tagLst>
</file>

<file path=ppt/tags/tag354.xml><?xml version="1.0" encoding="utf-8"?>
<p:tagLst xmlns:p="http://schemas.openxmlformats.org/presentationml/2006/main">
  <p:tag name="AS_UNIQUEID" val="499"/>
</p:tagLst>
</file>

<file path=ppt/tags/tag355.xml><?xml version="1.0" encoding="utf-8"?>
<p:tagLst xmlns:p="http://schemas.openxmlformats.org/presentationml/2006/main">
  <p:tag name="AS_UNIQUEID" val="91"/>
</p:tagLst>
</file>

<file path=ppt/tags/tag356.xml><?xml version="1.0" encoding="utf-8"?>
<p:tagLst xmlns:p="http://schemas.openxmlformats.org/presentationml/2006/main">
  <p:tag name="AS_UNIQUEID" val="501"/>
</p:tagLst>
</file>

<file path=ppt/tags/tag357.xml><?xml version="1.0" encoding="utf-8"?>
<p:tagLst xmlns:p="http://schemas.openxmlformats.org/presentationml/2006/main">
  <p:tag name="AS_UNIQUEID" val="502"/>
</p:tagLst>
</file>

<file path=ppt/tags/tag358.xml><?xml version="1.0" encoding="utf-8"?>
<p:tagLst xmlns:p="http://schemas.openxmlformats.org/presentationml/2006/main">
  <p:tag name="AS_UNIQUEID" val="91"/>
</p:tagLst>
</file>

<file path=ppt/tags/tag359.xml><?xml version="1.0" encoding="utf-8"?>
<p:tagLst xmlns:p="http://schemas.openxmlformats.org/presentationml/2006/main">
  <p:tag name="AS_UNIQUEID" val="504"/>
</p:tagLst>
</file>

<file path=ppt/tags/tag36.xml><?xml version="1.0" encoding="utf-8"?>
<p:tagLst xmlns:p="http://schemas.openxmlformats.org/presentationml/2006/main">
  <p:tag name="AS_UNIQUEID" val="134"/>
</p:tagLst>
</file>

<file path=ppt/tags/tag360.xml><?xml version="1.0" encoding="utf-8"?>
<p:tagLst xmlns:p="http://schemas.openxmlformats.org/presentationml/2006/main">
  <p:tag name="AS_UNIQUEID" val="505"/>
</p:tagLst>
</file>

<file path=ppt/tags/tag361.xml><?xml version="1.0" encoding="utf-8"?>
<p:tagLst xmlns:p="http://schemas.openxmlformats.org/presentationml/2006/main">
  <p:tag name="AS_UNIQUEID" val="91"/>
</p:tagLst>
</file>

<file path=ppt/tags/tag362.xml><?xml version="1.0" encoding="utf-8"?>
<p:tagLst xmlns:p="http://schemas.openxmlformats.org/presentationml/2006/main">
  <p:tag name="AS_UNIQUEID" val="507"/>
</p:tagLst>
</file>

<file path=ppt/tags/tag363.xml><?xml version="1.0" encoding="utf-8"?>
<p:tagLst xmlns:p="http://schemas.openxmlformats.org/presentationml/2006/main">
  <p:tag name="AS_UNIQUEID" val="508"/>
</p:tagLst>
</file>

<file path=ppt/tags/tag364.xml><?xml version="1.0" encoding="utf-8"?>
<p:tagLst xmlns:p="http://schemas.openxmlformats.org/presentationml/2006/main">
  <p:tag name="AS_UNIQUEID" val="91"/>
</p:tagLst>
</file>

<file path=ppt/tags/tag365.xml><?xml version="1.0" encoding="utf-8"?>
<p:tagLst xmlns:p="http://schemas.openxmlformats.org/presentationml/2006/main">
  <p:tag name="AS_UNIQUEID" val="510"/>
</p:tagLst>
</file>

<file path=ppt/tags/tag366.xml><?xml version="1.0" encoding="utf-8"?>
<p:tagLst xmlns:p="http://schemas.openxmlformats.org/presentationml/2006/main">
  <p:tag name="AS_UNIQUEID" val="511"/>
</p:tagLst>
</file>

<file path=ppt/tags/tag367.xml><?xml version="1.0" encoding="utf-8"?>
<p:tagLst xmlns:p="http://schemas.openxmlformats.org/presentationml/2006/main">
  <p:tag name="AS_UNIQUEID" val="512"/>
</p:tagLst>
</file>

<file path=ppt/tags/tag368.xml><?xml version="1.0" encoding="utf-8"?>
<p:tagLst xmlns:p="http://schemas.openxmlformats.org/presentationml/2006/main">
  <p:tag name="AS_UNIQUEID" val="515"/>
  <p:tag name="KSO_WM_UNIT_PLACING_PICTURE_USER_VIEWPORT" val="{&quot;height&quot;:7128,&quot;width&quot;:11203}"/>
</p:tagLst>
</file>

<file path=ppt/tags/tag369.xml><?xml version="1.0" encoding="utf-8"?>
<p:tagLst xmlns:p="http://schemas.openxmlformats.org/presentationml/2006/main">
  <p:tag name="AS_UNIQUEID" val="517"/>
</p:tagLst>
</file>

<file path=ppt/tags/tag37.xml><?xml version="1.0" encoding="utf-8"?>
<p:tagLst xmlns:p="http://schemas.openxmlformats.org/presentationml/2006/main">
  <p:tag name="AS_UNIQUEID" val="136"/>
</p:tagLst>
</file>

<file path=ppt/tags/tag370.xml><?xml version="1.0" encoding="utf-8"?>
<p:tagLst xmlns:p="http://schemas.openxmlformats.org/presentationml/2006/main">
  <p:tag name="AS_UNIQUEID" val="518"/>
</p:tagLst>
</file>

<file path=ppt/tags/tag371.xml><?xml version="1.0" encoding="utf-8"?>
<p:tagLst xmlns:p="http://schemas.openxmlformats.org/presentationml/2006/main">
  <p:tag name="AS_UNIQUEID" val="520"/>
</p:tagLst>
</file>

<file path=ppt/tags/tag372.xml><?xml version="1.0" encoding="utf-8"?>
<p:tagLst xmlns:p="http://schemas.openxmlformats.org/presentationml/2006/main">
  <p:tag name="AS_UNIQUEID" val="521"/>
</p:tagLst>
</file>

<file path=ppt/tags/tag373.xml><?xml version="1.0" encoding="utf-8"?>
<p:tagLst xmlns:p="http://schemas.openxmlformats.org/presentationml/2006/main">
  <p:tag name="AS_UNIQUEID" val="522"/>
</p:tagLst>
</file>

<file path=ppt/tags/tag374.xml><?xml version="1.0" encoding="utf-8"?>
<p:tagLst xmlns:p="http://schemas.openxmlformats.org/presentationml/2006/main">
  <p:tag name="AS_UNIQUEID" val="523"/>
</p:tagLst>
</file>

<file path=ppt/tags/tag375.xml><?xml version="1.0" encoding="utf-8"?>
<p:tagLst xmlns:p="http://schemas.openxmlformats.org/presentationml/2006/main">
  <p:tag name="AS_UNIQUEID" val="525"/>
</p:tagLst>
</file>

<file path=ppt/tags/tag376.xml><?xml version="1.0" encoding="utf-8"?>
<p:tagLst xmlns:p="http://schemas.openxmlformats.org/presentationml/2006/main">
  <p:tag name="AS_UNIQUEID" val="526"/>
</p:tagLst>
</file>

<file path=ppt/tags/tag377.xml><?xml version="1.0" encoding="utf-8"?>
<p:tagLst xmlns:p="http://schemas.openxmlformats.org/presentationml/2006/main">
  <p:tag name="AS_UNIQUEID" val="527"/>
</p:tagLst>
</file>

<file path=ppt/tags/tag378.xml><?xml version="1.0" encoding="utf-8"?>
<p:tagLst xmlns:p="http://schemas.openxmlformats.org/presentationml/2006/main">
  <p:tag name="AS_UNIQUEID" val="528"/>
</p:tagLst>
</file>

<file path=ppt/tags/tag379.xml><?xml version="1.0" encoding="utf-8"?>
<p:tagLst xmlns:p="http://schemas.openxmlformats.org/presentationml/2006/main">
  <p:tag name="AS_UNIQUEID" val="529"/>
</p:tagLst>
</file>

<file path=ppt/tags/tag38.xml><?xml version="1.0" encoding="utf-8"?>
<p:tagLst xmlns:p="http://schemas.openxmlformats.org/presentationml/2006/main">
  <p:tag name="AS_UNIQUEID" val="137"/>
</p:tagLst>
</file>

<file path=ppt/tags/tag380.xml><?xml version="1.0" encoding="utf-8"?>
<p:tagLst xmlns:p="http://schemas.openxmlformats.org/presentationml/2006/main">
  <p:tag name="AS_UNIQUEID" val="530"/>
</p:tagLst>
</file>

<file path=ppt/tags/tag381.xml><?xml version="1.0" encoding="utf-8"?>
<p:tagLst xmlns:p="http://schemas.openxmlformats.org/presentationml/2006/main">
  <p:tag name="AS_UNIQUEID" val="531"/>
</p:tagLst>
</file>

<file path=ppt/tags/tag382.xml><?xml version="1.0" encoding="utf-8"?>
<p:tagLst xmlns:p="http://schemas.openxmlformats.org/presentationml/2006/main">
  <p:tag name="AS_UNIQUEID" val="532"/>
</p:tagLst>
</file>

<file path=ppt/tags/tag383.xml><?xml version="1.0" encoding="utf-8"?>
<p:tagLst xmlns:p="http://schemas.openxmlformats.org/presentationml/2006/main">
  <p:tag name="AS_UNIQUEID" val="533"/>
</p:tagLst>
</file>

<file path=ppt/tags/tag384.xml><?xml version="1.0" encoding="utf-8"?>
<p:tagLst xmlns:p="http://schemas.openxmlformats.org/presentationml/2006/main">
  <p:tag name="AS_UNIQUEID" val="534"/>
</p:tagLst>
</file>

<file path=ppt/tags/tag385.xml><?xml version="1.0" encoding="utf-8"?>
<p:tagLst xmlns:p="http://schemas.openxmlformats.org/presentationml/2006/main">
  <p:tag name="AS_UNIQUEID" val="535"/>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94*402"/>
  <p:tag name="TABLE_ENDDRAG_RECT" val="81*87*794*402"/>
  <p:tag name="TABLE_SKINIDX" val="3"/>
</p:tagLst>
</file>

<file path=ppt/tags/tag386.xml><?xml version="1.0" encoding="utf-8"?>
<p:tagLst xmlns:p="http://schemas.openxmlformats.org/presentationml/2006/main">
  <p:tag name="AS_UNIQUEID" val="537"/>
</p:tagLst>
</file>

<file path=ppt/tags/tag387.xml><?xml version="1.0" encoding="utf-8"?>
<p:tagLst xmlns:p="http://schemas.openxmlformats.org/presentationml/2006/main">
  <p:tag name="AS_UNIQUEID" val="538"/>
</p:tagLst>
</file>

<file path=ppt/tags/tag388.xml><?xml version="1.0" encoding="utf-8"?>
<p:tagLst xmlns:p="http://schemas.openxmlformats.org/presentationml/2006/main">
  <p:tag name="AS_UNIQUEID" val="539"/>
</p:tagLst>
</file>

<file path=ppt/tags/tag389.xml><?xml version="1.0" encoding="utf-8"?>
<p:tagLst xmlns:p="http://schemas.openxmlformats.org/presentationml/2006/main">
  <p:tag name="AS_UNIQUEID" val="540"/>
</p:tagLst>
</file>

<file path=ppt/tags/tag39.xml><?xml version="1.0" encoding="utf-8"?>
<p:tagLst xmlns:p="http://schemas.openxmlformats.org/presentationml/2006/main">
  <p:tag name="AS_UNIQUEID" val="138"/>
</p:tagLst>
</file>

<file path=ppt/tags/tag390.xml><?xml version="1.0" encoding="utf-8"?>
<p:tagLst xmlns:p="http://schemas.openxmlformats.org/presentationml/2006/main">
  <p:tag name="AS_UNIQUEID" val="541"/>
</p:tagLst>
</file>

<file path=ppt/tags/tag391.xml><?xml version="1.0" encoding="utf-8"?>
<p:tagLst xmlns:p="http://schemas.openxmlformats.org/presentationml/2006/main">
  <p:tag name="AS_UNIQUEID" val="542"/>
</p:tagLst>
</file>

<file path=ppt/tags/tag392.xml><?xml version="1.0" encoding="utf-8"?>
<p:tagLst xmlns:p="http://schemas.openxmlformats.org/presentationml/2006/main">
  <p:tag name="AS_UNIQUEID" val="543"/>
</p:tagLst>
</file>

<file path=ppt/tags/tag393.xml><?xml version="1.0" encoding="utf-8"?>
<p:tagLst xmlns:p="http://schemas.openxmlformats.org/presentationml/2006/main">
  <p:tag name="AS_UNIQUEID" val="544"/>
</p:tagLst>
</file>

<file path=ppt/tags/tag394.xml><?xml version="1.0" encoding="utf-8"?>
<p:tagLst xmlns:p="http://schemas.openxmlformats.org/presentationml/2006/main">
  <p:tag name="AS_UNIQUEID" val="545"/>
</p:tagLst>
</file>

<file path=ppt/tags/tag395.xml><?xml version="1.0" encoding="utf-8"?>
<p:tagLst xmlns:p="http://schemas.openxmlformats.org/presentationml/2006/main">
  <p:tag name="AS_UNIQUEID" val="546"/>
</p:tagLst>
</file>

<file path=ppt/tags/tag396.xml><?xml version="1.0" encoding="utf-8"?>
<p:tagLst xmlns:p="http://schemas.openxmlformats.org/presentationml/2006/main">
  <p:tag name="AS_UNIQUEID" val="547"/>
  <p:tag name="KSO_WM_UNIT_TABLE_BEAUTIFY" val="smartTable{0481366a-892b-4cd3-9a46-6cf835e9cd44}"/>
  <p:tag name="TABLE_COLOR_RGB" val="0x000000*0xFFFFFF*0x212121*0xFFFFFF*0xFF6238*0xFFD147*0xFFB57D*0xFF7A51*0xFFD791*0xFF8C6D"/>
  <p:tag name="TABLE_COLORIDX" val="3"/>
  <p:tag name="TABLE_EMPHASIZE_COLOR" val="16736824"/>
  <p:tag name="TABLE_ENDDRAG_ORIGIN_RECT" val="794*402"/>
  <p:tag name="TABLE_ENDDRAG_RECT" val="81*87*794*402"/>
  <p:tag name="TABLE_SKINIDX" val="3"/>
</p:tagLst>
</file>

<file path=ppt/tags/tag397.xml><?xml version="1.0" encoding="utf-8"?>
<p:tagLst xmlns:p="http://schemas.openxmlformats.org/presentationml/2006/main">
  <p:tag name="AS_UNIQUEID" val="549"/>
</p:tagLst>
</file>

<file path=ppt/tags/tag398.xml><?xml version="1.0" encoding="utf-8"?>
<p:tagLst xmlns:p="http://schemas.openxmlformats.org/presentationml/2006/main">
  <p:tag name="AS_UNIQUEID" val="550"/>
</p:tagLst>
</file>

<file path=ppt/tags/tag399.xml><?xml version="1.0" encoding="utf-8"?>
<p:tagLst xmlns:p="http://schemas.openxmlformats.org/presentationml/2006/main">
  <p:tag name="AS_UNIQUEID" val="91"/>
</p:tagLst>
</file>

<file path=ppt/tags/tag4.xml><?xml version="1.0" encoding="utf-8"?>
<p:tagLst xmlns:p="http://schemas.openxmlformats.org/presentationml/2006/main">
  <p:tag name="AS_UNIQUEID" val="96"/>
</p:tagLst>
</file>

<file path=ppt/tags/tag40.xml><?xml version="1.0" encoding="utf-8"?>
<p:tagLst xmlns:p="http://schemas.openxmlformats.org/presentationml/2006/main">
  <p:tag name="AS_UNIQUEID" val="139"/>
</p:tagLst>
</file>

<file path=ppt/tags/tag400.xml><?xml version="1.0" encoding="utf-8"?>
<p:tagLst xmlns:p="http://schemas.openxmlformats.org/presentationml/2006/main">
  <p:tag name="AS_UNIQUEID" val="552"/>
  <p:tag name="KSO_WM_UNIT_PLACING_PICTURE_USER_VIEWPORT" val="{&quot;height&quot;:19199.99842519685,&quot;width&quot;:10799.99842519685}"/>
</p:tagLst>
</file>

<file path=ppt/tags/tag401.xml><?xml version="1.0" encoding="utf-8"?>
<p:tagLst xmlns:p="http://schemas.openxmlformats.org/presentationml/2006/main">
  <p:tag name="AS_UNIQUEID" val="553"/>
</p:tagLst>
</file>

<file path=ppt/tags/tag402.xml><?xml version="1.0" encoding="utf-8"?>
<p:tagLst xmlns:p="http://schemas.openxmlformats.org/presentationml/2006/main">
  <p:tag name="AS_UNIQUEID" val="91"/>
</p:tagLst>
</file>

<file path=ppt/tags/tag403.xml><?xml version="1.0" encoding="utf-8"?>
<p:tagLst xmlns:p="http://schemas.openxmlformats.org/presentationml/2006/main">
  <p:tag name="AS_UNIQUEID" val="554"/>
  <p:tag name="KSO_WM_UNIT_PLACING_PICTURE_USER_VIEWPORT" val="{&quot;height&quot;:3720,&quot;width&quot;:5325}"/>
</p:tagLst>
</file>

<file path=ppt/tags/tag404.xml><?xml version="1.0" encoding="utf-8"?>
<p:tagLst xmlns:p="http://schemas.openxmlformats.org/presentationml/2006/main">
  <p:tag name="AS_UNIQUEID" val="556"/>
</p:tagLst>
</file>

<file path=ppt/tags/tag405.xml><?xml version="1.0" encoding="utf-8"?>
<p:tagLst xmlns:p="http://schemas.openxmlformats.org/presentationml/2006/main">
  <p:tag name="AS_UNIQUEID" val="557"/>
</p:tagLst>
</file>

<file path=ppt/tags/tag406.xml><?xml version="1.0" encoding="utf-8"?>
<p:tagLst xmlns:p="http://schemas.openxmlformats.org/presentationml/2006/main">
  <p:tag name="AS_UNIQUEID" val="91"/>
</p:tagLst>
</file>

<file path=ppt/tags/tag407.xml><?xml version="1.0" encoding="utf-8"?>
<p:tagLst xmlns:p="http://schemas.openxmlformats.org/presentationml/2006/main">
  <p:tag name="AS_UNIQUEID" val="559"/>
</p:tagLst>
</file>

<file path=ppt/tags/tag408.xml><?xml version="1.0" encoding="utf-8"?>
<p:tagLst xmlns:p="http://schemas.openxmlformats.org/presentationml/2006/main">
  <p:tag name="AS_UNIQUEID" val="560"/>
</p:tagLst>
</file>

<file path=ppt/tags/tag409.xml><?xml version="1.0" encoding="utf-8"?>
<p:tagLst xmlns:p="http://schemas.openxmlformats.org/presentationml/2006/main">
  <p:tag name="AS_UNIQUEID" val="91"/>
</p:tagLst>
</file>

<file path=ppt/tags/tag41.xml><?xml version="1.0" encoding="utf-8"?>
<p:tagLst xmlns:p="http://schemas.openxmlformats.org/presentationml/2006/main">
  <p:tag name="AS_UNIQUEID" val="140"/>
</p:tagLst>
</file>

<file path=ppt/tags/tag410.xml><?xml version="1.0" encoding="utf-8"?>
<p:tagLst xmlns:p="http://schemas.openxmlformats.org/presentationml/2006/main">
  <p:tag name="AS_UNIQUEID" val="562"/>
</p:tagLst>
</file>

<file path=ppt/tags/tag411.xml><?xml version="1.0" encoding="utf-8"?>
<p:tagLst xmlns:p="http://schemas.openxmlformats.org/presentationml/2006/main">
  <p:tag name="AS_UNIQUEID" val="563"/>
</p:tagLst>
</file>

<file path=ppt/tags/tag412.xml><?xml version="1.0" encoding="utf-8"?>
<p:tagLst xmlns:p="http://schemas.openxmlformats.org/presentationml/2006/main">
  <p:tag name="AS_UNIQUEID" val="565"/>
</p:tagLst>
</file>

<file path=ppt/tags/tag413.xml><?xml version="1.0" encoding="utf-8"?>
<p:tagLst xmlns:p="http://schemas.openxmlformats.org/presentationml/2006/main">
  <p:tag name="AS_UNIQUEID" val="566"/>
</p:tagLst>
</file>

<file path=ppt/tags/tag42.xml><?xml version="1.0" encoding="utf-8"?>
<p:tagLst xmlns:p="http://schemas.openxmlformats.org/presentationml/2006/main">
  <p:tag name="AS_UNIQUEID" val="141"/>
</p:tagLst>
</file>

<file path=ppt/tags/tag43.xml><?xml version="1.0" encoding="utf-8"?>
<p:tagLst xmlns:p="http://schemas.openxmlformats.org/presentationml/2006/main">
  <p:tag name="AS_UNIQUEID" val="143"/>
</p:tagLst>
</file>

<file path=ppt/tags/tag44.xml><?xml version="1.0" encoding="utf-8"?>
<p:tagLst xmlns:p="http://schemas.openxmlformats.org/presentationml/2006/main">
  <p:tag name="AS_UNIQUEID" val="144"/>
</p:tagLst>
</file>

<file path=ppt/tags/tag45.xml><?xml version="1.0" encoding="utf-8"?>
<p:tagLst xmlns:p="http://schemas.openxmlformats.org/presentationml/2006/main">
  <p:tag name="AS_UNIQUEID" val="145"/>
</p:tagLst>
</file>

<file path=ppt/tags/tag46.xml><?xml version="1.0" encoding="utf-8"?>
<p:tagLst xmlns:p="http://schemas.openxmlformats.org/presentationml/2006/main">
  <p:tag name="AS_UNIQUEID" val="146"/>
</p:tagLst>
</file>

<file path=ppt/tags/tag47.xml><?xml version="1.0" encoding="utf-8"?>
<p:tagLst xmlns:p="http://schemas.openxmlformats.org/presentationml/2006/main">
  <p:tag name="AS_UNIQUEID" val="147"/>
</p:tagLst>
</file>

<file path=ppt/tags/tag48.xml><?xml version="1.0" encoding="utf-8"?>
<p:tagLst xmlns:p="http://schemas.openxmlformats.org/presentationml/2006/main">
  <p:tag name="AS_UNIQUEID" val="148"/>
</p:tagLst>
</file>

<file path=ppt/tags/tag49.xml><?xml version="1.0" encoding="utf-8"?>
<p:tagLst xmlns:p="http://schemas.openxmlformats.org/presentationml/2006/main">
  <p:tag name="AS_UNIQUEID" val="150"/>
</p:tagLst>
</file>

<file path=ppt/tags/tag5.xml><?xml version="1.0" encoding="utf-8"?>
<p:tagLst xmlns:p="http://schemas.openxmlformats.org/presentationml/2006/main">
  <p:tag name="AS_UNIQUEID" val="97"/>
</p:tagLst>
</file>

<file path=ppt/tags/tag50.xml><?xml version="1.0" encoding="utf-8"?>
<p:tagLst xmlns:p="http://schemas.openxmlformats.org/presentationml/2006/main">
  <p:tag name="AS_UNIQUEID" val="151"/>
</p:tagLst>
</file>

<file path=ppt/tags/tag51.xml><?xml version="1.0" encoding="utf-8"?>
<p:tagLst xmlns:p="http://schemas.openxmlformats.org/presentationml/2006/main">
  <p:tag name="AS_UNIQUEID" val="152"/>
</p:tagLst>
</file>

<file path=ppt/tags/tag52.xml><?xml version="1.0" encoding="utf-8"?>
<p:tagLst xmlns:p="http://schemas.openxmlformats.org/presentationml/2006/main">
  <p:tag name="AS_UNIQUEID" val="153"/>
</p:tagLst>
</file>

<file path=ppt/tags/tag53.xml><?xml version="1.0" encoding="utf-8"?>
<p:tagLst xmlns:p="http://schemas.openxmlformats.org/presentationml/2006/main">
  <p:tag name="AS_UNIQUEID" val="154"/>
</p:tagLst>
</file>

<file path=ppt/tags/tag54.xml><?xml version="1.0" encoding="utf-8"?>
<p:tagLst xmlns:p="http://schemas.openxmlformats.org/presentationml/2006/main">
  <p:tag name="AS_UNIQUEID" val="156"/>
</p:tagLst>
</file>

<file path=ppt/tags/tag55.xml><?xml version="1.0" encoding="utf-8"?>
<p:tagLst xmlns:p="http://schemas.openxmlformats.org/presentationml/2006/main">
  <p:tag name="AS_UNIQUEID" val="157"/>
</p:tagLst>
</file>

<file path=ppt/tags/tag56.xml><?xml version="1.0" encoding="utf-8"?>
<p:tagLst xmlns:p="http://schemas.openxmlformats.org/presentationml/2006/main">
  <p:tag name="AS_UNIQUEID" val="158"/>
</p:tagLst>
</file>

<file path=ppt/tags/tag57.xml><?xml version="1.0" encoding="utf-8"?>
<p:tagLst xmlns:p="http://schemas.openxmlformats.org/presentationml/2006/main">
  <p:tag name="AS_UNIQUEID" val="159"/>
</p:tagLst>
</file>

<file path=ppt/tags/tag58.xml><?xml version="1.0" encoding="utf-8"?>
<p:tagLst xmlns:p="http://schemas.openxmlformats.org/presentationml/2006/main">
  <p:tag name="AS_UNIQUEID" val="160"/>
</p:tagLst>
</file>

<file path=ppt/tags/tag59.xml><?xml version="1.0" encoding="utf-8"?>
<p:tagLst xmlns:p="http://schemas.openxmlformats.org/presentationml/2006/main">
  <p:tag name="AS_UNIQUEID" val="162"/>
</p:tagLst>
</file>

<file path=ppt/tags/tag6.xml><?xml version="1.0" encoding="utf-8"?>
<p:tagLst xmlns:p="http://schemas.openxmlformats.org/presentationml/2006/main">
  <p:tag name="AS_UNIQUEID" val="99"/>
</p:tagLst>
</file>

<file path=ppt/tags/tag60.xml><?xml version="1.0" encoding="utf-8"?>
<p:tagLst xmlns:p="http://schemas.openxmlformats.org/presentationml/2006/main">
  <p:tag name="AS_UNIQUEID" val="163"/>
</p:tagLst>
</file>

<file path=ppt/tags/tag61.xml><?xml version="1.0" encoding="utf-8"?>
<p:tagLst xmlns:p="http://schemas.openxmlformats.org/presentationml/2006/main">
  <p:tag name="AS_UNIQUEID" val="164"/>
</p:tagLst>
</file>

<file path=ppt/tags/tag62.xml><?xml version="1.0" encoding="utf-8"?>
<p:tagLst xmlns:p="http://schemas.openxmlformats.org/presentationml/2006/main">
  <p:tag name="AS_UNIQUEID" val="165"/>
</p:tagLst>
</file>

<file path=ppt/tags/tag63.xml><?xml version="1.0" encoding="utf-8"?>
<p:tagLst xmlns:p="http://schemas.openxmlformats.org/presentationml/2006/main">
  <p:tag name="AS_UNIQUEID" val="166"/>
</p:tagLst>
</file>

<file path=ppt/tags/tag64.xml><?xml version="1.0" encoding="utf-8"?>
<p:tagLst xmlns:p="http://schemas.openxmlformats.org/presentationml/2006/main">
  <p:tag name="AS_UNIQUEID" val="168"/>
</p:tagLst>
</file>

<file path=ppt/tags/tag65.xml><?xml version="1.0" encoding="utf-8"?>
<p:tagLst xmlns:p="http://schemas.openxmlformats.org/presentationml/2006/main">
  <p:tag name="AS_UNIQUEID" val="169"/>
</p:tagLst>
</file>

<file path=ppt/tags/tag66.xml><?xml version="1.0" encoding="utf-8"?>
<p:tagLst xmlns:p="http://schemas.openxmlformats.org/presentationml/2006/main">
  <p:tag name="AS_UNIQUEID" val="170"/>
</p:tagLst>
</file>

<file path=ppt/tags/tag67.xml><?xml version="1.0" encoding="utf-8"?>
<p:tagLst xmlns:p="http://schemas.openxmlformats.org/presentationml/2006/main">
  <p:tag name="AS_UNIQUEID" val="171"/>
</p:tagLst>
</file>

<file path=ppt/tags/tag68.xml><?xml version="1.0" encoding="utf-8"?>
<p:tagLst xmlns:p="http://schemas.openxmlformats.org/presentationml/2006/main">
  <p:tag name="AS_UNIQUEID" val="172"/>
</p:tagLst>
</file>

<file path=ppt/tags/tag69.xml><?xml version="1.0" encoding="utf-8"?>
<p:tagLst xmlns:p="http://schemas.openxmlformats.org/presentationml/2006/main">
  <p:tag name="AS_UNIQUEID" val="174"/>
</p:tagLst>
</file>

<file path=ppt/tags/tag7.xml><?xml version="1.0" encoding="utf-8"?>
<p:tagLst xmlns:p="http://schemas.openxmlformats.org/presentationml/2006/main">
  <p:tag name="AS_UNIQUEID" val="100"/>
</p:tagLst>
</file>

<file path=ppt/tags/tag70.xml><?xml version="1.0" encoding="utf-8"?>
<p:tagLst xmlns:p="http://schemas.openxmlformats.org/presentationml/2006/main">
  <p:tag name="AS_UNIQUEID" val="175"/>
</p:tagLst>
</file>

<file path=ppt/tags/tag71.xml><?xml version="1.0" encoding="utf-8"?>
<p:tagLst xmlns:p="http://schemas.openxmlformats.org/presentationml/2006/main">
  <p:tag name="AS_UNIQUEID" val="176"/>
</p:tagLst>
</file>

<file path=ppt/tags/tag72.xml><?xml version="1.0" encoding="utf-8"?>
<p:tagLst xmlns:p="http://schemas.openxmlformats.org/presentationml/2006/main">
  <p:tag name="AS_UNIQUEID" val="177"/>
</p:tagLst>
</file>

<file path=ppt/tags/tag73.xml><?xml version="1.0" encoding="utf-8"?>
<p:tagLst xmlns:p="http://schemas.openxmlformats.org/presentationml/2006/main">
  <p:tag name="AS_UNIQUEID" val="178"/>
</p:tagLst>
</file>

<file path=ppt/tags/tag74.xml><?xml version="1.0" encoding="utf-8"?>
<p:tagLst xmlns:p="http://schemas.openxmlformats.org/presentationml/2006/main">
  <p:tag name="AS_UNIQUEID" val="180"/>
</p:tagLst>
</file>

<file path=ppt/tags/tag75.xml><?xml version="1.0" encoding="utf-8"?>
<p:tagLst xmlns:p="http://schemas.openxmlformats.org/presentationml/2006/main">
  <p:tag name="AS_UNIQUEID" val="181"/>
</p:tagLst>
</file>

<file path=ppt/tags/tag76.xml><?xml version="1.0" encoding="utf-8"?>
<p:tagLst xmlns:p="http://schemas.openxmlformats.org/presentationml/2006/main">
  <p:tag name="AS_UNIQUEID" val="182"/>
</p:tagLst>
</file>

<file path=ppt/tags/tag77.xml><?xml version="1.0" encoding="utf-8"?>
<p:tagLst xmlns:p="http://schemas.openxmlformats.org/presentationml/2006/main">
  <p:tag name="AS_UNIQUEID" val="183"/>
</p:tagLst>
</file>

<file path=ppt/tags/tag78.xml><?xml version="1.0" encoding="utf-8"?>
<p:tagLst xmlns:p="http://schemas.openxmlformats.org/presentationml/2006/main">
  <p:tag name="AS_UNIQUEID" val="184"/>
</p:tagLst>
</file>

<file path=ppt/tags/tag79.xml><?xml version="1.0" encoding="utf-8"?>
<p:tagLst xmlns:p="http://schemas.openxmlformats.org/presentationml/2006/main">
  <p:tag name="AS_UNIQUEID" val="186"/>
</p:tagLst>
</file>

<file path=ppt/tags/tag8.xml><?xml version="1.0" encoding="utf-8"?>
<p:tagLst xmlns:p="http://schemas.openxmlformats.org/presentationml/2006/main">
  <p:tag name="AS_UNIQUEID" val="101"/>
</p:tagLst>
</file>

<file path=ppt/tags/tag80.xml><?xml version="1.0" encoding="utf-8"?>
<p:tagLst xmlns:p="http://schemas.openxmlformats.org/presentationml/2006/main">
  <p:tag name="AS_UNIQUEID" val="187"/>
</p:tagLst>
</file>

<file path=ppt/tags/tag81.xml><?xml version="1.0" encoding="utf-8"?>
<p:tagLst xmlns:p="http://schemas.openxmlformats.org/presentationml/2006/main">
  <p:tag name="AS_UNIQUEID" val="188"/>
</p:tagLst>
</file>

<file path=ppt/tags/tag82.xml><?xml version="1.0" encoding="utf-8"?>
<p:tagLst xmlns:p="http://schemas.openxmlformats.org/presentationml/2006/main">
  <p:tag name="AS_UNIQUEID" val="189"/>
</p:tagLst>
</file>

<file path=ppt/tags/tag83.xml><?xml version="1.0" encoding="utf-8"?>
<p:tagLst xmlns:p="http://schemas.openxmlformats.org/presentationml/2006/main">
  <p:tag name="AS_UNIQUEID" val="190"/>
</p:tagLst>
</file>

<file path=ppt/tags/tag84.xml><?xml version="1.0" encoding="utf-8"?>
<p:tagLst xmlns:p="http://schemas.openxmlformats.org/presentationml/2006/main">
  <p:tag name="AS_UNIQUEID" val="191"/>
</p:tagLst>
</file>

<file path=ppt/tags/tag85.xml><?xml version="1.0" encoding="utf-8"?>
<p:tagLst xmlns:p="http://schemas.openxmlformats.org/presentationml/2006/main">
  <p:tag name="AS_UNIQUEID" val="193"/>
</p:tagLst>
</file>

<file path=ppt/tags/tag86.xml><?xml version="1.0" encoding="utf-8"?>
<p:tagLst xmlns:p="http://schemas.openxmlformats.org/presentationml/2006/main">
  <p:tag name="AS_UNIQUEID" val="194"/>
</p:tagLst>
</file>

<file path=ppt/tags/tag87.xml><?xml version="1.0" encoding="utf-8"?>
<p:tagLst xmlns:p="http://schemas.openxmlformats.org/presentationml/2006/main">
  <p:tag name="AS_UNIQUEID" val="195"/>
</p:tagLst>
</file>

<file path=ppt/tags/tag88.xml><?xml version="1.0" encoding="utf-8"?>
<p:tagLst xmlns:p="http://schemas.openxmlformats.org/presentationml/2006/main">
  <p:tag name="AS_UNIQUEID" val="196"/>
</p:tagLst>
</file>

<file path=ppt/tags/tag89.xml><?xml version="1.0" encoding="utf-8"?>
<p:tagLst xmlns:p="http://schemas.openxmlformats.org/presentationml/2006/main">
  <p:tag name="AS_UNIQUEID" val="197"/>
</p:tagLst>
</file>

<file path=ppt/tags/tag9.xml><?xml version="1.0" encoding="utf-8"?>
<p:tagLst xmlns:p="http://schemas.openxmlformats.org/presentationml/2006/main">
  <p:tag name="AS_UNIQUEID" val="102"/>
</p:tagLst>
</file>

<file path=ppt/tags/tag90.xml><?xml version="1.0" encoding="utf-8"?>
<p:tagLst xmlns:p="http://schemas.openxmlformats.org/presentationml/2006/main">
  <p:tag name="AS_UNIQUEID" val="198"/>
</p:tagLst>
</file>

<file path=ppt/tags/tag91.xml><?xml version="1.0" encoding="utf-8"?>
<p:tagLst xmlns:p="http://schemas.openxmlformats.org/presentationml/2006/main">
  <p:tag name="AS_UNIQUEID" val="199"/>
</p:tagLst>
</file>

<file path=ppt/tags/tag92.xml><?xml version="1.0" encoding="utf-8"?>
<p:tagLst xmlns:p="http://schemas.openxmlformats.org/presentationml/2006/main">
  <p:tag name="AS_UNIQUEID" val="200"/>
</p:tagLst>
</file>

<file path=ppt/tags/tag93.xml><?xml version="1.0" encoding="utf-8"?>
<p:tagLst xmlns:p="http://schemas.openxmlformats.org/presentationml/2006/main">
  <p:tag name="AS_UNIQUEID" val="202"/>
</p:tagLst>
</file>

<file path=ppt/tags/tag94.xml><?xml version="1.0" encoding="utf-8"?>
<p:tagLst xmlns:p="http://schemas.openxmlformats.org/presentationml/2006/main">
  <p:tag name="AS_UNIQUEID" val="203"/>
</p:tagLst>
</file>

<file path=ppt/tags/tag95.xml><?xml version="1.0" encoding="utf-8"?>
<p:tagLst xmlns:p="http://schemas.openxmlformats.org/presentationml/2006/main">
  <p:tag name="AS_UNIQUEID" val="204"/>
</p:tagLst>
</file>

<file path=ppt/tags/tag96.xml><?xml version="1.0" encoding="utf-8"?>
<p:tagLst xmlns:p="http://schemas.openxmlformats.org/presentationml/2006/main">
  <p:tag name="AS_UNIQUEID" val="205"/>
</p:tagLst>
</file>

<file path=ppt/tags/tag97.xml><?xml version="1.0" encoding="utf-8"?>
<p:tagLst xmlns:p="http://schemas.openxmlformats.org/presentationml/2006/main">
  <p:tag name="AS_UNIQUEID" val="207"/>
</p:tagLst>
</file>

<file path=ppt/tags/tag98.xml><?xml version="1.0" encoding="utf-8"?>
<p:tagLst xmlns:p="http://schemas.openxmlformats.org/presentationml/2006/main">
  <p:tag name="AS_UNIQUEID" val="208"/>
</p:tagLst>
</file>

<file path=ppt/tags/tag99.xml><?xml version="1.0" encoding="utf-8"?>
<p:tagLst xmlns:p="http://schemas.openxmlformats.org/presentationml/2006/main">
  <p:tag name="AS_UNIQUEID" val="2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8031</Words>
  <Application>WPS 演示</Application>
  <PresentationFormat/>
  <Paragraphs>517</Paragraphs>
  <Slides>52</Slides>
  <Notes>0</Notes>
  <HiddenSlides>0</HiddenSlides>
  <MMClips>0</MMClips>
  <ScaleCrop>false</ScaleCrop>
  <HeadingPairs>
    <vt:vector size="4" baseType="variant">
      <vt:variant>
        <vt:lpstr>主题</vt:lpstr>
      </vt:variant>
      <vt:variant>
        <vt:i4>2</vt:i4>
      </vt:variant>
      <vt:variant>
        <vt:lpstr>幻灯片标题</vt:lpstr>
      </vt:variant>
      <vt:variant>
        <vt:i4>52</vt:i4>
      </vt:variant>
    </vt:vector>
  </HeadingPairs>
  <TitlesOfParts>
    <vt:vector size="54"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45055</cp:lastModifiedBy>
  <cp:revision>14</cp:revision>
  <cp:lastPrinted>2021-06-10T09:26:00Z</cp:lastPrinted>
  <dcterms:created xsi:type="dcterms:W3CDTF">2021-06-10T09:26:00Z</dcterms:created>
  <dcterms:modified xsi:type="dcterms:W3CDTF">2022-02-28T01:32:22Z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6EA7381AD8804E96A80B09A61FC07C0B</vt:lpwstr>
  </property>
  <property fmtid="{D5CDD505-2E9C-101B-9397-08002B2CF9AE}" pid="7" name="KSOProductBuildVer">
    <vt:lpwstr>2052-10.1.0.5740</vt:lpwstr>
  </property>
</Properties>
</file>