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8"/>
  </p:notesMasterIdLst>
  <p:sldIdLst>
    <p:sldId id="755" r:id="rId3"/>
    <p:sldId id="793" r:id="rId4"/>
    <p:sldId id="771" r:id="rId5"/>
    <p:sldId id="828" r:id="rId6"/>
    <p:sldId id="782" r:id="rId7"/>
    <p:sldId id="829" r:id="rId8"/>
    <p:sldId id="821" r:id="rId9"/>
    <p:sldId id="830" r:id="rId10"/>
    <p:sldId id="820" r:id="rId11"/>
    <p:sldId id="831" r:id="rId12"/>
    <p:sldId id="822" r:id="rId13"/>
    <p:sldId id="832" r:id="rId14"/>
    <p:sldId id="823" r:id="rId15"/>
    <p:sldId id="833" r:id="rId16"/>
    <p:sldId id="825" r:id="rId17"/>
    <p:sldId id="869" r:id="rId18"/>
    <p:sldId id="868" r:id="rId19"/>
    <p:sldId id="834" r:id="rId20"/>
    <p:sldId id="870" r:id="rId21"/>
    <p:sldId id="871" r:id="rId22"/>
    <p:sldId id="835" r:id="rId23"/>
    <p:sldId id="826" r:id="rId24"/>
    <p:sldId id="827" r:id="rId25"/>
    <p:sldId id="836" r:id="rId26"/>
    <p:sldId id="794" r:id="rId27"/>
    <p:sldId id="855" r:id="rId28"/>
    <p:sldId id="838" r:id="rId29"/>
    <p:sldId id="839" r:id="rId30"/>
    <p:sldId id="840" r:id="rId31"/>
    <p:sldId id="841" r:id="rId32"/>
    <p:sldId id="842" r:id="rId33"/>
    <p:sldId id="843" r:id="rId34"/>
    <p:sldId id="864" r:id="rId35"/>
    <p:sldId id="865" r:id="rId36"/>
    <p:sldId id="866" r:id="rId37"/>
  </p:sldIdLst>
  <p:sldSz cx="12192000" cy="6858000"/>
  <p:notesSz cx="6858000" cy="9144000"/>
  <p:defaultTextStyle>
    <a:defPPr>
      <a:defRPr lang="zh-CN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等线" pitchFamily="2" charset="-122"/>
        <a:ea typeface="等线" pitchFamily="2" charset="-122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等线" pitchFamily="2" charset="-122"/>
        <a:ea typeface="等线" pitchFamily="2" charset="-122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等线" pitchFamily="2" charset="-122"/>
        <a:ea typeface="等线" pitchFamily="2" charset="-122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等线" pitchFamily="2" charset="-122"/>
        <a:ea typeface="等线" pitchFamily="2" charset="-122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等线" pitchFamily="2" charset="-122"/>
        <a:ea typeface="等线" pitchFamily="2" charset="-122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等线" pitchFamily="2" charset="-122"/>
        <a:ea typeface="等线" pitchFamily="2" charset="-122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等线" pitchFamily="2" charset="-122"/>
        <a:ea typeface="等线" pitchFamily="2" charset="-122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等线" pitchFamily="2" charset="-122"/>
        <a:ea typeface="等线" pitchFamily="2" charset="-122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等线" pitchFamily="2" charset="-122"/>
        <a:ea typeface="等线" pitchFamily="2" charset="-122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作者" initials="作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8025"/>
    <p:restoredTop sz="94660"/>
  </p:normalViewPr>
  <p:slideViewPr>
    <p:cSldViewPr snapToGrid="0">
      <p:cViewPr varScale="1">
        <p:scale>
          <a:sx n="101" d="100"/>
          <a:sy n="101" d="100"/>
        </p:scale>
        <p:origin x="114" y="7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2" Type="http://schemas.openxmlformats.org/officeDocument/2006/relationships/commentAuthors" Target="commentAuthors.xml"/><Relationship Id="rId41" Type="http://schemas.openxmlformats.org/officeDocument/2006/relationships/tableStyles" Target="tableStyles.xml"/><Relationship Id="rId40" Type="http://schemas.openxmlformats.org/officeDocument/2006/relationships/viewProps" Target="viewProps.xml"/><Relationship Id="rId4" Type="http://schemas.openxmlformats.org/officeDocument/2006/relationships/slide" Target="slides/slide2.xml"/><Relationship Id="rId39" Type="http://schemas.openxmlformats.org/officeDocument/2006/relationships/presProps" Target="presProps.xml"/><Relationship Id="rId38" Type="http://schemas.openxmlformats.org/officeDocument/2006/relationships/notesMaster" Target="notesMasters/notesMaster1.xml"/><Relationship Id="rId37" Type="http://schemas.openxmlformats.org/officeDocument/2006/relationships/slide" Target="slides/slide35.xml"/><Relationship Id="rId36" Type="http://schemas.openxmlformats.org/officeDocument/2006/relationships/slide" Target="slides/slide34.xml"/><Relationship Id="rId35" Type="http://schemas.openxmlformats.org/officeDocument/2006/relationships/slide" Target="slides/slide33.xml"/><Relationship Id="rId34" Type="http://schemas.openxmlformats.org/officeDocument/2006/relationships/slide" Target="slides/slide32.xml"/><Relationship Id="rId33" Type="http://schemas.openxmlformats.org/officeDocument/2006/relationships/slide" Target="slides/slide31.xml"/><Relationship Id="rId32" Type="http://schemas.openxmlformats.org/officeDocument/2006/relationships/slide" Target="slides/slide30.xml"/><Relationship Id="rId31" Type="http://schemas.openxmlformats.org/officeDocument/2006/relationships/slide" Target="slides/slide29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image" Target="../media/image14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image" Target="../media/image16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image" Target="../media/image18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image" Target="../media/image20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image" Target="../media/image22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image" Target="../media/image24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image" Target="../media/image2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9" Type="http://schemas.openxmlformats.org/officeDocument/2006/relationships/tags" Target="../tags/tag7.xml"/><Relationship Id="rId8" Type="http://schemas.openxmlformats.org/officeDocument/2006/relationships/tags" Target="../tags/tag6.xml"/><Relationship Id="rId7" Type="http://schemas.openxmlformats.org/officeDocument/2006/relationships/tags" Target="../tags/tag5.xml"/><Relationship Id="rId6" Type="http://schemas.openxmlformats.org/officeDocument/2006/relationships/tags" Target="../tags/tag4.xml"/><Relationship Id="rId5" Type="http://schemas.openxmlformats.org/officeDocument/2006/relationships/tags" Target="../tags/tag3.xml"/><Relationship Id="rId4" Type="http://schemas.openxmlformats.org/officeDocument/2006/relationships/tags" Target="../tags/tag2.xml"/><Relationship Id="rId3" Type="http://schemas.openxmlformats.org/officeDocument/2006/relationships/tags" Target="../tags/tag1.xml"/><Relationship Id="rId2" Type="http://schemas.openxmlformats.org/officeDocument/2006/relationships/image" Target="../media/image1.png"/><Relationship Id="rId14" Type="http://schemas.openxmlformats.org/officeDocument/2006/relationships/tags" Target="../tags/tag12.xml"/><Relationship Id="rId13" Type="http://schemas.openxmlformats.org/officeDocument/2006/relationships/tags" Target="../tags/tag11.xml"/><Relationship Id="rId12" Type="http://schemas.openxmlformats.org/officeDocument/2006/relationships/tags" Target="../tags/tag10.xml"/><Relationship Id="rId11" Type="http://schemas.openxmlformats.org/officeDocument/2006/relationships/tags" Target="../tags/tag9.xml"/><Relationship Id="rId10" Type="http://schemas.openxmlformats.org/officeDocument/2006/relationships/tags" Target="../tags/tag8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9" Type="http://schemas.openxmlformats.org/officeDocument/2006/relationships/image" Target="../media/image4.png"/><Relationship Id="rId8" Type="http://schemas.openxmlformats.org/officeDocument/2006/relationships/tags" Target="../tags/tag96.xml"/><Relationship Id="rId7" Type="http://schemas.openxmlformats.org/officeDocument/2006/relationships/image" Target="../media/image3.png"/><Relationship Id="rId6" Type="http://schemas.openxmlformats.org/officeDocument/2006/relationships/tags" Target="../tags/tag95.xml"/><Relationship Id="rId5" Type="http://schemas.openxmlformats.org/officeDocument/2006/relationships/image" Target="../media/image2.png"/><Relationship Id="rId4" Type="http://schemas.openxmlformats.org/officeDocument/2006/relationships/tags" Target="../tags/tag94.xml"/><Relationship Id="rId3" Type="http://schemas.openxmlformats.org/officeDocument/2006/relationships/tags" Target="../tags/tag93.xml"/><Relationship Id="rId2" Type="http://schemas.openxmlformats.org/officeDocument/2006/relationships/image" Target="../media/image1.png"/><Relationship Id="rId14" Type="http://schemas.openxmlformats.org/officeDocument/2006/relationships/tags" Target="../tags/tag101.xml"/><Relationship Id="rId13" Type="http://schemas.openxmlformats.org/officeDocument/2006/relationships/tags" Target="../tags/tag100.xml"/><Relationship Id="rId12" Type="http://schemas.openxmlformats.org/officeDocument/2006/relationships/tags" Target="../tags/tag99.xml"/><Relationship Id="rId11" Type="http://schemas.openxmlformats.org/officeDocument/2006/relationships/tags" Target="../tags/tag98.xml"/><Relationship Id="rId10" Type="http://schemas.openxmlformats.org/officeDocument/2006/relationships/tags" Target="../tags/tag97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9" Type="http://schemas.openxmlformats.org/officeDocument/2006/relationships/tags" Target="../tags/tag107.xml"/><Relationship Id="rId8" Type="http://schemas.openxmlformats.org/officeDocument/2006/relationships/tags" Target="../tags/tag106.xml"/><Relationship Id="rId7" Type="http://schemas.openxmlformats.org/officeDocument/2006/relationships/tags" Target="../tags/tag105.xml"/><Relationship Id="rId6" Type="http://schemas.openxmlformats.org/officeDocument/2006/relationships/tags" Target="../tags/tag104.xml"/><Relationship Id="rId5" Type="http://schemas.openxmlformats.org/officeDocument/2006/relationships/tags" Target="../tags/tag103.xml"/><Relationship Id="rId4" Type="http://schemas.openxmlformats.org/officeDocument/2006/relationships/image" Target="../media/image5.png"/><Relationship Id="rId3" Type="http://schemas.openxmlformats.org/officeDocument/2006/relationships/tags" Target="../tags/tag102.xml"/><Relationship Id="rId2" Type="http://schemas.openxmlformats.org/officeDocument/2006/relationships/image" Target="../media/image1.png"/><Relationship Id="rId16" Type="http://schemas.openxmlformats.org/officeDocument/2006/relationships/tags" Target="../tags/tag114.xml"/><Relationship Id="rId15" Type="http://schemas.openxmlformats.org/officeDocument/2006/relationships/tags" Target="../tags/tag113.xml"/><Relationship Id="rId14" Type="http://schemas.openxmlformats.org/officeDocument/2006/relationships/tags" Target="../tags/tag112.xml"/><Relationship Id="rId13" Type="http://schemas.openxmlformats.org/officeDocument/2006/relationships/tags" Target="../tags/tag111.xml"/><Relationship Id="rId12" Type="http://schemas.openxmlformats.org/officeDocument/2006/relationships/tags" Target="../tags/tag110.xml"/><Relationship Id="rId11" Type="http://schemas.openxmlformats.org/officeDocument/2006/relationships/tags" Target="../tags/tag109.xml"/><Relationship Id="rId10" Type="http://schemas.openxmlformats.org/officeDocument/2006/relationships/tags" Target="../tags/tag108.xm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6" Type="http://schemas.openxmlformats.org/officeDocument/2006/relationships/tags" Target="../tags/tag118.xml"/><Relationship Id="rId5" Type="http://schemas.openxmlformats.org/officeDocument/2006/relationships/tags" Target="../tags/tag117.xml"/><Relationship Id="rId4" Type="http://schemas.openxmlformats.org/officeDocument/2006/relationships/tags" Target="../tags/tag116.xml"/><Relationship Id="rId3" Type="http://schemas.openxmlformats.org/officeDocument/2006/relationships/tags" Target="../tags/tag115.xm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9" Type="http://schemas.openxmlformats.org/officeDocument/2006/relationships/tags" Target="../tags/tag123.xml"/><Relationship Id="rId8" Type="http://schemas.openxmlformats.org/officeDocument/2006/relationships/image" Target="../media/image9.png"/><Relationship Id="rId7" Type="http://schemas.openxmlformats.org/officeDocument/2006/relationships/tags" Target="../tags/tag122.xml"/><Relationship Id="rId6" Type="http://schemas.openxmlformats.org/officeDocument/2006/relationships/image" Target="../media/image8.png"/><Relationship Id="rId5" Type="http://schemas.openxmlformats.org/officeDocument/2006/relationships/tags" Target="../tags/tag121.xml"/><Relationship Id="rId4" Type="http://schemas.openxmlformats.org/officeDocument/2006/relationships/tags" Target="../tags/tag120.xml"/><Relationship Id="rId3" Type="http://schemas.openxmlformats.org/officeDocument/2006/relationships/tags" Target="../tags/tag119.xml"/><Relationship Id="rId2" Type="http://schemas.openxmlformats.org/officeDocument/2006/relationships/image" Target="../media/image1.png"/><Relationship Id="rId18" Type="http://schemas.openxmlformats.org/officeDocument/2006/relationships/tags" Target="../tags/tag130.xml"/><Relationship Id="rId17" Type="http://schemas.openxmlformats.org/officeDocument/2006/relationships/tags" Target="../tags/tag129.xml"/><Relationship Id="rId16" Type="http://schemas.openxmlformats.org/officeDocument/2006/relationships/tags" Target="../tags/tag128.xml"/><Relationship Id="rId15" Type="http://schemas.openxmlformats.org/officeDocument/2006/relationships/tags" Target="../tags/tag127.xml"/><Relationship Id="rId14" Type="http://schemas.openxmlformats.org/officeDocument/2006/relationships/tags" Target="../tags/tag126.xml"/><Relationship Id="rId13" Type="http://schemas.openxmlformats.org/officeDocument/2006/relationships/image" Target="../media/image11.png"/><Relationship Id="rId12" Type="http://schemas.openxmlformats.org/officeDocument/2006/relationships/tags" Target="../tags/tag125.xml"/><Relationship Id="rId11" Type="http://schemas.openxmlformats.org/officeDocument/2006/relationships/image" Target="../media/image10.png"/><Relationship Id="rId10" Type="http://schemas.openxmlformats.org/officeDocument/2006/relationships/tags" Target="../tags/tag124.xml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9" Type="http://schemas.openxmlformats.org/officeDocument/2006/relationships/tags" Target="../tags/tag137.xml"/><Relationship Id="rId8" Type="http://schemas.openxmlformats.org/officeDocument/2006/relationships/tags" Target="../tags/tag136.xml"/><Relationship Id="rId7" Type="http://schemas.openxmlformats.org/officeDocument/2006/relationships/tags" Target="../tags/tag135.xml"/><Relationship Id="rId6" Type="http://schemas.openxmlformats.org/officeDocument/2006/relationships/tags" Target="../tags/tag134.xml"/><Relationship Id="rId5" Type="http://schemas.openxmlformats.org/officeDocument/2006/relationships/tags" Target="../tags/tag133.xml"/><Relationship Id="rId4" Type="http://schemas.openxmlformats.org/officeDocument/2006/relationships/tags" Target="../tags/tag132.xml"/><Relationship Id="rId3" Type="http://schemas.openxmlformats.org/officeDocument/2006/relationships/tags" Target="../tags/tag131.xml"/><Relationship Id="rId2" Type="http://schemas.openxmlformats.org/officeDocument/2006/relationships/image" Target="../media/image1.png"/><Relationship Id="rId14" Type="http://schemas.openxmlformats.org/officeDocument/2006/relationships/image" Target="../media/image3.png"/><Relationship Id="rId13" Type="http://schemas.openxmlformats.org/officeDocument/2006/relationships/tags" Target="../tags/tag140.xml"/><Relationship Id="rId12" Type="http://schemas.openxmlformats.org/officeDocument/2006/relationships/image" Target="../media/image4.png"/><Relationship Id="rId11" Type="http://schemas.openxmlformats.org/officeDocument/2006/relationships/tags" Target="../tags/tag139.xml"/><Relationship Id="rId10" Type="http://schemas.openxmlformats.org/officeDocument/2006/relationships/tags" Target="../tags/tag138.xml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9" Type="http://schemas.openxmlformats.org/officeDocument/2006/relationships/tags" Target="../tags/tag145.xml"/><Relationship Id="rId8" Type="http://schemas.openxmlformats.org/officeDocument/2006/relationships/image" Target="../media/image3.png"/><Relationship Id="rId7" Type="http://schemas.openxmlformats.org/officeDocument/2006/relationships/tags" Target="../tags/tag144.xml"/><Relationship Id="rId6" Type="http://schemas.openxmlformats.org/officeDocument/2006/relationships/image" Target="../media/image2.png"/><Relationship Id="rId5" Type="http://schemas.openxmlformats.org/officeDocument/2006/relationships/tags" Target="../tags/tag143.xml"/><Relationship Id="rId4" Type="http://schemas.openxmlformats.org/officeDocument/2006/relationships/tags" Target="../tags/tag142.xml"/><Relationship Id="rId3" Type="http://schemas.openxmlformats.org/officeDocument/2006/relationships/tags" Target="../tags/tag141.xml"/><Relationship Id="rId2" Type="http://schemas.openxmlformats.org/officeDocument/2006/relationships/image" Target="../media/image1.png"/><Relationship Id="rId14" Type="http://schemas.openxmlformats.org/officeDocument/2006/relationships/tags" Target="../tags/tag150.xml"/><Relationship Id="rId13" Type="http://schemas.openxmlformats.org/officeDocument/2006/relationships/tags" Target="../tags/tag149.xml"/><Relationship Id="rId12" Type="http://schemas.openxmlformats.org/officeDocument/2006/relationships/tags" Target="../tags/tag148.xml"/><Relationship Id="rId11" Type="http://schemas.openxmlformats.org/officeDocument/2006/relationships/tags" Target="../tags/tag147.xml"/><Relationship Id="rId10" Type="http://schemas.openxmlformats.org/officeDocument/2006/relationships/tags" Target="../tags/tag146.xml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9" Type="http://schemas.openxmlformats.org/officeDocument/2006/relationships/tags" Target="../tags/tag155.xml"/><Relationship Id="rId8" Type="http://schemas.openxmlformats.org/officeDocument/2006/relationships/image" Target="../media/image3.png"/><Relationship Id="rId7" Type="http://schemas.openxmlformats.org/officeDocument/2006/relationships/tags" Target="../tags/tag154.xml"/><Relationship Id="rId6" Type="http://schemas.openxmlformats.org/officeDocument/2006/relationships/image" Target="../media/image4.png"/><Relationship Id="rId5" Type="http://schemas.openxmlformats.org/officeDocument/2006/relationships/tags" Target="../tags/tag153.xml"/><Relationship Id="rId4" Type="http://schemas.openxmlformats.org/officeDocument/2006/relationships/tags" Target="../tags/tag152.xml"/><Relationship Id="rId3" Type="http://schemas.openxmlformats.org/officeDocument/2006/relationships/tags" Target="../tags/tag151.xml"/><Relationship Id="rId2" Type="http://schemas.openxmlformats.org/officeDocument/2006/relationships/image" Target="../media/image1.png"/><Relationship Id="rId14" Type="http://schemas.openxmlformats.org/officeDocument/2006/relationships/tags" Target="../tags/tag160.xml"/><Relationship Id="rId13" Type="http://schemas.openxmlformats.org/officeDocument/2006/relationships/tags" Target="../tags/tag159.xml"/><Relationship Id="rId12" Type="http://schemas.openxmlformats.org/officeDocument/2006/relationships/tags" Target="../tags/tag158.xml"/><Relationship Id="rId11" Type="http://schemas.openxmlformats.org/officeDocument/2006/relationships/tags" Target="../tags/tag157.xml"/><Relationship Id="rId10" Type="http://schemas.openxmlformats.org/officeDocument/2006/relationships/tags" Target="../tags/tag156.xml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9" Type="http://schemas.openxmlformats.org/officeDocument/2006/relationships/tags" Target="../tags/tag165.xml"/><Relationship Id="rId8" Type="http://schemas.openxmlformats.org/officeDocument/2006/relationships/image" Target="../media/image13.png"/><Relationship Id="rId7" Type="http://schemas.openxmlformats.org/officeDocument/2006/relationships/tags" Target="../tags/tag164.xml"/><Relationship Id="rId6" Type="http://schemas.openxmlformats.org/officeDocument/2006/relationships/image" Target="../media/image12.png"/><Relationship Id="rId5" Type="http://schemas.openxmlformats.org/officeDocument/2006/relationships/tags" Target="../tags/tag163.xml"/><Relationship Id="rId4" Type="http://schemas.openxmlformats.org/officeDocument/2006/relationships/tags" Target="../tags/tag162.xml"/><Relationship Id="rId3" Type="http://schemas.openxmlformats.org/officeDocument/2006/relationships/tags" Target="../tags/tag161.xml"/><Relationship Id="rId2" Type="http://schemas.openxmlformats.org/officeDocument/2006/relationships/image" Target="../media/image1.png"/><Relationship Id="rId16" Type="http://schemas.openxmlformats.org/officeDocument/2006/relationships/tags" Target="../tags/tag172.xml"/><Relationship Id="rId15" Type="http://schemas.openxmlformats.org/officeDocument/2006/relationships/tags" Target="../tags/tag171.xml"/><Relationship Id="rId14" Type="http://schemas.openxmlformats.org/officeDocument/2006/relationships/tags" Target="../tags/tag170.xml"/><Relationship Id="rId13" Type="http://schemas.openxmlformats.org/officeDocument/2006/relationships/tags" Target="../tags/tag169.xml"/><Relationship Id="rId12" Type="http://schemas.openxmlformats.org/officeDocument/2006/relationships/tags" Target="../tags/tag168.xml"/><Relationship Id="rId11" Type="http://schemas.openxmlformats.org/officeDocument/2006/relationships/tags" Target="../tags/tag167.xml"/><Relationship Id="rId10" Type="http://schemas.openxmlformats.org/officeDocument/2006/relationships/tags" Target="../tags/tag166.xml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9" Type="http://schemas.openxmlformats.org/officeDocument/2006/relationships/tags" Target="../tags/tag179.xml"/><Relationship Id="rId8" Type="http://schemas.openxmlformats.org/officeDocument/2006/relationships/tags" Target="../tags/tag178.xml"/><Relationship Id="rId7" Type="http://schemas.openxmlformats.org/officeDocument/2006/relationships/tags" Target="../tags/tag177.xml"/><Relationship Id="rId6" Type="http://schemas.openxmlformats.org/officeDocument/2006/relationships/tags" Target="../tags/tag176.xml"/><Relationship Id="rId5" Type="http://schemas.openxmlformats.org/officeDocument/2006/relationships/tags" Target="../tags/tag175.xml"/><Relationship Id="rId4" Type="http://schemas.openxmlformats.org/officeDocument/2006/relationships/tags" Target="../tags/tag174.xml"/><Relationship Id="rId3" Type="http://schemas.openxmlformats.org/officeDocument/2006/relationships/tags" Target="../tags/tag173.xml"/><Relationship Id="rId2" Type="http://schemas.openxmlformats.org/officeDocument/2006/relationships/image" Target="../media/image1.png"/><Relationship Id="rId16" Type="http://schemas.openxmlformats.org/officeDocument/2006/relationships/tags" Target="../tags/tag184.xml"/><Relationship Id="rId15" Type="http://schemas.openxmlformats.org/officeDocument/2006/relationships/tags" Target="../tags/tag183.xml"/><Relationship Id="rId14" Type="http://schemas.openxmlformats.org/officeDocument/2006/relationships/tags" Target="../tags/tag182.xml"/><Relationship Id="rId13" Type="http://schemas.openxmlformats.org/officeDocument/2006/relationships/image" Target="../media/image3.png"/><Relationship Id="rId12" Type="http://schemas.openxmlformats.org/officeDocument/2006/relationships/tags" Target="../tags/tag181.xml"/><Relationship Id="rId11" Type="http://schemas.openxmlformats.org/officeDocument/2006/relationships/image" Target="../media/image2.png"/><Relationship Id="rId10" Type="http://schemas.openxmlformats.org/officeDocument/2006/relationships/tags" Target="../tags/tag180.xml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9" Type="http://schemas.openxmlformats.org/officeDocument/2006/relationships/image" Target="../media/image4.png"/><Relationship Id="rId8" Type="http://schemas.openxmlformats.org/officeDocument/2006/relationships/tags" Target="../tags/tag16.xml"/><Relationship Id="rId7" Type="http://schemas.openxmlformats.org/officeDocument/2006/relationships/image" Target="../media/image3.png"/><Relationship Id="rId6" Type="http://schemas.openxmlformats.org/officeDocument/2006/relationships/tags" Target="../tags/tag15.xml"/><Relationship Id="rId5" Type="http://schemas.openxmlformats.org/officeDocument/2006/relationships/image" Target="../media/image2.png"/><Relationship Id="rId4" Type="http://schemas.openxmlformats.org/officeDocument/2006/relationships/tags" Target="../tags/tag14.xml"/><Relationship Id="rId3" Type="http://schemas.openxmlformats.org/officeDocument/2006/relationships/tags" Target="../tags/tag13.xml"/><Relationship Id="rId2" Type="http://schemas.openxmlformats.org/officeDocument/2006/relationships/image" Target="../media/image1.png"/><Relationship Id="rId15" Type="http://schemas.openxmlformats.org/officeDocument/2006/relationships/tags" Target="../tags/tag22.xml"/><Relationship Id="rId14" Type="http://schemas.openxmlformats.org/officeDocument/2006/relationships/tags" Target="../tags/tag21.xml"/><Relationship Id="rId13" Type="http://schemas.openxmlformats.org/officeDocument/2006/relationships/tags" Target="../tags/tag20.xml"/><Relationship Id="rId12" Type="http://schemas.openxmlformats.org/officeDocument/2006/relationships/tags" Target="../tags/tag19.xml"/><Relationship Id="rId11" Type="http://schemas.openxmlformats.org/officeDocument/2006/relationships/tags" Target="../tags/tag18.xml"/><Relationship Id="rId10" Type="http://schemas.openxmlformats.org/officeDocument/2006/relationships/tags" Target="../tags/tag17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9" Type="http://schemas.openxmlformats.org/officeDocument/2006/relationships/image" Target="../media/image6.png"/><Relationship Id="rId8" Type="http://schemas.openxmlformats.org/officeDocument/2006/relationships/tags" Target="../tags/tag27.xml"/><Relationship Id="rId7" Type="http://schemas.openxmlformats.org/officeDocument/2006/relationships/tags" Target="../tags/tag26.xml"/><Relationship Id="rId6" Type="http://schemas.openxmlformats.org/officeDocument/2006/relationships/tags" Target="../tags/tag25.xml"/><Relationship Id="rId5" Type="http://schemas.openxmlformats.org/officeDocument/2006/relationships/image" Target="../media/image5.png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image" Target="../media/image1.png"/><Relationship Id="rId18" Type="http://schemas.openxmlformats.org/officeDocument/2006/relationships/tags" Target="../tags/tag35.xml"/><Relationship Id="rId17" Type="http://schemas.openxmlformats.org/officeDocument/2006/relationships/tags" Target="../tags/tag34.xml"/><Relationship Id="rId16" Type="http://schemas.openxmlformats.org/officeDocument/2006/relationships/tags" Target="../tags/tag33.xml"/><Relationship Id="rId15" Type="http://schemas.openxmlformats.org/officeDocument/2006/relationships/tags" Target="../tags/tag32.xml"/><Relationship Id="rId14" Type="http://schemas.openxmlformats.org/officeDocument/2006/relationships/tags" Target="../tags/tag31.xml"/><Relationship Id="rId13" Type="http://schemas.openxmlformats.org/officeDocument/2006/relationships/tags" Target="../tags/tag30.xml"/><Relationship Id="rId12" Type="http://schemas.openxmlformats.org/officeDocument/2006/relationships/tags" Target="../tags/tag29.xml"/><Relationship Id="rId11" Type="http://schemas.openxmlformats.org/officeDocument/2006/relationships/image" Target="../media/image7.png"/><Relationship Id="rId10" Type="http://schemas.openxmlformats.org/officeDocument/2006/relationships/tags" Target="../tags/tag28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9" Type="http://schemas.openxmlformats.org/officeDocument/2006/relationships/image" Target="../media/image4.png"/><Relationship Id="rId8" Type="http://schemas.openxmlformats.org/officeDocument/2006/relationships/tags" Target="../tags/tag39.xml"/><Relationship Id="rId7" Type="http://schemas.openxmlformats.org/officeDocument/2006/relationships/image" Target="../media/image3.png"/><Relationship Id="rId6" Type="http://schemas.openxmlformats.org/officeDocument/2006/relationships/tags" Target="../tags/tag38.xml"/><Relationship Id="rId5" Type="http://schemas.openxmlformats.org/officeDocument/2006/relationships/image" Target="../media/image2.png"/><Relationship Id="rId4" Type="http://schemas.openxmlformats.org/officeDocument/2006/relationships/tags" Target="../tags/tag37.xml"/><Relationship Id="rId3" Type="http://schemas.openxmlformats.org/officeDocument/2006/relationships/tags" Target="../tags/tag36.xml"/><Relationship Id="rId2" Type="http://schemas.openxmlformats.org/officeDocument/2006/relationships/image" Target="../media/image1.png"/><Relationship Id="rId16" Type="http://schemas.openxmlformats.org/officeDocument/2006/relationships/tags" Target="../tags/tag46.xml"/><Relationship Id="rId15" Type="http://schemas.openxmlformats.org/officeDocument/2006/relationships/tags" Target="../tags/tag45.xml"/><Relationship Id="rId14" Type="http://schemas.openxmlformats.org/officeDocument/2006/relationships/tags" Target="../tags/tag44.xml"/><Relationship Id="rId13" Type="http://schemas.openxmlformats.org/officeDocument/2006/relationships/tags" Target="../tags/tag43.xml"/><Relationship Id="rId12" Type="http://schemas.openxmlformats.org/officeDocument/2006/relationships/tags" Target="../tags/tag42.xml"/><Relationship Id="rId11" Type="http://schemas.openxmlformats.org/officeDocument/2006/relationships/tags" Target="../tags/tag41.xml"/><Relationship Id="rId10" Type="http://schemas.openxmlformats.org/officeDocument/2006/relationships/tags" Target="../tags/tag40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image" Target="../media/image4.png"/><Relationship Id="rId8" Type="http://schemas.openxmlformats.org/officeDocument/2006/relationships/tags" Target="../tags/tag50.xml"/><Relationship Id="rId7" Type="http://schemas.openxmlformats.org/officeDocument/2006/relationships/image" Target="../media/image3.png"/><Relationship Id="rId6" Type="http://schemas.openxmlformats.org/officeDocument/2006/relationships/tags" Target="../tags/tag49.xml"/><Relationship Id="rId5" Type="http://schemas.openxmlformats.org/officeDocument/2006/relationships/image" Target="../media/image2.png"/><Relationship Id="rId4" Type="http://schemas.openxmlformats.org/officeDocument/2006/relationships/tags" Target="../tags/tag48.xml"/><Relationship Id="rId3" Type="http://schemas.openxmlformats.org/officeDocument/2006/relationships/tags" Target="../tags/tag47.xml"/><Relationship Id="rId2" Type="http://schemas.openxmlformats.org/officeDocument/2006/relationships/image" Target="../media/image1.png"/><Relationship Id="rId18" Type="http://schemas.openxmlformats.org/officeDocument/2006/relationships/tags" Target="../tags/tag59.xml"/><Relationship Id="rId17" Type="http://schemas.openxmlformats.org/officeDocument/2006/relationships/tags" Target="../tags/tag58.xml"/><Relationship Id="rId16" Type="http://schemas.openxmlformats.org/officeDocument/2006/relationships/tags" Target="../tags/tag57.xml"/><Relationship Id="rId15" Type="http://schemas.openxmlformats.org/officeDocument/2006/relationships/tags" Target="../tags/tag56.xml"/><Relationship Id="rId14" Type="http://schemas.openxmlformats.org/officeDocument/2006/relationships/tags" Target="../tags/tag55.xml"/><Relationship Id="rId13" Type="http://schemas.openxmlformats.org/officeDocument/2006/relationships/tags" Target="../tags/tag54.xml"/><Relationship Id="rId12" Type="http://schemas.openxmlformats.org/officeDocument/2006/relationships/tags" Target="../tags/tag53.xml"/><Relationship Id="rId11" Type="http://schemas.openxmlformats.org/officeDocument/2006/relationships/tags" Target="../tags/tag52.xml"/><Relationship Id="rId10" Type="http://schemas.openxmlformats.org/officeDocument/2006/relationships/tags" Target="../tags/tag51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9" Type="http://schemas.openxmlformats.org/officeDocument/2006/relationships/tags" Target="../tags/tag65.xml"/><Relationship Id="rId8" Type="http://schemas.openxmlformats.org/officeDocument/2006/relationships/tags" Target="../tags/tag64.xml"/><Relationship Id="rId7" Type="http://schemas.openxmlformats.org/officeDocument/2006/relationships/tags" Target="../tags/tag63.xml"/><Relationship Id="rId6" Type="http://schemas.openxmlformats.org/officeDocument/2006/relationships/tags" Target="../tags/tag62.xml"/><Relationship Id="rId5" Type="http://schemas.openxmlformats.org/officeDocument/2006/relationships/image" Target="../media/image5.png"/><Relationship Id="rId4" Type="http://schemas.openxmlformats.org/officeDocument/2006/relationships/tags" Target="../tags/tag61.xml"/><Relationship Id="rId3" Type="http://schemas.openxmlformats.org/officeDocument/2006/relationships/tags" Target="../tags/tag60.xml"/><Relationship Id="rId2" Type="http://schemas.openxmlformats.org/officeDocument/2006/relationships/image" Target="../media/image1.png"/><Relationship Id="rId11" Type="http://schemas.openxmlformats.org/officeDocument/2006/relationships/tags" Target="../tags/tag67.xml"/><Relationship Id="rId10" Type="http://schemas.openxmlformats.org/officeDocument/2006/relationships/tags" Target="../tags/tag66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7" Type="http://schemas.openxmlformats.org/officeDocument/2006/relationships/tags" Target="../tags/tag71.xml"/><Relationship Id="rId6" Type="http://schemas.openxmlformats.org/officeDocument/2006/relationships/tags" Target="../tags/tag70.xml"/><Relationship Id="rId5" Type="http://schemas.openxmlformats.org/officeDocument/2006/relationships/tags" Target="../tags/tag69.xml"/><Relationship Id="rId4" Type="http://schemas.openxmlformats.org/officeDocument/2006/relationships/image" Target="../media/image5.png"/><Relationship Id="rId3" Type="http://schemas.openxmlformats.org/officeDocument/2006/relationships/tags" Target="../tags/tag68.xm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9" Type="http://schemas.openxmlformats.org/officeDocument/2006/relationships/image" Target="../media/image4.png"/><Relationship Id="rId8" Type="http://schemas.openxmlformats.org/officeDocument/2006/relationships/tags" Target="../tags/tag75.xml"/><Relationship Id="rId7" Type="http://schemas.openxmlformats.org/officeDocument/2006/relationships/image" Target="../media/image3.png"/><Relationship Id="rId6" Type="http://schemas.openxmlformats.org/officeDocument/2006/relationships/tags" Target="../tags/tag74.xml"/><Relationship Id="rId5" Type="http://schemas.openxmlformats.org/officeDocument/2006/relationships/image" Target="../media/image2.png"/><Relationship Id="rId4" Type="http://schemas.openxmlformats.org/officeDocument/2006/relationships/tags" Target="../tags/tag73.xml"/><Relationship Id="rId3" Type="http://schemas.openxmlformats.org/officeDocument/2006/relationships/tags" Target="../tags/tag72.xml"/><Relationship Id="rId2" Type="http://schemas.openxmlformats.org/officeDocument/2006/relationships/image" Target="../media/image1.png"/><Relationship Id="rId16" Type="http://schemas.openxmlformats.org/officeDocument/2006/relationships/tags" Target="../tags/tag82.xml"/><Relationship Id="rId15" Type="http://schemas.openxmlformats.org/officeDocument/2006/relationships/tags" Target="../tags/tag81.xml"/><Relationship Id="rId14" Type="http://schemas.openxmlformats.org/officeDocument/2006/relationships/tags" Target="../tags/tag80.xml"/><Relationship Id="rId13" Type="http://schemas.openxmlformats.org/officeDocument/2006/relationships/tags" Target="../tags/tag79.xml"/><Relationship Id="rId12" Type="http://schemas.openxmlformats.org/officeDocument/2006/relationships/tags" Target="../tags/tag78.xml"/><Relationship Id="rId11" Type="http://schemas.openxmlformats.org/officeDocument/2006/relationships/tags" Target="../tags/tag77.xml"/><Relationship Id="rId10" Type="http://schemas.openxmlformats.org/officeDocument/2006/relationships/tags" Target="../tags/tag76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9" Type="http://schemas.openxmlformats.org/officeDocument/2006/relationships/image" Target="../media/image4.png"/><Relationship Id="rId8" Type="http://schemas.openxmlformats.org/officeDocument/2006/relationships/tags" Target="../tags/tag86.xml"/><Relationship Id="rId7" Type="http://schemas.openxmlformats.org/officeDocument/2006/relationships/image" Target="../media/image3.png"/><Relationship Id="rId6" Type="http://schemas.openxmlformats.org/officeDocument/2006/relationships/tags" Target="../tags/tag85.xml"/><Relationship Id="rId5" Type="http://schemas.openxmlformats.org/officeDocument/2006/relationships/image" Target="../media/image2.png"/><Relationship Id="rId4" Type="http://schemas.openxmlformats.org/officeDocument/2006/relationships/tags" Target="../tags/tag84.xml"/><Relationship Id="rId3" Type="http://schemas.openxmlformats.org/officeDocument/2006/relationships/tags" Target="../tags/tag83.xml"/><Relationship Id="rId2" Type="http://schemas.openxmlformats.org/officeDocument/2006/relationships/image" Target="../media/image1.png"/><Relationship Id="rId15" Type="http://schemas.openxmlformats.org/officeDocument/2006/relationships/tags" Target="../tags/tag92.xml"/><Relationship Id="rId14" Type="http://schemas.openxmlformats.org/officeDocument/2006/relationships/tags" Target="../tags/tag91.xml"/><Relationship Id="rId13" Type="http://schemas.openxmlformats.org/officeDocument/2006/relationships/tags" Target="../tags/tag90.xml"/><Relationship Id="rId12" Type="http://schemas.openxmlformats.org/officeDocument/2006/relationships/tags" Target="../tags/tag89.xml"/><Relationship Id="rId11" Type="http://schemas.openxmlformats.org/officeDocument/2006/relationships/tags" Target="../tags/tag88.xml"/><Relationship Id="rId10" Type="http://schemas.openxmlformats.org/officeDocument/2006/relationships/tags" Target="../tags/tag87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blipFill dpi="0" rotWithShape="1">
          <a:blip r:embed="rId2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2"/>
          <p:cNvSpPr/>
          <p:nvPr userDrawn="1">
            <p:custDataLst>
              <p:tags r:id="rId3"/>
            </p:custDataLst>
          </p:nvPr>
        </p:nvSpPr>
        <p:spPr>
          <a:xfrm>
            <a:off x="-135890" y="2936875"/>
            <a:ext cx="2684780" cy="111760"/>
          </a:xfrm>
          <a:custGeom>
            <a:avLst/>
            <a:gdLst>
              <a:gd name="connsiteX0" fmla="*/ 0 w 2682416"/>
              <a:gd name="connsiteY0" fmla="*/ 0 h 111919"/>
              <a:gd name="connsiteX1" fmla="*/ 2682416 w 2682416"/>
              <a:gd name="connsiteY1" fmla="*/ 0 h 111919"/>
              <a:gd name="connsiteX2" fmla="*/ 2682416 w 2682416"/>
              <a:gd name="connsiteY2" fmla="*/ 111919 h 111919"/>
              <a:gd name="connsiteX3" fmla="*/ 0 w 2682416"/>
              <a:gd name="connsiteY3" fmla="*/ 111919 h 111919"/>
              <a:gd name="connsiteX4" fmla="*/ 0 w 2682416"/>
              <a:gd name="connsiteY4" fmla="*/ 0 h 111919"/>
              <a:gd name="connsiteX0-1" fmla="*/ 0 w 2684798"/>
              <a:gd name="connsiteY0-2" fmla="*/ 50006 h 111919"/>
              <a:gd name="connsiteX1-3" fmla="*/ 2684798 w 2684798"/>
              <a:gd name="connsiteY1-4" fmla="*/ 0 h 111919"/>
              <a:gd name="connsiteX2-5" fmla="*/ 2684798 w 2684798"/>
              <a:gd name="connsiteY2-6" fmla="*/ 111919 h 111919"/>
              <a:gd name="connsiteX3-7" fmla="*/ 2382 w 2684798"/>
              <a:gd name="connsiteY3-8" fmla="*/ 111919 h 111919"/>
              <a:gd name="connsiteX4-9" fmla="*/ 0 w 2684798"/>
              <a:gd name="connsiteY4-10" fmla="*/ 50006 h 111919"/>
              <a:gd name="connsiteX0-11" fmla="*/ 0 w 2684798"/>
              <a:gd name="connsiteY0-12" fmla="*/ 50006 h 111919"/>
              <a:gd name="connsiteX1-13" fmla="*/ 2684798 w 2684798"/>
              <a:gd name="connsiteY1-14" fmla="*/ 0 h 111919"/>
              <a:gd name="connsiteX2-15" fmla="*/ 2684798 w 2684798"/>
              <a:gd name="connsiteY2-16" fmla="*/ 111919 h 111919"/>
              <a:gd name="connsiteX3-17" fmla="*/ 1 w 2684798"/>
              <a:gd name="connsiteY3-18" fmla="*/ 50007 h 111919"/>
              <a:gd name="connsiteX4-19" fmla="*/ 0 w 2684798"/>
              <a:gd name="connsiteY4-20" fmla="*/ 50006 h 11191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2684798" h="111918">
                <a:moveTo>
                  <a:pt x="0" y="50006"/>
                </a:moveTo>
                <a:lnTo>
                  <a:pt x="2684798" y="0"/>
                </a:lnTo>
                <a:lnTo>
                  <a:pt x="2684798" y="111919"/>
                </a:lnTo>
                <a:lnTo>
                  <a:pt x="1" y="50007"/>
                </a:lnTo>
                <a:lnTo>
                  <a:pt x="0" y="50006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100000">
                <a:schemeClr val="bg1">
                  <a:lumMod val="85000"/>
                  <a:alpha val="64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>
              <a:solidFill>
                <a:schemeClr val="lt1"/>
              </a:solidFill>
            </a:endParaRPr>
          </a:p>
        </p:txBody>
      </p:sp>
      <p:sp>
        <p:nvSpPr>
          <p:cNvPr id="11" name="矩形 10"/>
          <p:cNvSpPr/>
          <p:nvPr userDrawn="1">
            <p:custDataLst>
              <p:tags r:id="rId4"/>
            </p:custDataLst>
          </p:nvPr>
        </p:nvSpPr>
        <p:spPr>
          <a:xfrm rot="2700000">
            <a:off x="2483485" y="2926715"/>
            <a:ext cx="130810" cy="13081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>
              <a:solidFill>
                <a:schemeClr val="lt1"/>
              </a:solidFill>
            </a:endParaRPr>
          </a:p>
        </p:txBody>
      </p:sp>
      <p:sp>
        <p:nvSpPr>
          <p:cNvPr id="13" name="矩形 2"/>
          <p:cNvSpPr/>
          <p:nvPr userDrawn="1">
            <p:custDataLst>
              <p:tags r:id="rId5"/>
            </p:custDataLst>
          </p:nvPr>
        </p:nvSpPr>
        <p:spPr>
          <a:xfrm rot="10800000">
            <a:off x="9667875" y="2936875"/>
            <a:ext cx="2684780" cy="111760"/>
          </a:xfrm>
          <a:custGeom>
            <a:avLst/>
            <a:gdLst>
              <a:gd name="connsiteX0" fmla="*/ 0 w 2682416"/>
              <a:gd name="connsiteY0" fmla="*/ 0 h 111919"/>
              <a:gd name="connsiteX1" fmla="*/ 2682416 w 2682416"/>
              <a:gd name="connsiteY1" fmla="*/ 0 h 111919"/>
              <a:gd name="connsiteX2" fmla="*/ 2682416 w 2682416"/>
              <a:gd name="connsiteY2" fmla="*/ 111919 h 111919"/>
              <a:gd name="connsiteX3" fmla="*/ 0 w 2682416"/>
              <a:gd name="connsiteY3" fmla="*/ 111919 h 111919"/>
              <a:gd name="connsiteX4" fmla="*/ 0 w 2682416"/>
              <a:gd name="connsiteY4" fmla="*/ 0 h 111919"/>
              <a:gd name="connsiteX0-1" fmla="*/ 0 w 2684798"/>
              <a:gd name="connsiteY0-2" fmla="*/ 50006 h 111919"/>
              <a:gd name="connsiteX1-3" fmla="*/ 2684798 w 2684798"/>
              <a:gd name="connsiteY1-4" fmla="*/ 0 h 111919"/>
              <a:gd name="connsiteX2-5" fmla="*/ 2684798 w 2684798"/>
              <a:gd name="connsiteY2-6" fmla="*/ 111919 h 111919"/>
              <a:gd name="connsiteX3-7" fmla="*/ 2382 w 2684798"/>
              <a:gd name="connsiteY3-8" fmla="*/ 111919 h 111919"/>
              <a:gd name="connsiteX4-9" fmla="*/ 0 w 2684798"/>
              <a:gd name="connsiteY4-10" fmla="*/ 50006 h 111919"/>
              <a:gd name="connsiteX0-11" fmla="*/ 0 w 2684798"/>
              <a:gd name="connsiteY0-12" fmla="*/ 50006 h 111919"/>
              <a:gd name="connsiteX1-13" fmla="*/ 2684798 w 2684798"/>
              <a:gd name="connsiteY1-14" fmla="*/ 0 h 111919"/>
              <a:gd name="connsiteX2-15" fmla="*/ 2684798 w 2684798"/>
              <a:gd name="connsiteY2-16" fmla="*/ 111919 h 111919"/>
              <a:gd name="connsiteX3-17" fmla="*/ 1 w 2684798"/>
              <a:gd name="connsiteY3-18" fmla="*/ 50007 h 111919"/>
              <a:gd name="connsiteX4-19" fmla="*/ 0 w 2684798"/>
              <a:gd name="connsiteY4-20" fmla="*/ 50006 h 11191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2684798" h="111918">
                <a:moveTo>
                  <a:pt x="0" y="50006"/>
                </a:moveTo>
                <a:lnTo>
                  <a:pt x="2684798" y="0"/>
                </a:lnTo>
                <a:lnTo>
                  <a:pt x="2684798" y="111919"/>
                </a:lnTo>
                <a:lnTo>
                  <a:pt x="1" y="50007"/>
                </a:lnTo>
                <a:lnTo>
                  <a:pt x="0" y="50006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100000">
                <a:schemeClr val="bg1">
                  <a:lumMod val="85000"/>
                  <a:alpha val="64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>
              <a:solidFill>
                <a:schemeClr val="lt1"/>
              </a:solidFill>
            </a:endParaRPr>
          </a:p>
        </p:txBody>
      </p:sp>
      <p:sp>
        <p:nvSpPr>
          <p:cNvPr id="14" name="矩形 13"/>
          <p:cNvSpPr/>
          <p:nvPr userDrawn="1">
            <p:custDataLst>
              <p:tags r:id="rId6"/>
            </p:custDataLst>
          </p:nvPr>
        </p:nvSpPr>
        <p:spPr>
          <a:xfrm rot="13500000">
            <a:off x="9602470" y="2926715"/>
            <a:ext cx="130810" cy="13081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>
              <a:solidFill>
                <a:schemeClr val="lt1"/>
              </a:solidFill>
            </a:endParaRP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13" hasCustomPrompt="1"/>
            <p:custDataLst>
              <p:tags r:id="rId10"/>
            </p:custDataLst>
          </p:nvPr>
        </p:nvSpPr>
        <p:spPr>
          <a:xfrm>
            <a:off x="5276424" y="5847455"/>
            <a:ext cx="1643063" cy="458459"/>
          </a:xfrm>
        </p:spPr>
        <p:txBody>
          <a:bodyPr lIns="90000" tIns="46800" rIns="90000" bIns="46800" anchor="ctr"/>
          <a:lstStyle>
            <a:lvl1pPr marL="0" indent="0" algn="ctr">
              <a:buNone/>
              <a:defRPr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zh-CN" altLang="en-US"/>
              <a:t>编辑文本</a:t>
            </a:r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1"/>
            </p:custDataLst>
          </p:nvPr>
        </p:nvSpPr>
        <p:spPr>
          <a:xfrm>
            <a:off x="2794455" y="2061300"/>
            <a:ext cx="6603090" cy="1862047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11500" spc="600" baseline="0">
                <a:solidFill>
                  <a:schemeClr val="tx1">
                    <a:lumMod val="85000"/>
                    <a:lumOff val="15000"/>
                  </a:schemeClr>
                </a:solidFill>
                <a:ea typeface="汉仪尚巍手书W" pitchFamily="18" charset="-122"/>
              </a:defRPr>
            </a:lvl1pPr>
          </a:lstStyle>
          <a:p>
            <a:r>
              <a:rPr lang="zh-CN" altLang="en-US"/>
              <a:t>编辑标题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12"/>
            </p:custDataLst>
          </p:nvPr>
        </p:nvSpPr>
        <p:spPr>
          <a:xfrm>
            <a:off x="2794455" y="3995173"/>
            <a:ext cx="6603090" cy="802139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2800"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单击此处编辑副标题</a:t>
            </a:r>
            <a:endParaRPr lang="zh-CN" altLang="en-US"/>
          </a:p>
        </p:txBody>
      </p:sp>
      <p:sp>
        <p:nvSpPr>
          <p:cNvPr id="6" name="矩形 2"/>
          <p:cNvSpPr/>
          <p:nvPr userDrawn="1">
            <p:custDataLst>
              <p:tags r:id="rId13"/>
            </p:custDataLst>
          </p:nvPr>
        </p:nvSpPr>
        <p:spPr>
          <a:xfrm>
            <a:off x="-149860" y="2936875"/>
            <a:ext cx="2684780" cy="111760"/>
          </a:xfrm>
          <a:custGeom>
            <a:avLst/>
            <a:gdLst>
              <a:gd name="connsiteX0" fmla="*/ 0 w 2682416"/>
              <a:gd name="connsiteY0" fmla="*/ 0 h 111919"/>
              <a:gd name="connsiteX1" fmla="*/ 2682416 w 2682416"/>
              <a:gd name="connsiteY1" fmla="*/ 0 h 111919"/>
              <a:gd name="connsiteX2" fmla="*/ 2682416 w 2682416"/>
              <a:gd name="connsiteY2" fmla="*/ 111919 h 111919"/>
              <a:gd name="connsiteX3" fmla="*/ 0 w 2682416"/>
              <a:gd name="connsiteY3" fmla="*/ 111919 h 111919"/>
              <a:gd name="connsiteX4" fmla="*/ 0 w 2682416"/>
              <a:gd name="connsiteY4" fmla="*/ 0 h 111919"/>
              <a:gd name="connsiteX0-1" fmla="*/ 0 w 2684798"/>
              <a:gd name="connsiteY0-2" fmla="*/ 50006 h 111919"/>
              <a:gd name="connsiteX1-3" fmla="*/ 2684798 w 2684798"/>
              <a:gd name="connsiteY1-4" fmla="*/ 0 h 111919"/>
              <a:gd name="connsiteX2-5" fmla="*/ 2684798 w 2684798"/>
              <a:gd name="connsiteY2-6" fmla="*/ 111919 h 111919"/>
              <a:gd name="connsiteX3-7" fmla="*/ 2382 w 2684798"/>
              <a:gd name="connsiteY3-8" fmla="*/ 111919 h 111919"/>
              <a:gd name="connsiteX4-9" fmla="*/ 0 w 2684798"/>
              <a:gd name="connsiteY4-10" fmla="*/ 50006 h 111919"/>
              <a:gd name="connsiteX0-11" fmla="*/ 0 w 2684798"/>
              <a:gd name="connsiteY0-12" fmla="*/ 50006 h 111919"/>
              <a:gd name="connsiteX1-13" fmla="*/ 2684798 w 2684798"/>
              <a:gd name="connsiteY1-14" fmla="*/ 0 h 111919"/>
              <a:gd name="connsiteX2-15" fmla="*/ 2684798 w 2684798"/>
              <a:gd name="connsiteY2-16" fmla="*/ 111919 h 111919"/>
              <a:gd name="connsiteX3-17" fmla="*/ 1 w 2684798"/>
              <a:gd name="connsiteY3-18" fmla="*/ 50007 h 111919"/>
              <a:gd name="connsiteX4-19" fmla="*/ 0 w 2684798"/>
              <a:gd name="connsiteY4-20" fmla="*/ 50006 h 11191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2684798" h="111918">
                <a:moveTo>
                  <a:pt x="0" y="50006"/>
                </a:moveTo>
                <a:lnTo>
                  <a:pt x="2684798" y="0"/>
                </a:lnTo>
                <a:lnTo>
                  <a:pt x="2684798" y="111919"/>
                </a:lnTo>
                <a:lnTo>
                  <a:pt x="1" y="50007"/>
                </a:lnTo>
                <a:lnTo>
                  <a:pt x="0" y="50006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100000">
                <a:schemeClr val="bg1">
                  <a:lumMod val="85000"/>
                  <a:alpha val="64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>
              <a:solidFill>
                <a:schemeClr val="lt1"/>
              </a:solidFill>
            </a:endParaRPr>
          </a:p>
        </p:txBody>
      </p:sp>
      <p:sp>
        <p:nvSpPr>
          <p:cNvPr id="7" name="矩形 6"/>
          <p:cNvSpPr/>
          <p:nvPr userDrawn="1">
            <p:custDataLst>
              <p:tags r:id="rId14"/>
            </p:custDataLst>
          </p:nvPr>
        </p:nvSpPr>
        <p:spPr>
          <a:xfrm rot="2700000">
            <a:off x="2469515" y="2926715"/>
            <a:ext cx="130810" cy="13081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>
              <a:solidFill>
                <a:schemeClr val="lt1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blipFill dpi="0" rotWithShape="1">
          <a:blip r:embed="rId2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 userDrawn="1">
            <p:custDataLst>
              <p:tags r:id="rId3"/>
            </p:custDataLst>
          </p:nvPr>
        </p:nvGrpSpPr>
        <p:grpSpPr>
          <a:xfrm>
            <a:off x="184785" y="164465"/>
            <a:ext cx="11822430" cy="6557645"/>
            <a:chOff x="184785" y="164465"/>
            <a:chExt cx="11822430" cy="6557645"/>
          </a:xfrm>
        </p:grpSpPr>
        <p:grpSp>
          <p:nvGrpSpPr>
            <p:cNvPr id="8" name="组合 7"/>
            <p:cNvGrpSpPr/>
            <p:nvPr userDrawn="1"/>
          </p:nvGrpSpPr>
          <p:grpSpPr>
            <a:xfrm>
              <a:off x="9814560" y="164465"/>
              <a:ext cx="2192655" cy="711835"/>
              <a:chOff x="9814560" y="164465"/>
              <a:chExt cx="2192655" cy="711835"/>
            </a:xfrm>
          </p:grpSpPr>
          <p:pic>
            <p:nvPicPr>
              <p:cNvPr id="12" name="图片 11"/>
              <p:cNvPicPr>
                <a:picLocks noChangeAspect="1"/>
              </p:cNvPicPr>
              <p:nvPr userDrawn="1">
                <p:custDataLst>
                  <p:tags r:id="rId4"/>
                </p:custDataLst>
              </p:nvPr>
            </p:nvPicPr>
            <p:blipFill>
              <a:blip r:embed="rId5"/>
              <a:stretch>
                <a:fillRect/>
              </a:stretch>
            </p:blipFill>
            <p:spPr>
              <a:xfrm>
                <a:off x="10479405" y="164465"/>
                <a:ext cx="1527810" cy="711835"/>
              </a:xfrm>
              <a:prstGeom prst="rect">
                <a:avLst/>
              </a:prstGeom>
              <a:ln>
                <a:noFill/>
              </a:ln>
            </p:spPr>
          </p:pic>
          <p:pic>
            <p:nvPicPr>
              <p:cNvPr id="13" name="图片 12"/>
              <p:cNvPicPr>
                <a:picLocks noChangeAspect="1"/>
              </p:cNvPicPr>
              <p:nvPr userDrawn="1">
                <p:custDataLst>
                  <p:tags r:id="rId6"/>
                </p:custDataLst>
              </p:nvPr>
            </p:nvPicPr>
            <p:blipFill>
              <a:blip r:embed="rId7"/>
              <a:stretch>
                <a:fillRect/>
              </a:stretch>
            </p:blipFill>
            <p:spPr>
              <a:xfrm flipH="1" flipV="1">
                <a:off x="9814560" y="347980"/>
                <a:ext cx="741045" cy="345440"/>
              </a:xfrm>
              <a:prstGeom prst="rect">
                <a:avLst/>
              </a:prstGeom>
              <a:ln>
                <a:noFill/>
              </a:ln>
            </p:spPr>
          </p:pic>
        </p:grpSp>
        <p:grpSp>
          <p:nvGrpSpPr>
            <p:cNvPr id="9" name="组合 8"/>
            <p:cNvGrpSpPr/>
            <p:nvPr userDrawn="1"/>
          </p:nvGrpSpPr>
          <p:grpSpPr>
            <a:xfrm>
              <a:off x="184785" y="5835650"/>
              <a:ext cx="2512695" cy="886460"/>
              <a:chOff x="184785" y="5835650"/>
              <a:chExt cx="2512695" cy="886460"/>
            </a:xfrm>
          </p:grpSpPr>
          <p:pic>
            <p:nvPicPr>
              <p:cNvPr id="10" name="图片 9"/>
              <p:cNvPicPr>
                <a:picLocks noChangeAspect="1"/>
              </p:cNvPicPr>
              <p:nvPr userDrawn="1">
                <p:custDataLst>
                  <p:tags r:id="rId8"/>
                </p:custDataLst>
              </p:nvPr>
            </p:nvPicPr>
            <p:blipFill>
              <a:blip r:embed="rId9"/>
              <a:stretch>
                <a:fillRect/>
              </a:stretch>
            </p:blipFill>
            <p:spPr>
              <a:xfrm>
                <a:off x="184785" y="5957570"/>
                <a:ext cx="1771650" cy="764540"/>
              </a:xfrm>
              <a:prstGeom prst="rect">
                <a:avLst/>
              </a:prstGeom>
              <a:ln>
                <a:noFill/>
              </a:ln>
            </p:spPr>
          </p:pic>
          <p:pic>
            <p:nvPicPr>
              <p:cNvPr id="11" name="图片 10"/>
              <p:cNvPicPr>
                <a:picLocks noChangeAspect="1"/>
              </p:cNvPicPr>
              <p:nvPr userDrawn="1">
                <p:custDataLst>
                  <p:tags r:id="rId10"/>
                </p:custDataLst>
              </p:nvPr>
            </p:nvPicPr>
            <p:blipFill>
              <a:blip r:embed="rId7"/>
              <a:stretch>
                <a:fillRect/>
              </a:stretch>
            </p:blipFill>
            <p:spPr>
              <a:xfrm flipH="1" flipV="1">
                <a:off x="1956435" y="5835650"/>
                <a:ext cx="741045" cy="345440"/>
              </a:xfrm>
              <a:prstGeom prst="rect">
                <a:avLst/>
              </a:prstGeom>
              <a:ln>
                <a:noFill/>
              </a:ln>
            </p:spPr>
          </p:pic>
        </p:grpSp>
      </p:grp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14"/>
            </p:custDataLst>
          </p:nvPr>
        </p:nvSpPr>
        <p:spPr>
          <a:xfrm>
            <a:off x="669930" y="952508"/>
            <a:ext cx="10852237" cy="5388907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blipFill dpi="0" rotWithShape="1">
          <a:blip r:embed="rId2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 flipH="1">
            <a:off x="5900926" y="3619499"/>
            <a:ext cx="6291073" cy="3238501"/>
          </a:xfrm>
          <a:prstGeom prst="rect">
            <a:avLst/>
          </a:prstGeom>
        </p:spPr>
      </p:pic>
      <p:sp>
        <p:nvSpPr>
          <p:cNvPr id="6" name="文本框 5"/>
          <p:cNvSpPr txBox="1"/>
          <p:nvPr userDrawn="1">
            <p:custDataLst>
              <p:tags r:id="rId5"/>
            </p:custDataLst>
          </p:nvPr>
        </p:nvSpPr>
        <p:spPr>
          <a:xfrm>
            <a:off x="10361491" y="1032877"/>
            <a:ext cx="141577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9600">
                <a:solidFill>
                  <a:srgbClr val="BDCBD1">
                    <a:alpha val="10000"/>
                  </a:srgbClr>
                </a:solidFill>
                <a:latin typeface="华文中宋" pitchFamily="2" charset="-122"/>
                <a:ea typeface="华文中宋" pitchFamily="2" charset="-122"/>
              </a:rPr>
              <a:t>海</a:t>
            </a:r>
            <a:endParaRPr lang="zh-CN" altLang="en-US" sz="9600">
              <a:solidFill>
                <a:srgbClr val="BDCBD1">
                  <a:alpha val="10000"/>
                </a:srgbClr>
              </a:solidFill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8" name="文本框 7"/>
          <p:cNvSpPr txBox="1"/>
          <p:nvPr userDrawn="1">
            <p:custDataLst>
              <p:tags r:id="rId6"/>
            </p:custDataLst>
          </p:nvPr>
        </p:nvSpPr>
        <p:spPr>
          <a:xfrm>
            <a:off x="8474796" y="-935554"/>
            <a:ext cx="2313454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600">
                <a:solidFill>
                  <a:srgbClr val="BDCBD1">
                    <a:alpha val="10000"/>
                  </a:srgbClr>
                </a:solidFill>
                <a:latin typeface="华文中宋" pitchFamily="2" charset="-122"/>
                <a:ea typeface="华文中宋" pitchFamily="2" charset="-122"/>
              </a:rPr>
              <a:t>字</a:t>
            </a:r>
            <a:endParaRPr lang="zh-CN" altLang="en-US" sz="16600">
              <a:solidFill>
                <a:srgbClr val="BDCBD1">
                  <a:alpha val="10000"/>
                </a:srgbClr>
              </a:solidFill>
              <a:latin typeface="华文中宋" pitchFamily="2" charset="-122"/>
              <a:ea typeface="华文中宋" pitchFamily="2" charset="-122"/>
            </a:endParaRPr>
          </a:p>
        </p:txBody>
      </p:sp>
      <p:grpSp>
        <p:nvGrpSpPr>
          <p:cNvPr id="9" name="组合 8"/>
          <p:cNvGrpSpPr/>
          <p:nvPr userDrawn="1">
            <p:custDataLst>
              <p:tags r:id="rId7"/>
            </p:custDataLst>
          </p:nvPr>
        </p:nvGrpSpPr>
        <p:grpSpPr>
          <a:xfrm>
            <a:off x="-148228" y="3359604"/>
            <a:ext cx="12488455" cy="131122"/>
            <a:chOff x="-135794" y="3359604"/>
            <a:chExt cx="12488455" cy="131122"/>
          </a:xfrm>
        </p:grpSpPr>
        <p:grpSp>
          <p:nvGrpSpPr>
            <p:cNvPr id="11" name="组合 10"/>
            <p:cNvGrpSpPr/>
            <p:nvPr/>
          </p:nvGrpSpPr>
          <p:grpSpPr>
            <a:xfrm>
              <a:off x="-135794" y="3359604"/>
              <a:ext cx="2750359" cy="131122"/>
              <a:chOff x="-2382" y="3188417"/>
              <a:chExt cx="2750359" cy="131122"/>
            </a:xfrm>
          </p:grpSpPr>
          <p:sp>
            <p:nvSpPr>
              <p:cNvPr id="15" name="矩形 2"/>
              <p:cNvSpPr/>
              <p:nvPr>
                <p:custDataLst>
                  <p:tags r:id="rId8"/>
                </p:custDataLst>
              </p:nvPr>
            </p:nvSpPr>
            <p:spPr>
              <a:xfrm>
                <a:off x="-2382" y="3198019"/>
                <a:ext cx="2684798" cy="111919"/>
              </a:xfrm>
              <a:custGeom>
                <a:avLst/>
                <a:gdLst>
                  <a:gd name="connsiteX0" fmla="*/ 0 w 2682416"/>
                  <a:gd name="connsiteY0" fmla="*/ 0 h 111919"/>
                  <a:gd name="connsiteX1" fmla="*/ 2682416 w 2682416"/>
                  <a:gd name="connsiteY1" fmla="*/ 0 h 111919"/>
                  <a:gd name="connsiteX2" fmla="*/ 2682416 w 2682416"/>
                  <a:gd name="connsiteY2" fmla="*/ 111919 h 111919"/>
                  <a:gd name="connsiteX3" fmla="*/ 0 w 2682416"/>
                  <a:gd name="connsiteY3" fmla="*/ 111919 h 111919"/>
                  <a:gd name="connsiteX4" fmla="*/ 0 w 2682416"/>
                  <a:gd name="connsiteY4" fmla="*/ 0 h 111919"/>
                  <a:gd name="connsiteX0-1" fmla="*/ 0 w 2684798"/>
                  <a:gd name="connsiteY0-2" fmla="*/ 50006 h 111919"/>
                  <a:gd name="connsiteX1-3" fmla="*/ 2684798 w 2684798"/>
                  <a:gd name="connsiteY1-4" fmla="*/ 0 h 111919"/>
                  <a:gd name="connsiteX2-5" fmla="*/ 2684798 w 2684798"/>
                  <a:gd name="connsiteY2-6" fmla="*/ 111919 h 111919"/>
                  <a:gd name="connsiteX3-7" fmla="*/ 2382 w 2684798"/>
                  <a:gd name="connsiteY3-8" fmla="*/ 111919 h 111919"/>
                  <a:gd name="connsiteX4-9" fmla="*/ 0 w 2684798"/>
                  <a:gd name="connsiteY4-10" fmla="*/ 50006 h 111919"/>
                  <a:gd name="connsiteX0-11" fmla="*/ 0 w 2684798"/>
                  <a:gd name="connsiteY0-12" fmla="*/ 50006 h 111919"/>
                  <a:gd name="connsiteX1-13" fmla="*/ 2684798 w 2684798"/>
                  <a:gd name="connsiteY1-14" fmla="*/ 0 h 111919"/>
                  <a:gd name="connsiteX2-15" fmla="*/ 2684798 w 2684798"/>
                  <a:gd name="connsiteY2-16" fmla="*/ 111919 h 111919"/>
                  <a:gd name="connsiteX3-17" fmla="*/ 1 w 2684798"/>
                  <a:gd name="connsiteY3-18" fmla="*/ 50007 h 111919"/>
                  <a:gd name="connsiteX4-19" fmla="*/ 0 w 2684798"/>
                  <a:gd name="connsiteY4-20" fmla="*/ 50006 h 111919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</a:cxnLst>
                <a:rect l="l" t="t" r="r" b="b"/>
                <a:pathLst>
                  <a:path w="2684798" h="111918">
                    <a:moveTo>
                      <a:pt x="0" y="50006"/>
                    </a:moveTo>
                    <a:lnTo>
                      <a:pt x="2684798" y="0"/>
                    </a:lnTo>
                    <a:lnTo>
                      <a:pt x="2684798" y="111919"/>
                    </a:lnTo>
                    <a:lnTo>
                      <a:pt x="1" y="50007"/>
                    </a:lnTo>
                    <a:lnTo>
                      <a:pt x="0" y="50006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>
                      <a:lumMod val="5000"/>
                      <a:lumOff val="95000"/>
                      <a:alpha val="0"/>
                    </a:schemeClr>
                  </a:gs>
                  <a:gs pos="100000">
                    <a:schemeClr val="bg1">
                      <a:lumMod val="85000"/>
                      <a:alpha val="64000"/>
                    </a:schemeClr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800"/>
              </a:p>
            </p:txBody>
          </p:sp>
          <p:sp>
            <p:nvSpPr>
              <p:cNvPr id="16" name="矩形 15"/>
              <p:cNvSpPr/>
              <p:nvPr>
                <p:custDataLst>
                  <p:tags r:id="rId9"/>
                </p:custDataLst>
              </p:nvPr>
            </p:nvSpPr>
            <p:spPr>
              <a:xfrm rot="2700000">
                <a:off x="2616855" y="3188417"/>
                <a:ext cx="131122" cy="131122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800"/>
              </a:p>
            </p:txBody>
          </p:sp>
        </p:grpSp>
        <p:grpSp>
          <p:nvGrpSpPr>
            <p:cNvPr id="12" name="组合 11"/>
            <p:cNvGrpSpPr/>
            <p:nvPr/>
          </p:nvGrpSpPr>
          <p:grpSpPr>
            <a:xfrm rot="10800000">
              <a:off x="9602302" y="3359604"/>
              <a:ext cx="2750359" cy="131122"/>
              <a:chOff x="-2382" y="3188417"/>
              <a:chExt cx="2750359" cy="131122"/>
            </a:xfrm>
          </p:grpSpPr>
          <p:sp>
            <p:nvSpPr>
              <p:cNvPr id="13" name="矩形 2"/>
              <p:cNvSpPr/>
              <p:nvPr>
                <p:custDataLst>
                  <p:tags r:id="rId10"/>
                </p:custDataLst>
              </p:nvPr>
            </p:nvSpPr>
            <p:spPr>
              <a:xfrm>
                <a:off x="-2382" y="3198019"/>
                <a:ext cx="2684798" cy="111919"/>
              </a:xfrm>
              <a:custGeom>
                <a:avLst/>
                <a:gdLst>
                  <a:gd name="connsiteX0" fmla="*/ 0 w 2682416"/>
                  <a:gd name="connsiteY0" fmla="*/ 0 h 111919"/>
                  <a:gd name="connsiteX1" fmla="*/ 2682416 w 2682416"/>
                  <a:gd name="connsiteY1" fmla="*/ 0 h 111919"/>
                  <a:gd name="connsiteX2" fmla="*/ 2682416 w 2682416"/>
                  <a:gd name="connsiteY2" fmla="*/ 111919 h 111919"/>
                  <a:gd name="connsiteX3" fmla="*/ 0 w 2682416"/>
                  <a:gd name="connsiteY3" fmla="*/ 111919 h 111919"/>
                  <a:gd name="connsiteX4" fmla="*/ 0 w 2682416"/>
                  <a:gd name="connsiteY4" fmla="*/ 0 h 111919"/>
                  <a:gd name="connsiteX0-1" fmla="*/ 0 w 2684798"/>
                  <a:gd name="connsiteY0-2" fmla="*/ 50006 h 111919"/>
                  <a:gd name="connsiteX1-3" fmla="*/ 2684798 w 2684798"/>
                  <a:gd name="connsiteY1-4" fmla="*/ 0 h 111919"/>
                  <a:gd name="connsiteX2-5" fmla="*/ 2684798 w 2684798"/>
                  <a:gd name="connsiteY2-6" fmla="*/ 111919 h 111919"/>
                  <a:gd name="connsiteX3-7" fmla="*/ 2382 w 2684798"/>
                  <a:gd name="connsiteY3-8" fmla="*/ 111919 h 111919"/>
                  <a:gd name="connsiteX4-9" fmla="*/ 0 w 2684798"/>
                  <a:gd name="connsiteY4-10" fmla="*/ 50006 h 111919"/>
                  <a:gd name="connsiteX0-11" fmla="*/ 0 w 2684798"/>
                  <a:gd name="connsiteY0-12" fmla="*/ 50006 h 111919"/>
                  <a:gd name="connsiteX1-13" fmla="*/ 2684798 w 2684798"/>
                  <a:gd name="connsiteY1-14" fmla="*/ 0 h 111919"/>
                  <a:gd name="connsiteX2-15" fmla="*/ 2684798 w 2684798"/>
                  <a:gd name="connsiteY2-16" fmla="*/ 111919 h 111919"/>
                  <a:gd name="connsiteX3-17" fmla="*/ 1 w 2684798"/>
                  <a:gd name="connsiteY3-18" fmla="*/ 50007 h 111919"/>
                  <a:gd name="connsiteX4-19" fmla="*/ 0 w 2684798"/>
                  <a:gd name="connsiteY4-20" fmla="*/ 50006 h 111919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</a:cxnLst>
                <a:rect l="l" t="t" r="r" b="b"/>
                <a:pathLst>
                  <a:path w="2684798" h="111918">
                    <a:moveTo>
                      <a:pt x="0" y="50006"/>
                    </a:moveTo>
                    <a:lnTo>
                      <a:pt x="2684798" y="0"/>
                    </a:lnTo>
                    <a:lnTo>
                      <a:pt x="2684798" y="111919"/>
                    </a:lnTo>
                    <a:lnTo>
                      <a:pt x="1" y="50007"/>
                    </a:lnTo>
                    <a:lnTo>
                      <a:pt x="0" y="50006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>
                      <a:lumMod val="5000"/>
                      <a:lumOff val="95000"/>
                      <a:alpha val="0"/>
                    </a:schemeClr>
                  </a:gs>
                  <a:gs pos="100000">
                    <a:schemeClr val="bg1">
                      <a:lumMod val="85000"/>
                      <a:alpha val="64000"/>
                    </a:schemeClr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800"/>
              </a:p>
            </p:txBody>
          </p:sp>
          <p:sp>
            <p:nvSpPr>
              <p:cNvPr id="14" name="矩形 13"/>
              <p:cNvSpPr/>
              <p:nvPr>
                <p:custDataLst>
                  <p:tags r:id="rId11"/>
                </p:custDataLst>
              </p:nvPr>
            </p:nvSpPr>
            <p:spPr>
              <a:xfrm rot="2700000">
                <a:off x="2616855" y="3188417"/>
                <a:ext cx="131122" cy="131122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800"/>
              </a:p>
            </p:txBody>
          </p:sp>
        </p:grpSp>
      </p:grpSp>
      <p:sp>
        <p:nvSpPr>
          <p:cNvPr id="17" name="文本框 16"/>
          <p:cNvSpPr txBox="1"/>
          <p:nvPr userDrawn="1">
            <p:custDataLst>
              <p:tags r:id="rId12"/>
            </p:custDataLst>
          </p:nvPr>
        </p:nvSpPr>
        <p:spPr>
          <a:xfrm>
            <a:off x="-793083" y="4360024"/>
            <a:ext cx="2736647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9900">
                <a:solidFill>
                  <a:srgbClr val="BDCBD1">
                    <a:alpha val="25000"/>
                  </a:srgbClr>
                </a:solidFill>
                <a:latin typeface="华文中宋" pitchFamily="2" charset="-122"/>
                <a:ea typeface="华文中宋" pitchFamily="2" charset="-122"/>
              </a:rPr>
              <a:t>字</a:t>
            </a:r>
            <a:endParaRPr lang="zh-CN" altLang="en-US" sz="19900">
              <a:solidFill>
                <a:srgbClr val="BDCBD1">
                  <a:alpha val="25000"/>
                </a:srgbClr>
              </a:solidFill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6"/>
            </p:custDataLst>
          </p:nvPr>
        </p:nvSpPr>
        <p:spPr>
          <a:xfrm>
            <a:off x="2782021" y="2497976"/>
            <a:ext cx="6603090" cy="1862047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11500" b="1" i="0" u="none" strike="noStrike" kern="1200" cap="none" spc="60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itchFamily="34" charset="0"/>
                <a:ea typeface="汉仪尚巍手书W" pitchFamily="18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编辑标题</a:t>
            </a:r>
            <a:endParaRPr>
              <a:sym typeface="+mn-ea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bg>
      <p:bgPr>
        <a:blipFill dpi="0" rotWithShape="1">
          <a:blip r:embed="rId2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 lIns="90000" tIns="46800" rIns="90000" bIns="46800">
            <a:normAutofit/>
          </a:bodyPr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隶书" pitchFamily="49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隶书" pitchFamily="49" charset="-122"/>
                <a:ea typeface="隶书" pitchFamily="49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隶书" pitchFamily="49" charset="-122"/>
                <a:ea typeface="隶书" pitchFamily="49" charset="-122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隶书" pitchFamily="49" charset="-122"/>
                <a:ea typeface="隶书" pitchFamily="49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bg>
      <p:bgPr>
        <a:blipFill dpi="0" rotWithShape="1">
          <a:blip r:embed="rId2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3"/>
            </p:custDataLst>
          </p:nvPr>
        </p:nvSpPr>
        <p:spPr>
          <a:xfrm>
            <a:off x="292800" y="304200"/>
            <a:ext cx="11606400" cy="6249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 baseline="0">
              <a:latin typeface="隶书" pitchFamily="49" charset="-122"/>
              <a:ea typeface="隶书" pitchFamily="49" charset="-122"/>
            </a:endParaRPr>
          </a:p>
        </p:txBody>
      </p:sp>
      <p:grpSp>
        <p:nvGrpSpPr>
          <p:cNvPr id="10" name="组合 9"/>
          <p:cNvGrpSpPr/>
          <p:nvPr userDrawn="1">
            <p:custDataLst>
              <p:tags r:id="rId4"/>
            </p:custDataLst>
          </p:nvPr>
        </p:nvGrpSpPr>
        <p:grpSpPr>
          <a:xfrm>
            <a:off x="9720580" y="396240"/>
            <a:ext cx="2039620" cy="662305"/>
            <a:chOff x="9814560" y="164465"/>
            <a:chExt cx="2192655" cy="711835"/>
          </a:xfrm>
        </p:grpSpPr>
        <p:pic>
          <p:nvPicPr>
            <p:cNvPr id="14" name="图片 13"/>
            <p:cNvPicPr>
              <a:picLocks noChangeAspect="1"/>
            </p:cNvPicPr>
            <p:nvPr userDrawn="1">
              <p:custDataLst>
                <p:tags r:id="rId5"/>
              </p:custDataLst>
            </p:nvPr>
          </p:nvPicPr>
          <p:blipFill>
            <a:blip r:embed="rId6"/>
            <a:stretch>
              <a:fillRect/>
            </a:stretch>
          </p:blipFill>
          <p:spPr>
            <a:xfrm>
              <a:off x="10479405" y="164465"/>
              <a:ext cx="1527810" cy="711835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5" name="图片 14"/>
            <p:cNvPicPr>
              <a:picLocks noChangeAspect="1"/>
            </p:cNvPicPr>
            <p:nvPr userDrawn="1">
              <p:custDataLst>
                <p:tags r:id="rId7"/>
              </p:custDataLst>
            </p:nvPr>
          </p:nvPicPr>
          <p:blipFill>
            <a:blip r:embed="rId8"/>
            <a:stretch>
              <a:fillRect/>
            </a:stretch>
          </p:blipFill>
          <p:spPr>
            <a:xfrm flipH="1" flipV="1">
              <a:off x="9814560" y="347980"/>
              <a:ext cx="741045" cy="345440"/>
            </a:xfrm>
            <a:prstGeom prst="rect">
              <a:avLst/>
            </a:prstGeom>
            <a:ln>
              <a:noFill/>
            </a:ln>
          </p:spPr>
        </p:pic>
      </p:grpSp>
      <p:grpSp>
        <p:nvGrpSpPr>
          <p:cNvPr id="11" name="组合 10"/>
          <p:cNvGrpSpPr/>
          <p:nvPr userDrawn="1">
            <p:custDataLst>
              <p:tags r:id="rId9"/>
            </p:custDataLst>
          </p:nvPr>
        </p:nvGrpSpPr>
        <p:grpSpPr>
          <a:xfrm>
            <a:off x="451485" y="5736590"/>
            <a:ext cx="2088515" cy="736600"/>
            <a:chOff x="184785" y="5835650"/>
            <a:chExt cx="2512695" cy="886460"/>
          </a:xfrm>
        </p:grpSpPr>
        <p:pic>
          <p:nvPicPr>
            <p:cNvPr id="12" name="图片 11"/>
            <p:cNvPicPr>
              <a:picLocks noChangeAspect="1"/>
            </p:cNvPicPr>
            <p:nvPr userDrawn="1">
              <p:custDataLst>
                <p:tags r:id="rId10"/>
              </p:custDataLst>
            </p:nvPr>
          </p:nvPicPr>
          <p:blipFill>
            <a:blip r:embed="rId11"/>
            <a:stretch>
              <a:fillRect/>
            </a:stretch>
          </p:blipFill>
          <p:spPr>
            <a:xfrm>
              <a:off x="184785" y="5957570"/>
              <a:ext cx="1771650" cy="764540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3" name="图片 12"/>
            <p:cNvPicPr>
              <a:picLocks noChangeAspect="1"/>
            </p:cNvPicPr>
            <p:nvPr userDrawn="1">
              <p:custDataLst>
                <p:tags r:id="rId12"/>
              </p:custDataLst>
            </p:nvPr>
          </p:nvPicPr>
          <p:blipFill>
            <a:blip r:embed="rId13"/>
            <a:stretch>
              <a:fillRect/>
            </a:stretch>
          </p:blipFill>
          <p:spPr>
            <a:xfrm flipH="1" flipV="1">
              <a:off x="1956435" y="5835650"/>
              <a:ext cx="741045" cy="345440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2" name="标题 1"/>
          <p:cNvSpPr>
            <a:spLocks noGrp="1"/>
          </p:cNvSpPr>
          <p:nvPr userDrawn="1">
            <p:ph type="title" hasCustomPrompt="1"/>
            <p:custDataLst>
              <p:tags r:id="rId14"/>
            </p:custDataLst>
          </p:nvPr>
        </p:nvSpPr>
        <p:spPr>
          <a:xfrm>
            <a:off x="1281600" y="1249200"/>
            <a:ext cx="9626400" cy="723600"/>
          </a:xfrm>
        </p:spPr>
        <p:txBody>
          <a:bodyPr lIns="90000" tIns="46800" rIns="90000" bIns="46800" anchor="ctr">
            <a:normAutofit/>
          </a:bodyPr>
          <a:lstStyle>
            <a:lvl1pPr>
              <a:defRPr sz="3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隶书" pitchFamily="49" charset="-122"/>
              </a:defRPr>
            </a:lvl1pPr>
          </a:lstStyle>
          <a:p>
            <a:r>
              <a:rPr lang="zh-CN" altLang="en-US"/>
              <a:t>单击此处编辑标题</a:t>
            </a:r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 userDrawn="1">
            <p:ph sz="quarter" idx="13"/>
            <p:custDataLst>
              <p:tags r:id="rId15"/>
            </p:custDataLst>
          </p:nvPr>
        </p:nvSpPr>
        <p:spPr>
          <a:xfrm>
            <a:off x="1281113" y="2163600"/>
            <a:ext cx="9626600" cy="3445200"/>
          </a:xfrm>
        </p:spPr>
        <p:txBody>
          <a:bodyPr lIns="90000" tIns="46800" rIns="90000" bIns="46800">
            <a:normAutofit/>
          </a:bodyPr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隶书" pitchFamily="49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隶书" pitchFamily="49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隶书" pitchFamily="49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隶书" pitchFamily="49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隶书" pitchFamily="49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 userDrawn="1">
            <p:ph type="dt" sz="half" idx="10"/>
            <p:custDataLst>
              <p:tags r:id="rId16"/>
            </p:custDataLst>
          </p:nvPr>
        </p:nvSpPr>
        <p:spPr/>
        <p:txBody>
          <a:bodyPr/>
          <a:lstStyle>
            <a:lvl1pPr>
              <a:defRPr baseline="0">
                <a:latin typeface="隶书" pitchFamily="49" charset="-122"/>
                <a:ea typeface="隶书" pitchFamily="49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 userDrawn="1">
            <p:ph type="ftr" sz="quarter" idx="11"/>
            <p:custDataLst>
              <p:tags r:id="rId17"/>
            </p:custDataLst>
          </p:nvPr>
        </p:nvSpPr>
        <p:spPr/>
        <p:txBody>
          <a:bodyPr/>
          <a:lstStyle>
            <a:lvl1pPr>
              <a:defRPr baseline="0">
                <a:latin typeface="隶书" pitchFamily="49" charset="-122"/>
                <a:ea typeface="隶书" pitchFamily="49" charset="-122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 userDrawn="1">
            <p:ph type="sldNum" sz="quarter" idx="12"/>
            <p:custDataLst>
              <p:tags r:id="rId18"/>
            </p:custDataLst>
          </p:nvPr>
        </p:nvSpPr>
        <p:spPr/>
        <p:txBody>
          <a:bodyPr/>
          <a:lstStyle>
            <a:lvl1pPr>
              <a:defRPr baseline="0">
                <a:latin typeface="隶书" pitchFamily="49" charset="-122"/>
                <a:ea typeface="隶书" pitchFamily="49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bg>
      <p:bgPr>
        <a:blipFill dpi="0" rotWithShape="1">
          <a:blip r:embed="rId2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4823460" cy="6866255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sz="1800" baseline="0">
              <a:latin typeface="隶书" pitchFamily="49" charset="-122"/>
              <a:ea typeface="隶书" pitchFamily="49" charset="-122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583200" y="770400"/>
            <a:ext cx="3960000" cy="882000"/>
          </a:xfrm>
        </p:spPr>
        <p:txBody>
          <a:bodyPr lIns="90000" tIns="46800" rIns="90000" bIns="46800" anchor="ctr">
            <a:normAutofit/>
          </a:bodyPr>
          <a:lstStyle>
            <a:lvl1pPr>
              <a:defRPr sz="3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隶书" pitchFamily="49" charset="-122"/>
              </a:defRPr>
            </a:lvl1pPr>
          </a:lstStyle>
          <a:p>
            <a:r>
              <a:rPr lang="zh-CN" altLang="en-US"/>
              <a:t>单击编辑标题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隶书" pitchFamily="49" charset="-122"/>
                <a:ea typeface="隶书" pitchFamily="49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隶书" pitchFamily="49" charset="-122"/>
                <a:ea typeface="隶书" pitchFamily="49" charset="-122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隶书" pitchFamily="49" charset="-122"/>
                <a:ea typeface="隶书" pitchFamily="49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8"/>
            </p:custDataLst>
          </p:nvPr>
        </p:nvSpPr>
        <p:spPr>
          <a:xfrm>
            <a:off x="586800" y="1764000"/>
            <a:ext cx="3956400" cy="4093200"/>
          </a:xfrm>
        </p:spPr>
        <p:txBody>
          <a:bodyPr lIns="90000" tIns="46800" rIns="90000" bIns="46800">
            <a:normAutofit/>
          </a:bodyPr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隶书" pitchFamily="49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隶书" pitchFamily="49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隶书" pitchFamily="49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隶书" pitchFamily="49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隶书" pitchFamily="49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9"/>
            </p:custDataLst>
          </p:nvPr>
        </p:nvSpPr>
        <p:spPr>
          <a:xfrm>
            <a:off x="5101200" y="769938"/>
            <a:ext cx="6480000" cy="5087937"/>
          </a:xfrm>
        </p:spPr>
        <p:txBody>
          <a:bodyPr lIns="90000" tIns="46800" rIns="90000" bIns="46800">
            <a:normAutofit/>
          </a:bodyPr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隶书" pitchFamily="49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隶书" pitchFamily="49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隶书" pitchFamily="49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隶书" pitchFamily="49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隶书" pitchFamily="49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grpSp>
        <p:nvGrpSpPr>
          <p:cNvPr id="12" name="组合 11"/>
          <p:cNvGrpSpPr/>
          <p:nvPr userDrawn="1">
            <p:custDataLst>
              <p:tags r:id="rId10"/>
            </p:custDataLst>
          </p:nvPr>
        </p:nvGrpSpPr>
        <p:grpSpPr>
          <a:xfrm>
            <a:off x="184785" y="5835650"/>
            <a:ext cx="2512695" cy="886460"/>
            <a:chOff x="184785" y="5835650"/>
            <a:chExt cx="2512695" cy="886460"/>
          </a:xfrm>
        </p:grpSpPr>
        <p:pic>
          <p:nvPicPr>
            <p:cNvPr id="13" name="图片 12"/>
            <p:cNvPicPr>
              <a:picLocks noChangeAspect="1"/>
            </p:cNvPicPr>
            <p:nvPr userDrawn="1">
              <p:custDataLst>
                <p:tags r:id="rId11"/>
              </p:custDataLst>
            </p:nvPr>
          </p:nvPicPr>
          <p:blipFill>
            <a:blip r:embed="rId12"/>
            <a:stretch>
              <a:fillRect/>
            </a:stretch>
          </p:blipFill>
          <p:spPr>
            <a:xfrm>
              <a:off x="184785" y="5957570"/>
              <a:ext cx="1771650" cy="764540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4" name="图片 13"/>
            <p:cNvPicPr>
              <a:picLocks noChangeAspect="1"/>
            </p:cNvPicPr>
            <p:nvPr userDrawn="1">
              <p:custDataLst>
                <p:tags r:id="rId13"/>
              </p:custDataLst>
            </p:nvPr>
          </p:nvPicPr>
          <p:blipFill>
            <a:blip r:embed="rId14"/>
            <a:stretch>
              <a:fillRect/>
            </a:stretch>
          </p:blipFill>
          <p:spPr>
            <a:xfrm flipH="1" flipV="1">
              <a:off x="1956435" y="5835650"/>
              <a:ext cx="741045" cy="345440"/>
            </a:xfrm>
            <a:prstGeom prst="rect">
              <a:avLst/>
            </a:prstGeom>
            <a:ln>
              <a:noFill/>
            </a:ln>
          </p:spPr>
        </p:pic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bg>
      <p:bgPr>
        <a:blipFill dpi="0" rotWithShape="1">
          <a:blip r:embed="rId2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2192000" cy="26640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sz="1800" baseline="0">
              <a:latin typeface="隶书" pitchFamily="49" charset="-122"/>
              <a:ea typeface="隶书" pitchFamily="49" charset="-122"/>
              <a:sym typeface="+mn-ea"/>
            </a:endParaRPr>
          </a:p>
        </p:txBody>
      </p:sp>
      <p:grpSp>
        <p:nvGrpSpPr>
          <p:cNvPr id="11" name="组合 10"/>
          <p:cNvGrpSpPr/>
          <p:nvPr userDrawn="1">
            <p:custDataLst>
              <p:tags r:id="rId4"/>
            </p:custDataLst>
          </p:nvPr>
        </p:nvGrpSpPr>
        <p:grpSpPr>
          <a:xfrm>
            <a:off x="9814560" y="164465"/>
            <a:ext cx="2192655" cy="711835"/>
            <a:chOff x="9814560" y="164465"/>
            <a:chExt cx="2192655" cy="711835"/>
          </a:xfrm>
        </p:grpSpPr>
        <p:pic>
          <p:nvPicPr>
            <p:cNvPr id="12" name="图片 11"/>
            <p:cNvPicPr>
              <a:picLocks noChangeAspect="1"/>
            </p:cNvPicPr>
            <p:nvPr userDrawn="1">
              <p:custDataLst>
                <p:tags r:id="rId5"/>
              </p:custDataLst>
            </p:nvPr>
          </p:nvPicPr>
          <p:blipFill>
            <a:blip r:embed="rId6"/>
            <a:stretch>
              <a:fillRect/>
            </a:stretch>
          </p:blipFill>
          <p:spPr>
            <a:xfrm>
              <a:off x="10479405" y="164465"/>
              <a:ext cx="1527810" cy="711835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3" name="图片 12"/>
            <p:cNvPicPr>
              <a:picLocks noChangeAspect="1"/>
            </p:cNvPicPr>
            <p:nvPr userDrawn="1">
              <p:custDataLst>
                <p:tags r:id="rId7"/>
              </p:custDataLst>
            </p:nvPr>
          </p:nvPicPr>
          <p:blipFill>
            <a:blip r:embed="rId8"/>
            <a:stretch>
              <a:fillRect/>
            </a:stretch>
          </p:blipFill>
          <p:spPr>
            <a:xfrm flipH="1" flipV="1">
              <a:off x="9814560" y="347980"/>
              <a:ext cx="741045" cy="345440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9"/>
            </p:custDataLst>
          </p:nvPr>
        </p:nvSpPr>
        <p:spPr>
          <a:xfrm>
            <a:off x="612000" y="781200"/>
            <a:ext cx="10976400" cy="626400"/>
          </a:xfrm>
        </p:spPr>
        <p:txBody>
          <a:bodyPr lIns="90000" tIns="46800" rIns="90000" bIns="46800" anchor="ctr">
            <a:normAutofit/>
          </a:bodyPr>
          <a:lstStyle>
            <a:lvl1pPr algn="ctr">
              <a:defRPr sz="3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隶书" pitchFamily="49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0"/>
            </p:custDataLst>
          </p:nvPr>
        </p:nvSpPr>
        <p:spPr/>
        <p:txBody>
          <a:bodyPr/>
          <a:lstStyle>
            <a:lvl1pPr>
              <a:defRPr baseline="0">
                <a:latin typeface="隶书" pitchFamily="49" charset="-122"/>
                <a:ea typeface="隶书" pitchFamily="49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1"/>
            </p:custDataLst>
          </p:nvPr>
        </p:nvSpPr>
        <p:spPr/>
        <p:txBody>
          <a:bodyPr/>
          <a:lstStyle>
            <a:lvl1pPr>
              <a:defRPr baseline="0">
                <a:latin typeface="隶书" pitchFamily="49" charset="-122"/>
                <a:ea typeface="隶书" pitchFamily="49" charset="-122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/>
        <p:txBody>
          <a:bodyPr/>
          <a:lstStyle>
            <a:lvl1pPr>
              <a:defRPr baseline="0">
                <a:latin typeface="隶书" pitchFamily="49" charset="-122"/>
                <a:ea typeface="隶书" pitchFamily="49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13"/>
            </p:custDataLst>
          </p:nvPr>
        </p:nvSpPr>
        <p:spPr>
          <a:xfrm>
            <a:off x="612000" y="1659600"/>
            <a:ext cx="10975975" cy="8280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buNone/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隶书" pitchFamily="49" charset="-122"/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4"/>
            </p:custDataLst>
          </p:nvPr>
        </p:nvSpPr>
        <p:spPr>
          <a:xfrm>
            <a:off x="612775" y="2808000"/>
            <a:ext cx="10965600" cy="3430800"/>
          </a:xfrm>
        </p:spPr>
        <p:txBody>
          <a:bodyPr lIns="90000" tIns="46800" rIns="90000" bIns="46800">
            <a:normAutofit/>
          </a:bodyPr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隶书" pitchFamily="49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隶书" pitchFamily="49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隶书" pitchFamily="49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隶书" pitchFamily="49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隶书" pitchFamily="49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bg>
      <p:bgPr>
        <a:blipFill dpi="0" rotWithShape="1">
          <a:blip r:embed="rId2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3"/>
            </p:custDataLst>
          </p:nvPr>
        </p:nvSpPr>
        <p:spPr>
          <a:xfrm>
            <a:off x="0" y="5029201"/>
            <a:ext cx="12192000" cy="1828799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sz="1800" baseline="0">
              <a:latin typeface="隶书" pitchFamily="49" charset="-122"/>
              <a:ea typeface="隶书" pitchFamily="49" charset="-122"/>
              <a:sym typeface="+mn-ea"/>
            </a:endParaRPr>
          </a:p>
        </p:txBody>
      </p:sp>
      <p:grpSp>
        <p:nvGrpSpPr>
          <p:cNvPr id="10" name="组合 9"/>
          <p:cNvGrpSpPr/>
          <p:nvPr userDrawn="1">
            <p:custDataLst>
              <p:tags r:id="rId4"/>
            </p:custDataLst>
          </p:nvPr>
        </p:nvGrpSpPr>
        <p:grpSpPr>
          <a:xfrm>
            <a:off x="184785" y="5835650"/>
            <a:ext cx="2512695" cy="886460"/>
            <a:chOff x="184785" y="5835650"/>
            <a:chExt cx="2512695" cy="886460"/>
          </a:xfrm>
        </p:grpSpPr>
        <p:pic>
          <p:nvPicPr>
            <p:cNvPr id="11" name="图片 10"/>
            <p:cNvPicPr>
              <a:picLocks noChangeAspect="1"/>
            </p:cNvPicPr>
            <p:nvPr userDrawn="1">
              <p:custDataLst>
                <p:tags r:id="rId5"/>
              </p:custDataLst>
            </p:nvPr>
          </p:nvPicPr>
          <p:blipFill>
            <a:blip r:embed="rId6"/>
            <a:stretch>
              <a:fillRect/>
            </a:stretch>
          </p:blipFill>
          <p:spPr>
            <a:xfrm>
              <a:off x="184785" y="5957570"/>
              <a:ext cx="1771650" cy="764540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2" name="图片 11"/>
            <p:cNvPicPr>
              <a:picLocks noChangeAspect="1"/>
            </p:cNvPicPr>
            <p:nvPr userDrawn="1">
              <p:custDataLst>
                <p:tags r:id="rId7"/>
              </p:custDataLst>
            </p:nvPr>
          </p:nvPicPr>
          <p:blipFill>
            <a:blip r:embed="rId8"/>
            <a:stretch>
              <a:fillRect/>
            </a:stretch>
          </p:blipFill>
          <p:spPr>
            <a:xfrm flipH="1" flipV="1">
              <a:off x="1956435" y="5835650"/>
              <a:ext cx="741045" cy="345440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9"/>
            </p:custDataLst>
          </p:nvPr>
        </p:nvSpPr>
        <p:spPr>
          <a:xfrm>
            <a:off x="604800" y="669600"/>
            <a:ext cx="10976400" cy="565200"/>
          </a:xfrm>
        </p:spPr>
        <p:txBody>
          <a:bodyPr lIns="90000" tIns="46800" rIns="90000" bIns="46800" anchor="ctr">
            <a:normAutofit/>
          </a:bodyPr>
          <a:lstStyle>
            <a:lvl1pPr algn="ctr">
              <a:defRPr sz="3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隶书" pitchFamily="49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0"/>
            </p:custDataLst>
          </p:nvPr>
        </p:nvSpPr>
        <p:spPr/>
        <p:txBody>
          <a:bodyPr/>
          <a:lstStyle>
            <a:lvl1pPr>
              <a:defRPr baseline="0">
                <a:latin typeface="隶书" pitchFamily="49" charset="-122"/>
                <a:ea typeface="隶书" pitchFamily="49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1"/>
            </p:custDataLst>
          </p:nvPr>
        </p:nvSpPr>
        <p:spPr/>
        <p:txBody>
          <a:bodyPr/>
          <a:lstStyle>
            <a:lvl1pPr>
              <a:defRPr baseline="0">
                <a:latin typeface="隶书" pitchFamily="49" charset="-122"/>
                <a:ea typeface="隶书" pitchFamily="49" charset="-122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/>
        <p:txBody>
          <a:bodyPr/>
          <a:lstStyle>
            <a:lvl1pPr>
              <a:defRPr baseline="0">
                <a:latin typeface="隶书" pitchFamily="49" charset="-122"/>
                <a:ea typeface="隶书" pitchFamily="49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13"/>
            </p:custDataLst>
          </p:nvPr>
        </p:nvSpPr>
        <p:spPr>
          <a:xfrm>
            <a:off x="604837" y="1681200"/>
            <a:ext cx="10990800" cy="3211200"/>
          </a:xfrm>
        </p:spPr>
        <p:txBody>
          <a:bodyPr lIns="90000" tIns="46800" rIns="90000" bIns="46800">
            <a:normAutofit/>
          </a:bodyPr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隶书" pitchFamily="49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隶书" pitchFamily="49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隶书" pitchFamily="49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隶书" pitchFamily="49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隶书" pitchFamily="49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4"/>
            <p:custDataLst>
              <p:tags r:id="rId14"/>
            </p:custDataLst>
          </p:nvPr>
        </p:nvSpPr>
        <p:spPr>
          <a:xfrm>
            <a:off x="594000" y="5180400"/>
            <a:ext cx="11001600" cy="1011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隶书" pitchFamily="49" charset="-122"/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bg>
      <p:bgPr>
        <a:blipFill dpi="0" rotWithShape="1">
          <a:blip r:embed="rId2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sz="1800" baseline="0">
              <a:latin typeface="隶书" pitchFamily="49" charset="-122"/>
              <a:ea typeface="隶书" pitchFamily="49" charset="-122"/>
              <a:sym typeface="+mn-ea"/>
            </a:endParaRPr>
          </a:p>
        </p:txBody>
      </p:sp>
      <p:grpSp>
        <p:nvGrpSpPr>
          <p:cNvPr id="16" name="组合 15"/>
          <p:cNvGrpSpPr/>
          <p:nvPr userDrawn="1">
            <p:custDataLst>
              <p:tags r:id="rId4"/>
            </p:custDataLst>
          </p:nvPr>
        </p:nvGrpSpPr>
        <p:grpSpPr>
          <a:xfrm>
            <a:off x="10229388" y="115976"/>
            <a:ext cx="1853370" cy="601688"/>
            <a:chOff x="9814560" y="164465"/>
            <a:chExt cx="2192655" cy="711835"/>
          </a:xfrm>
        </p:grpSpPr>
        <p:pic>
          <p:nvPicPr>
            <p:cNvPr id="17" name="图片 16"/>
            <p:cNvPicPr>
              <a:picLocks noChangeAspect="1"/>
            </p:cNvPicPr>
            <p:nvPr userDrawn="1">
              <p:custDataLst>
                <p:tags r:id="rId5"/>
              </p:custDataLst>
            </p:nvPr>
          </p:nvPicPr>
          <p:blipFill>
            <a:blip r:embed="rId6"/>
            <a:stretch>
              <a:fillRect/>
            </a:stretch>
          </p:blipFill>
          <p:spPr>
            <a:xfrm>
              <a:off x="10479405" y="164465"/>
              <a:ext cx="1527810" cy="711835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8" name="图片 17"/>
            <p:cNvPicPr>
              <a:picLocks noChangeAspect="1"/>
            </p:cNvPicPr>
            <p:nvPr userDrawn="1">
              <p:custDataLst>
                <p:tags r:id="rId7"/>
              </p:custDataLst>
            </p:nvPr>
          </p:nvPicPr>
          <p:blipFill>
            <a:blip r:embed="rId8"/>
            <a:stretch>
              <a:fillRect/>
            </a:stretch>
          </p:blipFill>
          <p:spPr>
            <a:xfrm flipH="1" flipV="1">
              <a:off x="9814560" y="347980"/>
              <a:ext cx="741045" cy="345440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9"/>
            </p:custDataLst>
          </p:nvPr>
        </p:nvSpPr>
        <p:spPr>
          <a:xfrm>
            <a:off x="579600" y="237600"/>
            <a:ext cx="11037600" cy="441964"/>
          </a:xfrm>
        </p:spPr>
        <p:txBody>
          <a:bodyPr lIns="90000" tIns="46800" rIns="90000" bIns="46800">
            <a:normAutofit/>
          </a:bodyPr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隶书" pitchFamily="49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0"/>
            </p:custDataLst>
          </p:nvPr>
        </p:nvSpPr>
        <p:spPr/>
        <p:txBody>
          <a:bodyPr/>
          <a:lstStyle>
            <a:lvl1pPr>
              <a:defRPr baseline="0">
                <a:latin typeface="隶书" pitchFamily="49" charset="-122"/>
                <a:ea typeface="隶书" pitchFamily="49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1"/>
            </p:custDataLst>
          </p:nvPr>
        </p:nvSpPr>
        <p:spPr/>
        <p:txBody>
          <a:bodyPr/>
          <a:lstStyle>
            <a:lvl1pPr>
              <a:defRPr baseline="0">
                <a:latin typeface="隶书" pitchFamily="49" charset="-122"/>
                <a:ea typeface="隶书" pitchFamily="49" charset="-122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/>
        <p:txBody>
          <a:bodyPr/>
          <a:lstStyle>
            <a:lvl1pPr>
              <a:defRPr baseline="0">
                <a:latin typeface="隶书" pitchFamily="49" charset="-122"/>
                <a:ea typeface="隶书" pitchFamily="49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13"/>
            </p:custDataLst>
          </p:nvPr>
        </p:nvSpPr>
        <p:spPr>
          <a:xfrm>
            <a:off x="579600" y="1663200"/>
            <a:ext cx="5342400" cy="2894400"/>
          </a:xfrm>
        </p:spPr>
        <p:txBody>
          <a:bodyPr lIns="90000" tIns="46800" rIns="90000" bIns="46800">
            <a:normAutofit/>
          </a:bodyPr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隶书" pitchFamily="49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隶书" pitchFamily="49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隶书" pitchFamily="49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隶书" pitchFamily="49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隶书" pitchFamily="49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4"/>
            </p:custDataLst>
          </p:nvPr>
        </p:nvSpPr>
        <p:spPr>
          <a:xfrm>
            <a:off x="6242400" y="1663200"/>
            <a:ext cx="5367600" cy="2894400"/>
          </a:xfrm>
        </p:spPr>
        <p:txBody>
          <a:bodyPr lIns="90000" tIns="46800" rIns="90000" bIns="46800">
            <a:normAutofit/>
          </a:bodyPr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隶书" pitchFamily="49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隶书" pitchFamily="49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隶书" pitchFamily="49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隶书" pitchFamily="49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隶书" pitchFamily="49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  <p:custDataLst>
              <p:tags r:id="rId15"/>
            </p:custDataLst>
          </p:nvPr>
        </p:nvSpPr>
        <p:spPr>
          <a:xfrm>
            <a:off x="572400" y="4816800"/>
            <a:ext cx="5342400" cy="7812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隶书" pitchFamily="49" charset="-122"/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  <p:custDataLst>
              <p:tags r:id="rId16"/>
            </p:custDataLst>
          </p:nvPr>
        </p:nvSpPr>
        <p:spPr>
          <a:xfrm>
            <a:off x="6253200" y="4813200"/>
            <a:ext cx="5367600" cy="7812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隶书" pitchFamily="49" charset="-122"/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bg>
      <p:bgPr>
        <a:blipFill dpi="0" rotWithShape="1">
          <a:blip r:embed="rId2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3"/>
            </p:custDataLst>
          </p:nvPr>
        </p:nvSpPr>
        <p:spPr>
          <a:xfrm>
            <a:off x="0" y="959224"/>
            <a:ext cx="12192000" cy="4939553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sz="1800" baseline="0">
              <a:latin typeface="隶书" pitchFamily="49" charset="-122"/>
              <a:ea typeface="隶书" pitchFamily="49" charset="-122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522800" y="1339200"/>
            <a:ext cx="9144000" cy="2386800"/>
          </a:xfrm>
        </p:spPr>
        <p:txBody>
          <a:bodyPr lIns="90000" tIns="46800" rIns="90000" bIns="46800" anchor="b">
            <a:normAutofit/>
          </a:bodyPr>
          <a:lstStyle>
            <a:lvl1pPr algn="ctr">
              <a:defRPr sz="60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隶书" pitchFamily="49" charset="-122"/>
              </a:defRPr>
            </a:lvl1pPr>
          </a:lstStyle>
          <a:p>
            <a:r>
              <a:rPr lang="zh-CN" altLang="en-US"/>
              <a:t>单击此处编辑标题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隶书" pitchFamily="49" charset="-122"/>
                <a:ea typeface="隶书" pitchFamily="49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隶书" pitchFamily="49" charset="-122"/>
                <a:ea typeface="隶书" pitchFamily="49" charset="-122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隶书" pitchFamily="49" charset="-122"/>
                <a:ea typeface="隶书" pitchFamily="49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8"/>
            </p:custDataLst>
          </p:nvPr>
        </p:nvSpPr>
        <p:spPr>
          <a:xfrm>
            <a:off x="1522413" y="3862800"/>
            <a:ext cx="9144000" cy="16560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buNone/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隶书" pitchFamily="49" charset="-122"/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grpSp>
        <p:nvGrpSpPr>
          <p:cNvPr id="12" name="组合 11"/>
          <p:cNvGrpSpPr/>
          <p:nvPr userDrawn="1">
            <p:custDataLst>
              <p:tags r:id="rId9"/>
            </p:custDataLst>
          </p:nvPr>
        </p:nvGrpSpPr>
        <p:grpSpPr>
          <a:xfrm rot="5400000">
            <a:off x="10570210" y="3072765"/>
            <a:ext cx="2192655" cy="711835"/>
            <a:chOff x="9814560" y="164465"/>
            <a:chExt cx="2192655" cy="711835"/>
          </a:xfrm>
        </p:grpSpPr>
        <p:pic>
          <p:nvPicPr>
            <p:cNvPr id="13" name="图片 12"/>
            <p:cNvPicPr>
              <a:picLocks noChangeAspect="1"/>
            </p:cNvPicPr>
            <p:nvPr userDrawn="1">
              <p:custDataLst>
                <p:tags r:id="rId10"/>
              </p:custDataLst>
            </p:nvPr>
          </p:nvPicPr>
          <p:blipFill>
            <a:blip r:embed="rId11"/>
            <a:stretch>
              <a:fillRect/>
            </a:stretch>
          </p:blipFill>
          <p:spPr>
            <a:xfrm>
              <a:off x="10479405" y="164465"/>
              <a:ext cx="1527810" cy="711835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4" name="图片 13"/>
            <p:cNvPicPr>
              <a:picLocks noChangeAspect="1"/>
            </p:cNvPicPr>
            <p:nvPr userDrawn="1">
              <p:custDataLst>
                <p:tags r:id="rId12"/>
              </p:custDataLst>
            </p:nvPr>
          </p:nvPicPr>
          <p:blipFill>
            <a:blip r:embed="rId13"/>
            <a:stretch>
              <a:fillRect/>
            </a:stretch>
          </p:blipFill>
          <p:spPr>
            <a:xfrm flipH="1" flipV="1">
              <a:off x="9814560" y="347980"/>
              <a:ext cx="741045" cy="345440"/>
            </a:xfrm>
            <a:prstGeom prst="rect">
              <a:avLst/>
            </a:prstGeom>
            <a:ln>
              <a:noFill/>
            </a:ln>
          </p:spPr>
        </p:pic>
      </p:grpSp>
      <p:grpSp>
        <p:nvGrpSpPr>
          <p:cNvPr id="15" name="组合 14"/>
          <p:cNvGrpSpPr/>
          <p:nvPr userDrawn="1">
            <p:custDataLst>
              <p:tags r:id="rId14"/>
            </p:custDataLst>
          </p:nvPr>
        </p:nvGrpSpPr>
        <p:grpSpPr>
          <a:xfrm rot="5400000" flipH="1" flipV="1">
            <a:off x="-613410" y="3073400"/>
            <a:ext cx="2192655" cy="711835"/>
            <a:chOff x="9814560" y="164465"/>
            <a:chExt cx="2192655" cy="711835"/>
          </a:xfrm>
        </p:grpSpPr>
        <p:pic>
          <p:nvPicPr>
            <p:cNvPr id="16" name="图片 15"/>
            <p:cNvPicPr>
              <a:picLocks noChangeAspect="1"/>
            </p:cNvPicPr>
            <p:nvPr userDrawn="1">
              <p:custDataLst>
                <p:tags r:id="rId15"/>
              </p:custDataLst>
            </p:nvPr>
          </p:nvPicPr>
          <p:blipFill>
            <a:blip r:embed="rId11"/>
            <a:stretch>
              <a:fillRect/>
            </a:stretch>
          </p:blipFill>
          <p:spPr>
            <a:xfrm>
              <a:off x="10479405" y="164465"/>
              <a:ext cx="1527810" cy="711835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7" name="图片 16"/>
            <p:cNvPicPr>
              <a:picLocks noChangeAspect="1"/>
            </p:cNvPicPr>
            <p:nvPr userDrawn="1">
              <p:custDataLst>
                <p:tags r:id="rId16"/>
              </p:custDataLst>
            </p:nvPr>
          </p:nvPicPr>
          <p:blipFill>
            <a:blip r:embed="rId13"/>
            <a:stretch>
              <a:fillRect/>
            </a:stretch>
          </p:blipFill>
          <p:spPr>
            <a:xfrm flipH="1" flipV="1">
              <a:off x="9814560" y="347980"/>
              <a:ext cx="741045" cy="345440"/>
            </a:xfrm>
            <a:prstGeom prst="rect">
              <a:avLst/>
            </a:prstGeom>
            <a:ln>
              <a:noFill/>
            </a:ln>
          </p:spPr>
        </p:pic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blipFill dpi="0" rotWithShape="1">
          <a:blip r:embed="rId2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 userDrawn="1">
            <p:custDataLst>
              <p:tags r:id="rId3"/>
            </p:custDataLst>
          </p:nvPr>
        </p:nvGrpSpPr>
        <p:grpSpPr>
          <a:xfrm>
            <a:off x="184785" y="164465"/>
            <a:ext cx="11822430" cy="6557645"/>
            <a:chOff x="184785" y="164465"/>
            <a:chExt cx="11822430" cy="6557645"/>
          </a:xfrm>
        </p:grpSpPr>
        <p:grpSp>
          <p:nvGrpSpPr>
            <p:cNvPr id="8" name="组合 7"/>
            <p:cNvGrpSpPr/>
            <p:nvPr userDrawn="1"/>
          </p:nvGrpSpPr>
          <p:grpSpPr>
            <a:xfrm>
              <a:off x="9814560" y="164465"/>
              <a:ext cx="2192655" cy="711835"/>
              <a:chOff x="9814560" y="164465"/>
              <a:chExt cx="2192655" cy="711835"/>
            </a:xfrm>
          </p:grpSpPr>
          <p:pic>
            <p:nvPicPr>
              <p:cNvPr id="12" name="图片 11"/>
              <p:cNvPicPr>
                <a:picLocks noChangeAspect="1"/>
              </p:cNvPicPr>
              <p:nvPr userDrawn="1">
                <p:custDataLst>
                  <p:tags r:id="rId4"/>
                </p:custDataLst>
              </p:nvPr>
            </p:nvPicPr>
            <p:blipFill>
              <a:blip r:embed="rId5"/>
              <a:stretch>
                <a:fillRect/>
              </a:stretch>
            </p:blipFill>
            <p:spPr>
              <a:xfrm>
                <a:off x="10479405" y="164465"/>
                <a:ext cx="1527810" cy="711835"/>
              </a:xfrm>
              <a:prstGeom prst="rect">
                <a:avLst/>
              </a:prstGeom>
              <a:ln>
                <a:noFill/>
              </a:ln>
            </p:spPr>
          </p:pic>
          <p:pic>
            <p:nvPicPr>
              <p:cNvPr id="13" name="图片 12"/>
              <p:cNvPicPr>
                <a:picLocks noChangeAspect="1"/>
              </p:cNvPicPr>
              <p:nvPr userDrawn="1">
                <p:custDataLst>
                  <p:tags r:id="rId6"/>
                </p:custDataLst>
              </p:nvPr>
            </p:nvPicPr>
            <p:blipFill>
              <a:blip r:embed="rId7"/>
              <a:stretch>
                <a:fillRect/>
              </a:stretch>
            </p:blipFill>
            <p:spPr>
              <a:xfrm flipH="1" flipV="1">
                <a:off x="9814560" y="347980"/>
                <a:ext cx="741045" cy="345440"/>
              </a:xfrm>
              <a:prstGeom prst="rect">
                <a:avLst/>
              </a:prstGeom>
              <a:ln>
                <a:noFill/>
              </a:ln>
            </p:spPr>
          </p:pic>
        </p:grpSp>
        <p:grpSp>
          <p:nvGrpSpPr>
            <p:cNvPr id="9" name="组合 8"/>
            <p:cNvGrpSpPr/>
            <p:nvPr userDrawn="1"/>
          </p:nvGrpSpPr>
          <p:grpSpPr>
            <a:xfrm>
              <a:off x="184785" y="5835650"/>
              <a:ext cx="2512695" cy="886460"/>
              <a:chOff x="184785" y="5835650"/>
              <a:chExt cx="2512695" cy="886460"/>
            </a:xfrm>
          </p:grpSpPr>
          <p:pic>
            <p:nvPicPr>
              <p:cNvPr id="10" name="图片 9"/>
              <p:cNvPicPr>
                <a:picLocks noChangeAspect="1"/>
              </p:cNvPicPr>
              <p:nvPr userDrawn="1">
                <p:custDataLst>
                  <p:tags r:id="rId8"/>
                </p:custDataLst>
              </p:nvPr>
            </p:nvPicPr>
            <p:blipFill>
              <a:blip r:embed="rId9"/>
              <a:stretch>
                <a:fillRect/>
              </a:stretch>
            </p:blipFill>
            <p:spPr>
              <a:xfrm>
                <a:off x="184785" y="5957570"/>
                <a:ext cx="1771650" cy="764540"/>
              </a:xfrm>
              <a:prstGeom prst="rect">
                <a:avLst/>
              </a:prstGeom>
              <a:ln>
                <a:noFill/>
              </a:ln>
            </p:spPr>
          </p:pic>
          <p:pic>
            <p:nvPicPr>
              <p:cNvPr id="11" name="图片 10"/>
              <p:cNvPicPr>
                <a:picLocks noChangeAspect="1"/>
              </p:cNvPicPr>
              <p:nvPr userDrawn="1">
                <p:custDataLst>
                  <p:tags r:id="rId10"/>
                </p:custDataLst>
              </p:nvPr>
            </p:nvPicPr>
            <p:blipFill>
              <a:blip r:embed="rId7"/>
              <a:stretch>
                <a:fillRect/>
              </a:stretch>
            </p:blipFill>
            <p:spPr>
              <a:xfrm flipH="1" flipV="1">
                <a:off x="1956435" y="5835650"/>
                <a:ext cx="741045" cy="345440"/>
              </a:xfrm>
              <a:prstGeom prst="rect">
                <a:avLst/>
              </a:prstGeom>
              <a:ln>
                <a:noFill/>
              </a:ln>
            </p:spPr>
          </p:pic>
        </p:grp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11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90170" tIns="46990" rIns="90170" bIns="46990" rtlCol="0" anchor="t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itchFamily="34" charset="0"/>
                <a:ea typeface="隶书" pitchFamily="49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12"/>
            </p:custDataLst>
          </p:nvPr>
        </p:nvSpPr>
        <p:spPr>
          <a:xfrm>
            <a:off x="669882" y="952508"/>
            <a:ext cx="10852237" cy="5388907"/>
          </a:xfrm>
        </p:spPr>
        <p:txBody>
          <a:bodyPr vert="horz" lIns="90170" tIns="46990" rIns="90170" bIns="4699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itchFamily="34" charset="0"/>
                <a:ea typeface="隶书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itchFamily="34" charset="0"/>
                <a:ea typeface="隶书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itchFamily="34" charset="0"/>
                <a:ea typeface="隶书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itchFamily="34" charset="0"/>
                <a:ea typeface="隶书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itchFamily="34" charset="0"/>
                <a:ea typeface="隶书" pitchFamily="49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1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1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bg>
      <p:bgPr>
        <a:blipFill dpi="0" rotWithShape="1">
          <a:blip r:embed="rId2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 userDrawn="1">
            <p:custDataLst>
              <p:tags r:id="rId3"/>
            </p:custDataLst>
          </p:nvPr>
        </p:nvSpPr>
        <p:spPr>
          <a:xfrm>
            <a:off x="10361491" y="1032877"/>
            <a:ext cx="141577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9600">
                <a:solidFill>
                  <a:srgbClr val="BDCBD1">
                    <a:alpha val="10000"/>
                  </a:srgbClr>
                </a:solidFill>
                <a:latin typeface="华文中宋" pitchFamily="2" charset="-122"/>
                <a:ea typeface="华文中宋" pitchFamily="2" charset="-122"/>
              </a:rPr>
              <a:t>海</a:t>
            </a:r>
            <a:endParaRPr lang="zh-CN" altLang="en-US" sz="9600">
              <a:solidFill>
                <a:srgbClr val="BDCBD1">
                  <a:alpha val="10000"/>
                </a:srgbClr>
              </a:solidFill>
              <a:latin typeface="华文中宋" pitchFamily="2" charset="-122"/>
              <a:ea typeface="华文中宋" pitchFamily="2" charset="-122"/>
            </a:endParaRPr>
          </a:p>
        </p:txBody>
      </p:sp>
      <p:pic>
        <p:nvPicPr>
          <p:cNvPr id="8" name="图片 7"/>
          <p:cNvPicPr>
            <a:picLocks noChangeAspect="1"/>
          </p:cNvPicPr>
          <p:nvPr userDrawn="1"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 flipH="1">
            <a:off x="5900926" y="3619499"/>
            <a:ext cx="6291073" cy="3238501"/>
          </a:xfrm>
          <a:prstGeom prst="rect">
            <a:avLst/>
          </a:prstGeom>
        </p:spPr>
      </p:pic>
      <p:sp>
        <p:nvSpPr>
          <p:cNvPr id="9" name="文本框 8"/>
          <p:cNvSpPr txBox="1"/>
          <p:nvPr userDrawn="1">
            <p:custDataLst>
              <p:tags r:id="rId6"/>
            </p:custDataLst>
          </p:nvPr>
        </p:nvSpPr>
        <p:spPr>
          <a:xfrm>
            <a:off x="8474796" y="-935554"/>
            <a:ext cx="2313454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600">
                <a:solidFill>
                  <a:srgbClr val="BDCBD1">
                    <a:alpha val="10000"/>
                  </a:srgbClr>
                </a:solidFill>
                <a:latin typeface="华文中宋" pitchFamily="2" charset="-122"/>
                <a:ea typeface="华文中宋" pitchFamily="2" charset="-122"/>
              </a:rPr>
              <a:t>字</a:t>
            </a:r>
            <a:endParaRPr lang="zh-CN" altLang="en-US" sz="16600">
              <a:solidFill>
                <a:srgbClr val="BDCBD1">
                  <a:alpha val="10000"/>
                </a:srgbClr>
              </a:solidFill>
              <a:latin typeface="华文中宋" pitchFamily="2" charset="-122"/>
              <a:ea typeface="华文中宋" pitchFamily="2" charset="-122"/>
            </a:endParaRPr>
          </a:p>
        </p:txBody>
      </p:sp>
      <p:grpSp>
        <p:nvGrpSpPr>
          <p:cNvPr id="10" name="组合 9"/>
          <p:cNvGrpSpPr/>
          <p:nvPr userDrawn="1">
            <p:custDataLst>
              <p:tags r:id="rId7"/>
            </p:custDataLst>
          </p:nvPr>
        </p:nvGrpSpPr>
        <p:grpSpPr>
          <a:xfrm>
            <a:off x="2506345" y="854392"/>
            <a:ext cx="7179310" cy="5149215"/>
            <a:chOff x="4195" y="1968"/>
            <a:chExt cx="9569" cy="6863"/>
          </a:xfrm>
        </p:grpSpPr>
        <p:pic>
          <p:nvPicPr>
            <p:cNvPr id="11" name="图片 10"/>
            <p:cNvPicPr>
              <a:picLocks noChangeAspect="1"/>
            </p:cNvPicPr>
            <p:nvPr>
              <p:custDataLst>
                <p:tags r:id="rId8"/>
              </p:custDataLst>
            </p:nvPr>
          </p:nvPicPr>
          <p:blipFill>
            <a:blip r:embed="rId9"/>
            <a:stretch>
              <a:fillRect/>
            </a:stretch>
          </p:blipFill>
          <p:spPr>
            <a:xfrm>
              <a:off x="11212" y="4008"/>
              <a:ext cx="2552" cy="1189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2" name="图片 11"/>
            <p:cNvPicPr>
              <a:picLocks noChangeAspect="1"/>
            </p:cNvPicPr>
            <p:nvPr>
              <p:custDataLst>
                <p:tags r:id="rId10"/>
              </p:custDataLst>
            </p:nvPr>
          </p:nvPicPr>
          <p:blipFill>
            <a:blip r:embed="rId11"/>
            <a:stretch>
              <a:fillRect/>
            </a:stretch>
          </p:blipFill>
          <p:spPr>
            <a:xfrm>
              <a:off x="4195" y="5639"/>
              <a:ext cx="2915" cy="1358"/>
            </a:xfrm>
            <a:prstGeom prst="rect">
              <a:avLst/>
            </a:prstGeom>
            <a:ln>
              <a:noFill/>
            </a:ln>
          </p:spPr>
        </p:pic>
        <p:sp>
          <p:nvSpPr>
            <p:cNvPr id="13" name="任意多边形: 形状 12"/>
            <p:cNvSpPr/>
            <p:nvPr userDrawn="1">
              <p:custDataLst>
                <p:tags r:id="rId12"/>
              </p:custDataLst>
            </p:nvPr>
          </p:nvSpPr>
          <p:spPr>
            <a:xfrm>
              <a:off x="5756" y="1968"/>
              <a:ext cx="6379" cy="3435"/>
            </a:xfrm>
            <a:custGeom>
              <a:avLst/>
              <a:gdLst>
                <a:gd name="connsiteX0" fmla="*/ 2305971 w 4611942"/>
                <a:gd name="connsiteY0" fmla="*/ 0 h 4611942"/>
                <a:gd name="connsiteX1" fmla="*/ 4218119 w 4611942"/>
                <a:gd name="connsiteY1" fmla="*/ 1016681 h 4611942"/>
                <a:gd name="connsiteX2" fmla="*/ 4282522 w 4611942"/>
                <a:gd name="connsiteY2" fmla="*/ 1122692 h 4611942"/>
                <a:gd name="connsiteX3" fmla="*/ 3929030 w 4611942"/>
                <a:gd name="connsiteY3" fmla="*/ 1122692 h 4611942"/>
                <a:gd name="connsiteX4" fmla="*/ 3929030 w 4611942"/>
                <a:gd name="connsiteY4" fmla="*/ 1823121 h 4611942"/>
                <a:gd name="connsiteX5" fmla="*/ 4560435 w 4611942"/>
                <a:gd name="connsiteY5" fmla="*/ 1823121 h 4611942"/>
                <a:gd name="connsiteX6" fmla="*/ 4565093 w 4611942"/>
                <a:gd name="connsiteY6" fmla="*/ 1841237 h 4611942"/>
                <a:gd name="connsiteX7" fmla="*/ 4611942 w 4611942"/>
                <a:gd name="connsiteY7" fmla="*/ 2305971 h 4611942"/>
                <a:gd name="connsiteX8" fmla="*/ 2305971 w 4611942"/>
                <a:gd name="connsiteY8" fmla="*/ 4611942 h 4611942"/>
                <a:gd name="connsiteX9" fmla="*/ 0 w 4611942"/>
                <a:gd name="connsiteY9" fmla="*/ 2305971 h 4611942"/>
                <a:gd name="connsiteX10" fmla="*/ 2305971 w 4611942"/>
                <a:gd name="connsiteY10" fmla="*/ 0 h 4611942"/>
                <a:gd name="connsiteX0-1" fmla="*/ 2305971 w 4611942"/>
                <a:gd name="connsiteY0-2" fmla="*/ 0 h 4611942"/>
                <a:gd name="connsiteX1-3" fmla="*/ 4218119 w 4611942"/>
                <a:gd name="connsiteY1-4" fmla="*/ 1016681 h 4611942"/>
                <a:gd name="connsiteX2-5" fmla="*/ 4282522 w 4611942"/>
                <a:gd name="connsiteY2-6" fmla="*/ 1122692 h 4611942"/>
                <a:gd name="connsiteX3-7" fmla="*/ 3929030 w 4611942"/>
                <a:gd name="connsiteY3-8" fmla="*/ 1823121 h 4611942"/>
                <a:gd name="connsiteX4-9" fmla="*/ 4560435 w 4611942"/>
                <a:gd name="connsiteY4-10" fmla="*/ 1823121 h 4611942"/>
                <a:gd name="connsiteX5-11" fmla="*/ 4565093 w 4611942"/>
                <a:gd name="connsiteY5-12" fmla="*/ 1841237 h 4611942"/>
                <a:gd name="connsiteX6-13" fmla="*/ 4611942 w 4611942"/>
                <a:gd name="connsiteY6-14" fmla="*/ 2305971 h 4611942"/>
                <a:gd name="connsiteX7-15" fmla="*/ 2305971 w 4611942"/>
                <a:gd name="connsiteY7-16" fmla="*/ 4611942 h 4611942"/>
                <a:gd name="connsiteX8-17" fmla="*/ 0 w 4611942"/>
                <a:gd name="connsiteY8-18" fmla="*/ 2305971 h 4611942"/>
                <a:gd name="connsiteX9-19" fmla="*/ 2305971 w 4611942"/>
                <a:gd name="connsiteY9-20" fmla="*/ 0 h 4611942"/>
                <a:gd name="connsiteX0-21" fmla="*/ 3929030 w 4611942"/>
                <a:gd name="connsiteY0-22" fmla="*/ 1823121 h 4611942"/>
                <a:gd name="connsiteX1-23" fmla="*/ 4560435 w 4611942"/>
                <a:gd name="connsiteY1-24" fmla="*/ 1823121 h 4611942"/>
                <a:gd name="connsiteX2-25" fmla="*/ 4565093 w 4611942"/>
                <a:gd name="connsiteY2-26" fmla="*/ 1841237 h 4611942"/>
                <a:gd name="connsiteX3-27" fmla="*/ 4611942 w 4611942"/>
                <a:gd name="connsiteY3-28" fmla="*/ 2305971 h 4611942"/>
                <a:gd name="connsiteX4-29" fmla="*/ 2305971 w 4611942"/>
                <a:gd name="connsiteY4-30" fmla="*/ 4611942 h 4611942"/>
                <a:gd name="connsiteX5-31" fmla="*/ 0 w 4611942"/>
                <a:gd name="connsiteY5-32" fmla="*/ 2305971 h 4611942"/>
                <a:gd name="connsiteX6-33" fmla="*/ 2305971 w 4611942"/>
                <a:gd name="connsiteY6-34" fmla="*/ 0 h 4611942"/>
                <a:gd name="connsiteX7-35" fmla="*/ 4218119 w 4611942"/>
                <a:gd name="connsiteY7-36" fmla="*/ 1016681 h 4611942"/>
                <a:gd name="connsiteX8-37" fmla="*/ 4282522 w 4611942"/>
                <a:gd name="connsiteY8-38" fmla="*/ 1122692 h 4611942"/>
                <a:gd name="connsiteX9-39" fmla="*/ 4020470 w 4611942"/>
                <a:gd name="connsiteY9-40" fmla="*/ 1914561 h 4611942"/>
                <a:gd name="connsiteX0-41" fmla="*/ 3929030 w 4611942"/>
                <a:gd name="connsiteY0-42" fmla="*/ 1823121 h 4611942"/>
                <a:gd name="connsiteX1-43" fmla="*/ 4560435 w 4611942"/>
                <a:gd name="connsiteY1-44" fmla="*/ 1823121 h 4611942"/>
                <a:gd name="connsiteX2-45" fmla="*/ 4565093 w 4611942"/>
                <a:gd name="connsiteY2-46" fmla="*/ 1841237 h 4611942"/>
                <a:gd name="connsiteX3-47" fmla="*/ 4611942 w 4611942"/>
                <a:gd name="connsiteY3-48" fmla="*/ 2305971 h 4611942"/>
                <a:gd name="connsiteX4-49" fmla="*/ 2305971 w 4611942"/>
                <a:gd name="connsiteY4-50" fmla="*/ 4611942 h 4611942"/>
                <a:gd name="connsiteX5-51" fmla="*/ 0 w 4611942"/>
                <a:gd name="connsiteY5-52" fmla="*/ 2305971 h 4611942"/>
                <a:gd name="connsiteX6-53" fmla="*/ 2305971 w 4611942"/>
                <a:gd name="connsiteY6-54" fmla="*/ 0 h 4611942"/>
                <a:gd name="connsiteX7-55" fmla="*/ 4218119 w 4611942"/>
                <a:gd name="connsiteY7-56" fmla="*/ 1016681 h 4611942"/>
                <a:gd name="connsiteX8-57" fmla="*/ 4282522 w 4611942"/>
                <a:gd name="connsiteY8-58" fmla="*/ 1122692 h 4611942"/>
                <a:gd name="connsiteX0-59" fmla="*/ 4560435 w 4611942"/>
                <a:gd name="connsiteY0-60" fmla="*/ 1823121 h 4611942"/>
                <a:gd name="connsiteX1-61" fmla="*/ 4565093 w 4611942"/>
                <a:gd name="connsiteY1-62" fmla="*/ 1841237 h 4611942"/>
                <a:gd name="connsiteX2-63" fmla="*/ 4611942 w 4611942"/>
                <a:gd name="connsiteY2-64" fmla="*/ 2305971 h 4611942"/>
                <a:gd name="connsiteX3-65" fmla="*/ 2305971 w 4611942"/>
                <a:gd name="connsiteY3-66" fmla="*/ 4611942 h 4611942"/>
                <a:gd name="connsiteX4-67" fmla="*/ 0 w 4611942"/>
                <a:gd name="connsiteY4-68" fmla="*/ 2305971 h 4611942"/>
                <a:gd name="connsiteX5-69" fmla="*/ 2305971 w 4611942"/>
                <a:gd name="connsiteY5-70" fmla="*/ 0 h 4611942"/>
                <a:gd name="connsiteX6-71" fmla="*/ 4218119 w 4611942"/>
                <a:gd name="connsiteY6-72" fmla="*/ 1016681 h 4611942"/>
                <a:gd name="connsiteX7-73" fmla="*/ 4282522 w 4611942"/>
                <a:gd name="connsiteY7-74" fmla="*/ 1122692 h 4611942"/>
                <a:gd name="connsiteX0-75" fmla="*/ 4560435 w 4944884"/>
                <a:gd name="connsiteY0-76" fmla="*/ 1823121 h 2495333"/>
                <a:gd name="connsiteX1-77" fmla="*/ 4565093 w 4944884"/>
                <a:gd name="connsiteY1-78" fmla="*/ 1841237 h 2495333"/>
                <a:gd name="connsiteX2-79" fmla="*/ 4611942 w 4944884"/>
                <a:gd name="connsiteY2-80" fmla="*/ 2305971 h 2495333"/>
                <a:gd name="connsiteX3-81" fmla="*/ 0 w 4944884"/>
                <a:gd name="connsiteY3-82" fmla="*/ 2305971 h 2495333"/>
                <a:gd name="connsiteX4-83" fmla="*/ 2305971 w 4944884"/>
                <a:gd name="connsiteY4-84" fmla="*/ 0 h 2495333"/>
                <a:gd name="connsiteX5-85" fmla="*/ 4218119 w 4944884"/>
                <a:gd name="connsiteY5-86" fmla="*/ 1016681 h 2495333"/>
                <a:gd name="connsiteX6-87" fmla="*/ 4282522 w 4944884"/>
                <a:gd name="connsiteY6-88" fmla="*/ 1122692 h 2495333"/>
                <a:gd name="connsiteX0-89" fmla="*/ 4560435 w 4565093"/>
                <a:gd name="connsiteY0-90" fmla="*/ 1823121 h 2384058"/>
                <a:gd name="connsiteX1-91" fmla="*/ 4565093 w 4565093"/>
                <a:gd name="connsiteY1-92" fmla="*/ 1841237 h 2384058"/>
                <a:gd name="connsiteX2-93" fmla="*/ 0 w 4565093"/>
                <a:gd name="connsiteY2-94" fmla="*/ 2305971 h 2384058"/>
                <a:gd name="connsiteX3-95" fmla="*/ 2305971 w 4565093"/>
                <a:gd name="connsiteY3-96" fmla="*/ 0 h 2384058"/>
                <a:gd name="connsiteX4-97" fmla="*/ 4218119 w 4565093"/>
                <a:gd name="connsiteY4-98" fmla="*/ 1016681 h 2384058"/>
                <a:gd name="connsiteX5-99" fmla="*/ 4282522 w 4565093"/>
                <a:gd name="connsiteY5-100" fmla="*/ 1122692 h 2384058"/>
                <a:gd name="connsiteX0-101" fmla="*/ 4560435 w 4560435"/>
                <a:gd name="connsiteY0-102" fmla="*/ 1823121 h 2305971"/>
                <a:gd name="connsiteX1-103" fmla="*/ 0 w 4560435"/>
                <a:gd name="connsiteY1-104" fmla="*/ 2305971 h 2305971"/>
                <a:gd name="connsiteX2-105" fmla="*/ 2305971 w 4560435"/>
                <a:gd name="connsiteY2-106" fmla="*/ 0 h 2305971"/>
                <a:gd name="connsiteX3-107" fmla="*/ 4218119 w 4560435"/>
                <a:gd name="connsiteY3-108" fmla="*/ 1016681 h 2305971"/>
                <a:gd name="connsiteX4-109" fmla="*/ 4282522 w 4560435"/>
                <a:gd name="connsiteY4-110" fmla="*/ 1122692 h 2305971"/>
                <a:gd name="connsiteX0-111" fmla="*/ 0 w 4282522"/>
                <a:gd name="connsiteY0-112" fmla="*/ 2305971 h 2305971"/>
                <a:gd name="connsiteX1-113" fmla="*/ 2305971 w 4282522"/>
                <a:gd name="connsiteY1-114" fmla="*/ 0 h 2305971"/>
                <a:gd name="connsiteX2-115" fmla="*/ 4218119 w 4282522"/>
                <a:gd name="connsiteY2-116" fmla="*/ 1016681 h 2305971"/>
                <a:gd name="connsiteX3-117" fmla="*/ 4282522 w 4282522"/>
                <a:gd name="connsiteY3-118" fmla="*/ 1122692 h 2305971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4282522" h="2305971">
                  <a:moveTo>
                    <a:pt x="0" y="2305971"/>
                  </a:moveTo>
                  <a:cubicBezTo>
                    <a:pt x="0" y="1032418"/>
                    <a:pt x="1032418" y="0"/>
                    <a:pt x="2305971" y="0"/>
                  </a:cubicBezTo>
                  <a:cubicBezTo>
                    <a:pt x="3101942" y="0"/>
                    <a:pt x="3803719" y="403288"/>
                    <a:pt x="4218119" y="1016681"/>
                  </a:cubicBezTo>
                  <a:lnTo>
                    <a:pt x="4282522" y="1122692"/>
                  </a:lnTo>
                </a:path>
              </a:pathLst>
            </a:custGeom>
            <a:noFill/>
            <a:ln w="571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sz="1800">
                <a:cs typeface="+mn-ea"/>
                <a:sym typeface="+mn-lt"/>
              </a:endParaRPr>
            </a:p>
          </p:txBody>
        </p:sp>
        <p:sp>
          <p:nvSpPr>
            <p:cNvPr id="14" name="任意多边形: 形状 13"/>
            <p:cNvSpPr/>
            <p:nvPr userDrawn="1">
              <p:custDataLst>
                <p:tags r:id="rId13"/>
              </p:custDataLst>
            </p:nvPr>
          </p:nvSpPr>
          <p:spPr>
            <a:xfrm rot="10800000">
              <a:off x="6224" y="5397"/>
              <a:ext cx="6379" cy="3435"/>
            </a:xfrm>
            <a:custGeom>
              <a:avLst/>
              <a:gdLst>
                <a:gd name="connsiteX0" fmla="*/ 2305971 w 4611942"/>
                <a:gd name="connsiteY0" fmla="*/ 0 h 4611942"/>
                <a:gd name="connsiteX1" fmla="*/ 4218119 w 4611942"/>
                <a:gd name="connsiteY1" fmla="*/ 1016681 h 4611942"/>
                <a:gd name="connsiteX2" fmla="*/ 4282522 w 4611942"/>
                <a:gd name="connsiteY2" fmla="*/ 1122692 h 4611942"/>
                <a:gd name="connsiteX3" fmla="*/ 3929030 w 4611942"/>
                <a:gd name="connsiteY3" fmla="*/ 1122692 h 4611942"/>
                <a:gd name="connsiteX4" fmla="*/ 3929030 w 4611942"/>
                <a:gd name="connsiteY4" fmla="*/ 1823121 h 4611942"/>
                <a:gd name="connsiteX5" fmla="*/ 4560435 w 4611942"/>
                <a:gd name="connsiteY5" fmla="*/ 1823121 h 4611942"/>
                <a:gd name="connsiteX6" fmla="*/ 4565093 w 4611942"/>
                <a:gd name="connsiteY6" fmla="*/ 1841237 h 4611942"/>
                <a:gd name="connsiteX7" fmla="*/ 4611942 w 4611942"/>
                <a:gd name="connsiteY7" fmla="*/ 2305971 h 4611942"/>
                <a:gd name="connsiteX8" fmla="*/ 2305971 w 4611942"/>
                <a:gd name="connsiteY8" fmla="*/ 4611942 h 4611942"/>
                <a:gd name="connsiteX9" fmla="*/ 0 w 4611942"/>
                <a:gd name="connsiteY9" fmla="*/ 2305971 h 4611942"/>
                <a:gd name="connsiteX10" fmla="*/ 2305971 w 4611942"/>
                <a:gd name="connsiteY10" fmla="*/ 0 h 4611942"/>
                <a:gd name="connsiteX0-1" fmla="*/ 2305971 w 4611942"/>
                <a:gd name="connsiteY0-2" fmla="*/ 0 h 4611942"/>
                <a:gd name="connsiteX1-3" fmla="*/ 4218119 w 4611942"/>
                <a:gd name="connsiteY1-4" fmla="*/ 1016681 h 4611942"/>
                <a:gd name="connsiteX2-5" fmla="*/ 4282522 w 4611942"/>
                <a:gd name="connsiteY2-6" fmla="*/ 1122692 h 4611942"/>
                <a:gd name="connsiteX3-7" fmla="*/ 3929030 w 4611942"/>
                <a:gd name="connsiteY3-8" fmla="*/ 1823121 h 4611942"/>
                <a:gd name="connsiteX4-9" fmla="*/ 4560435 w 4611942"/>
                <a:gd name="connsiteY4-10" fmla="*/ 1823121 h 4611942"/>
                <a:gd name="connsiteX5-11" fmla="*/ 4565093 w 4611942"/>
                <a:gd name="connsiteY5-12" fmla="*/ 1841237 h 4611942"/>
                <a:gd name="connsiteX6-13" fmla="*/ 4611942 w 4611942"/>
                <a:gd name="connsiteY6-14" fmla="*/ 2305971 h 4611942"/>
                <a:gd name="connsiteX7-15" fmla="*/ 2305971 w 4611942"/>
                <a:gd name="connsiteY7-16" fmla="*/ 4611942 h 4611942"/>
                <a:gd name="connsiteX8-17" fmla="*/ 0 w 4611942"/>
                <a:gd name="connsiteY8-18" fmla="*/ 2305971 h 4611942"/>
                <a:gd name="connsiteX9-19" fmla="*/ 2305971 w 4611942"/>
                <a:gd name="connsiteY9-20" fmla="*/ 0 h 4611942"/>
                <a:gd name="connsiteX0-21" fmla="*/ 3929030 w 4611942"/>
                <a:gd name="connsiteY0-22" fmla="*/ 1823121 h 4611942"/>
                <a:gd name="connsiteX1-23" fmla="*/ 4560435 w 4611942"/>
                <a:gd name="connsiteY1-24" fmla="*/ 1823121 h 4611942"/>
                <a:gd name="connsiteX2-25" fmla="*/ 4565093 w 4611942"/>
                <a:gd name="connsiteY2-26" fmla="*/ 1841237 h 4611942"/>
                <a:gd name="connsiteX3-27" fmla="*/ 4611942 w 4611942"/>
                <a:gd name="connsiteY3-28" fmla="*/ 2305971 h 4611942"/>
                <a:gd name="connsiteX4-29" fmla="*/ 2305971 w 4611942"/>
                <a:gd name="connsiteY4-30" fmla="*/ 4611942 h 4611942"/>
                <a:gd name="connsiteX5-31" fmla="*/ 0 w 4611942"/>
                <a:gd name="connsiteY5-32" fmla="*/ 2305971 h 4611942"/>
                <a:gd name="connsiteX6-33" fmla="*/ 2305971 w 4611942"/>
                <a:gd name="connsiteY6-34" fmla="*/ 0 h 4611942"/>
                <a:gd name="connsiteX7-35" fmla="*/ 4218119 w 4611942"/>
                <a:gd name="connsiteY7-36" fmla="*/ 1016681 h 4611942"/>
                <a:gd name="connsiteX8-37" fmla="*/ 4282522 w 4611942"/>
                <a:gd name="connsiteY8-38" fmla="*/ 1122692 h 4611942"/>
                <a:gd name="connsiteX9-39" fmla="*/ 4020470 w 4611942"/>
                <a:gd name="connsiteY9-40" fmla="*/ 1914561 h 4611942"/>
                <a:gd name="connsiteX0-41" fmla="*/ 3929030 w 4611942"/>
                <a:gd name="connsiteY0-42" fmla="*/ 1823121 h 4611942"/>
                <a:gd name="connsiteX1-43" fmla="*/ 4560435 w 4611942"/>
                <a:gd name="connsiteY1-44" fmla="*/ 1823121 h 4611942"/>
                <a:gd name="connsiteX2-45" fmla="*/ 4565093 w 4611942"/>
                <a:gd name="connsiteY2-46" fmla="*/ 1841237 h 4611942"/>
                <a:gd name="connsiteX3-47" fmla="*/ 4611942 w 4611942"/>
                <a:gd name="connsiteY3-48" fmla="*/ 2305971 h 4611942"/>
                <a:gd name="connsiteX4-49" fmla="*/ 2305971 w 4611942"/>
                <a:gd name="connsiteY4-50" fmla="*/ 4611942 h 4611942"/>
                <a:gd name="connsiteX5-51" fmla="*/ 0 w 4611942"/>
                <a:gd name="connsiteY5-52" fmla="*/ 2305971 h 4611942"/>
                <a:gd name="connsiteX6-53" fmla="*/ 2305971 w 4611942"/>
                <a:gd name="connsiteY6-54" fmla="*/ 0 h 4611942"/>
                <a:gd name="connsiteX7-55" fmla="*/ 4218119 w 4611942"/>
                <a:gd name="connsiteY7-56" fmla="*/ 1016681 h 4611942"/>
                <a:gd name="connsiteX8-57" fmla="*/ 4282522 w 4611942"/>
                <a:gd name="connsiteY8-58" fmla="*/ 1122692 h 4611942"/>
                <a:gd name="connsiteX0-59" fmla="*/ 4560435 w 4611942"/>
                <a:gd name="connsiteY0-60" fmla="*/ 1823121 h 4611942"/>
                <a:gd name="connsiteX1-61" fmla="*/ 4565093 w 4611942"/>
                <a:gd name="connsiteY1-62" fmla="*/ 1841237 h 4611942"/>
                <a:gd name="connsiteX2-63" fmla="*/ 4611942 w 4611942"/>
                <a:gd name="connsiteY2-64" fmla="*/ 2305971 h 4611942"/>
                <a:gd name="connsiteX3-65" fmla="*/ 2305971 w 4611942"/>
                <a:gd name="connsiteY3-66" fmla="*/ 4611942 h 4611942"/>
                <a:gd name="connsiteX4-67" fmla="*/ 0 w 4611942"/>
                <a:gd name="connsiteY4-68" fmla="*/ 2305971 h 4611942"/>
                <a:gd name="connsiteX5-69" fmla="*/ 2305971 w 4611942"/>
                <a:gd name="connsiteY5-70" fmla="*/ 0 h 4611942"/>
                <a:gd name="connsiteX6-71" fmla="*/ 4218119 w 4611942"/>
                <a:gd name="connsiteY6-72" fmla="*/ 1016681 h 4611942"/>
                <a:gd name="connsiteX7-73" fmla="*/ 4282522 w 4611942"/>
                <a:gd name="connsiteY7-74" fmla="*/ 1122692 h 4611942"/>
                <a:gd name="connsiteX0-75" fmla="*/ 4560435 w 4944884"/>
                <a:gd name="connsiteY0-76" fmla="*/ 1823121 h 2495333"/>
                <a:gd name="connsiteX1-77" fmla="*/ 4565093 w 4944884"/>
                <a:gd name="connsiteY1-78" fmla="*/ 1841237 h 2495333"/>
                <a:gd name="connsiteX2-79" fmla="*/ 4611942 w 4944884"/>
                <a:gd name="connsiteY2-80" fmla="*/ 2305971 h 2495333"/>
                <a:gd name="connsiteX3-81" fmla="*/ 0 w 4944884"/>
                <a:gd name="connsiteY3-82" fmla="*/ 2305971 h 2495333"/>
                <a:gd name="connsiteX4-83" fmla="*/ 2305971 w 4944884"/>
                <a:gd name="connsiteY4-84" fmla="*/ 0 h 2495333"/>
                <a:gd name="connsiteX5-85" fmla="*/ 4218119 w 4944884"/>
                <a:gd name="connsiteY5-86" fmla="*/ 1016681 h 2495333"/>
                <a:gd name="connsiteX6-87" fmla="*/ 4282522 w 4944884"/>
                <a:gd name="connsiteY6-88" fmla="*/ 1122692 h 2495333"/>
                <a:gd name="connsiteX0-89" fmla="*/ 4560435 w 4565093"/>
                <a:gd name="connsiteY0-90" fmla="*/ 1823121 h 2384058"/>
                <a:gd name="connsiteX1-91" fmla="*/ 4565093 w 4565093"/>
                <a:gd name="connsiteY1-92" fmla="*/ 1841237 h 2384058"/>
                <a:gd name="connsiteX2-93" fmla="*/ 0 w 4565093"/>
                <a:gd name="connsiteY2-94" fmla="*/ 2305971 h 2384058"/>
                <a:gd name="connsiteX3-95" fmla="*/ 2305971 w 4565093"/>
                <a:gd name="connsiteY3-96" fmla="*/ 0 h 2384058"/>
                <a:gd name="connsiteX4-97" fmla="*/ 4218119 w 4565093"/>
                <a:gd name="connsiteY4-98" fmla="*/ 1016681 h 2384058"/>
                <a:gd name="connsiteX5-99" fmla="*/ 4282522 w 4565093"/>
                <a:gd name="connsiteY5-100" fmla="*/ 1122692 h 2384058"/>
                <a:gd name="connsiteX0-101" fmla="*/ 4560435 w 4560435"/>
                <a:gd name="connsiteY0-102" fmla="*/ 1823121 h 2305971"/>
                <a:gd name="connsiteX1-103" fmla="*/ 0 w 4560435"/>
                <a:gd name="connsiteY1-104" fmla="*/ 2305971 h 2305971"/>
                <a:gd name="connsiteX2-105" fmla="*/ 2305971 w 4560435"/>
                <a:gd name="connsiteY2-106" fmla="*/ 0 h 2305971"/>
                <a:gd name="connsiteX3-107" fmla="*/ 4218119 w 4560435"/>
                <a:gd name="connsiteY3-108" fmla="*/ 1016681 h 2305971"/>
                <a:gd name="connsiteX4-109" fmla="*/ 4282522 w 4560435"/>
                <a:gd name="connsiteY4-110" fmla="*/ 1122692 h 2305971"/>
                <a:gd name="connsiteX0-111" fmla="*/ 0 w 4282522"/>
                <a:gd name="connsiteY0-112" fmla="*/ 2305971 h 2305971"/>
                <a:gd name="connsiteX1-113" fmla="*/ 2305971 w 4282522"/>
                <a:gd name="connsiteY1-114" fmla="*/ 0 h 2305971"/>
                <a:gd name="connsiteX2-115" fmla="*/ 4218119 w 4282522"/>
                <a:gd name="connsiteY2-116" fmla="*/ 1016681 h 2305971"/>
                <a:gd name="connsiteX3-117" fmla="*/ 4282522 w 4282522"/>
                <a:gd name="connsiteY3-118" fmla="*/ 1122692 h 2305971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4282522" h="2305971">
                  <a:moveTo>
                    <a:pt x="0" y="2305971"/>
                  </a:moveTo>
                  <a:cubicBezTo>
                    <a:pt x="0" y="1032418"/>
                    <a:pt x="1032418" y="0"/>
                    <a:pt x="2305971" y="0"/>
                  </a:cubicBezTo>
                  <a:cubicBezTo>
                    <a:pt x="3101942" y="0"/>
                    <a:pt x="3803719" y="403288"/>
                    <a:pt x="4218119" y="1016681"/>
                  </a:cubicBezTo>
                  <a:lnTo>
                    <a:pt x="4282522" y="1122692"/>
                  </a:lnTo>
                </a:path>
              </a:pathLst>
            </a:custGeom>
            <a:noFill/>
            <a:ln w="571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sz="1800">
                <a:cs typeface="+mn-ea"/>
                <a:sym typeface="+mn-lt"/>
              </a:endParaRPr>
            </a:p>
          </p:txBody>
        </p:sp>
      </p:grpSp>
      <p:sp>
        <p:nvSpPr>
          <p:cNvPr id="15" name="文本框 14"/>
          <p:cNvSpPr txBox="1"/>
          <p:nvPr userDrawn="1">
            <p:custDataLst>
              <p:tags r:id="rId14"/>
            </p:custDataLst>
          </p:nvPr>
        </p:nvSpPr>
        <p:spPr>
          <a:xfrm>
            <a:off x="-793083" y="4360024"/>
            <a:ext cx="2736647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9900">
                <a:solidFill>
                  <a:srgbClr val="BDCBD1">
                    <a:alpha val="25000"/>
                  </a:srgbClr>
                </a:solidFill>
                <a:latin typeface="华文中宋" pitchFamily="2" charset="-122"/>
                <a:ea typeface="华文中宋" pitchFamily="2" charset="-122"/>
              </a:rPr>
              <a:t>字</a:t>
            </a:r>
            <a:endParaRPr lang="zh-CN" altLang="en-US" sz="19900">
              <a:solidFill>
                <a:srgbClr val="BDCBD1">
                  <a:alpha val="25000"/>
                </a:srgbClr>
              </a:solidFill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1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1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16" name="标题 15"/>
          <p:cNvSpPr>
            <a:spLocks noGrp="1"/>
          </p:cNvSpPr>
          <p:nvPr>
            <p:ph type="title" hasCustomPrompt="1"/>
            <p:custDataLst>
              <p:tags r:id="rId18"/>
            </p:custDataLst>
          </p:nvPr>
        </p:nvSpPr>
        <p:spPr>
          <a:xfrm>
            <a:off x="4831141" y="1460500"/>
            <a:ext cx="690470" cy="3924300"/>
          </a:xfrm>
        </p:spPr>
        <p:txBody>
          <a:bodyPr vert="eaVert" lIns="90000" tIns="46800" rIns="90000" bIns="46800" anchor="t" anchorCtr="0">
            <a:normAutofit/>
          </a:bodyPr>
          <a:lstStyle>
            <a:lvl1pPr algn="ctr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ea typeface="汉仪尚巍手书W" pitchFamily="18" charset="-122"/>
              </a:defRPr>
            </a:lvl1pPr>
          </a:lstStyle>
          <a:p>
            <a:r>
              <a:rPr lang="zh-CN" altLang="en-US"/>
              <a:t>单击此处编辑标题</a:t>
            </a:r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blipFill dpi="0" rotWithShape="1">
          <a:blip r:embed="rId2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 userDrawn="1">
            <p:custDataLst>
              <p:tags r:id="rId3"/>
            </p:custDataLst>
          </p:nvPr>
        </p:nvGrpSpPr>
        <p:grpSpPr>
          <a:xfrm>
            <a:off x="184785" y="164465"/>
            <a:ext cx="11822430" cy="6557645"/>
            <a:chOff x="184785" y="164465"/>
            <a:chExt cx="11822430" cy="6557645"/>
          </a:xfrm>
        </p:grpSpPr>
        <p:grpSp>
          <p:nvGrpSpPr>
            <p:cNvPr id="9" name="组合 8"/>
            <p:cNvGrpSpPr/>
            <p:nvPr userDrawn="1"/>
          </p:nvGrpSpPr>
          <p:grpSpPr>
            <a:xfrm>
              <a:off x="9814560" y="164465"/>
              <a:ext cx="2192655" cy="711835"/>
              <a:chOff x="9814560" y="164465"/>
              <a:chExt cx="2192655" cy="711835"/>
            </a:xfrm>
          </p:grpSpPr>
          <p:pic>
            <p:nvPicPr>
              <p:cNvPr id="13" name="图片 12"/>
              <p:cNvPicPr>
                <a:picLocks noChangeAspect="1"/>
              </p:cNvPicPr>
              <p:nvPr userDrawn="1">
                <p:custDataLst>
                  <p:tags r:id="rId4"/>
                </p:custDataLst>
              </p:nvPr>
            </p:nvPicPr>
            <p:blipFill>
              <a:blip r:embed="rId5"/>
              <a:stretch>
                <a:fillRect/>
              </a:stretch>
            </p:blipFill>
            <p:spPr>
              <a:xfrm>
                <a:off x="10479405" y="164465"/>
                <a:ext cx="1527810" cy="711835"/>
              </a:xfrm>
              <a:prstGeom prst="rect">
                <a:avLst/>
              </a:prstGeom>
              <a:ln>
                <a:noFill/>
              </a:ln>
            </p:spPr>
          </p:pic>
          <p:pic>
            <p:nvPicPr>
              <p:cNvPr id="14" name="图片 13"/>
              <p:cNvPicPr>
                <a:picLocks noChangeAspect="1"/>
              </p:cNvPicPr>
              <p:nvPr userDrawn="1">
                <p:custDataLst>
                  <p:tags r:id="rId6"/>
                </p:custDataLst>
              </p:nvPr>
            </p:nvPicPr>
            <p:blipFill>
              <a:blip r:embed="rId7"/>
              <a:stretch>
                <a:fillRect/>
              </a:stretch>
            </p:blipFill>
            <p:spPr>
              <a:xfrm flipH="1" flipV="1">
                <a:off x="9814560" y="347980"/>
                <a:ext cx="741045" cy="345440"/>
              </a:xfrm>
              <a:prstGeom prst="rect">
                <a:avLst/>
              </a:prstGeom>
              <a:ln>
                <a:noFill/>
              </a:ln>
            </p:spPr>
          </p:pic>
        </p:grpSp>
        <p:grpSp>
          <p:nvGrpSpPr>
            <p:cNvPr id="10" name="组合 9"/>
            <p:cNvGrpSpPr/>
            <p:nvPr userDrawn="1"/>
          </p:nvGrpSpPr>
          <p:grpSpPr>
            <a:xfrm>
              <a:off x="184785" y="5835650"/>
              <a:ext cx="2512695" cy="886460"/>
              <a:chOff x="184785" y="5835650"/>
              <a:chExt cx="2512695" cy="886460"/>
            </a:xfrm>
          </p:grpSpPr>
          <p:pic>
            <p:nvPicPr>
              <p:cNvPr id="11" name="图片 10"/>
              <p:cNvPicPr>
                <a:picLocks noChangeAspect="1"/>
              </p:cNvPicPr>
              <p:nvPr userDrawn="1">
                <p:custDataLst>
                  <p:tags r:id="rId8"/>
                </p:custDataLst>
              </p:nvPr>
            </p:nvPicPr>
            <p:blipFill>
              <a:blip r:embed="rId9"/>
              <a:stretch>
                <a:fillRect/>
              </a:stretch>
            </p:blipFill>
            <p:spPr>
              <a:xfrm>
                <a:off x="184785" y="5957570"/>
                <a:ext cx="1771650" cy="764540"/>
              </a:xfrm>
              <a:prstGeom prst="rect">
                <a:avLst/>
              </a:prstGeom>
              <a:ln>
                <a:noFill/>
              </a:ln>
            </p:spPr>
          </p:pic>
          <p:pic>
            <p:nvPicPr>
              <p:cNvPr id="12" name="图片 11"/>
              <p:cNvPicPr>
                <a:picLocks noChangeAspect="1"/>
              </p:cNvPicPr>
              <p:nvPr userDrawn="1">
                <p:custDataLst>
                  <p:tags r:id="rId10"/>
                </p:custDataLst>
              </p:nvPr>
            </p:nvPicPr>
            <p:blipFill>
              <a:blip r:embed="rId7"/>
              <a:stretch>
                <a:fillRect/>
              </a:stretch>
            </p:blipFill>
            <p:spPr>
              <a:xfrm flipH="1" flipV="1">
                <a:off x="1956435" y="5835650"/>
                <a:ext cx="741045" cy="345440"/>
              </a:xfrm>
              <a:prstGeom prst="rect">
                <a:avLst/>
              </a:prstGeom>
              <a:ln>
                <a:noFill/>
              </a:ln>
            </p:spPr>
          </p:pic>
        </p:grp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11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90170" tIns="46990" rIns="90170" bIns="46990" rtlCol="0" anchor="t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itchFamily="34" charset="0"/>
                <a:ea typeface="隶书" pitchFamily="49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12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90170" tIns="46990" rIns="90170" bIns="4699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itchFamily="34" charset="0"/>
                <a:ea typeface="隶书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itchFamily="34" charset="0"/>
                <a:ea typeface="隶书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itchFamily="34" charset="0"/>
                <a:ea typeface="隶书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itchFamily="34" charset="0"/>
                <a:ea typeface="隶书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itchFamily="34" charset="0"/>
                <a:ea typeface="隶书" pitchFamily="49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13"/>
            </p:custDataLst>
          </p:nvPr>
        </p:nvSpPr>
        <p:spPr>
          <a:xfrm>
            <a:off x="6238877" y="952508"/>
            <a:ext cx="5283242" cy="5388907"/>
          </a:xfrm>
        </p:spPr>
        <p:txBody>
          <a:bodyPr lIns="90170" tIns="46990" rIns="90170" bIns="46990">
            <a:normAutofit/>
          </a:bodyPr>
          <a:lstStyle>
            <a:lvl1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隶书" pitchFamily="49" charset="-122"/>
              </a:defRPr>
            </a:lvl1pPr>
            <a:lvl2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隶书" pitchFamily="49" charset="-122"/>
              </a:defRPr>
            </a:lvl2pPr>
            <a:lvl3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隶书" pitchFamily="49" charset="-122"/>
              </a:defRPr>
            </a:lvl3pPr>
            <a:lvl4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隶书" pitchFamily="49" charset="-122"/>
              </a:defRPr>
            </a:lvl4pPr>
            <a:lvl5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隶书" pitchFamily="49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1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1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1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blipFill dpi="0" rotWithShape="1">
          <a:blip r:embed="rId2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/>
          <p:cNvGrpSpPr/>
          <p:nvPr userDrawn="1">
            <p:custDataLst>
              <p:tags r:id="rId3"/>
            </p:custDataLst>
          </p:nvPr>
        </p:nvGrpSpPr>
        <p:grpSpPr>
          <a:xfrm>
            <a:off x="184785" y="164465"/>
            <a:ext cx="11822430" cy="6557645"/>
            <a:chOff x="184785" y="164465"/>
            <a:chExt cx="11822430" cy="6557645"/>
          </a:xfrm>
        </p:grpSpPr>
        <p:grpSp>
          <p:nvGrpSpPr>
            <p:cNvPr id="11" name="组合 10"/>
            <p:cNvGrpSpPr/>
            <p:nvPr userDrawn="1"/>
          </p:nvGrpSpPr>
          <p:grpSpPr>
            <a:xfrm>
              <a:off x="9814560" y="164465"/>
              <a:ext cx="2192655" cy="711835"/>
              <a:chOff x="9814560" y="164465"/>
              <a:chExt cx="2192655" cy="711835"/>
            </a:xfrm>
          </p:grpSpPr>
          <p:pic>
            <p:nvPicPr>
              <p:cNvPr id="15" name="图片 14"/>
              <p:cNvPicPr>
                <a:picLocks noChangeAspect="1"/>
              </p:cNvPicPr>
              <p:nvPr userDrawn="1">
                <p:custDataLst>
                  <p:tags r:id="rId4"/>
                </p:custDataLst>
              </p:nvPr>
            </p:nvPicPr>
            <p:blipFill>
              <a:blip r:embed="rId5"/>
              <a:stretch>
                <a:fillRect/>
              </a:stretch>
            </p:blipFill>
            <p:spPr>
              <a:xfrm>
                <a:off x="10479405" y="164465"/>
                <a:ext cx="1527810" cy="711835"/>
              </a:xfrm>
              <a:prstGeom prst="rect">
                <a:avLst/>
              </a:prstGeom>
              <a:ln>
                <a:noFill/>
              </a:ln>
            </p:spPr>
          </p:pic>
          <p:pic>
            <p:nvPicPr>
              <p:cNvPr id="16" name="图片 15"/>
              <p:cNvPicPr>
                <a:picLocks noChangeAspect="1"/>
              </p:cNvPicPr>
              <p:nvPr userDrawn="1">
                <p:custDataLst>
                  <p:tags r:id="rId6"/>
                </p:custDataLst>
              </p:nvPr>
            </p:nvPicPr>
            <p:blipFill>
              <a:blip r:embed="rId7"/>
              <a:stretch>
                <a:fillRect/>
              </a:stretch>
            </p:blipFill>
            <p:spPr>
              <a:xfrm flipH="1" flipV="1">
                <a:off x="9814560" y="347980"/>
                <a:ext cx="741045" cy="345440"/>
              </a:xfrm>
              <a:prstGeom prst="rect">
                <a:avLst/>
              </a:prstGeom>
              <a:ln>
                <a:noFill/>
              </a:ln>
            </p:spPr>
          </p:pic>
        </p:grpSp>
        <p:grpSp>
          <p:nvGrpSpPr>
            <p:cNvPr id="12" name="组合 11"/>
            <p:cNvGrpSpPr/>
            <p:nvPr userDrawn="1"/>
          </p:nvGrpSpPr>
          <p:grpSpPr>
            <a:xfrm>
              <a:off x="184785" y="5835650"/>
              <a:ext cx="2512695" cy="886460"/>
              <a:chOff x="184785" y="5835650"/>
              <a:chExt cx="2512695" cy="886460"/>
            </a:xfrm>
          </p:grpSpPr>
          <p:pic>
            <p:nvPicPr>
              <p:cNvPr id="13" name="图片 12"/>
              <p:cNvPicPr>
                <a:picLocks noChangeAspect="1"/>
              </p:cNvPicPr>
              <p:nvPr userDrawn="1">
                <p:custDataLst>
                  <p:tags r:id="rId8"/>
                </p:custDataLst>
              </p:nvPr>
            </p:nvPicPr>
            <p:blipFill>
              <a:blip r:embed="rId9"/>
              <a:stretch>
                <a:fillRect/>
              </a:stretch>
            </p:blipFill>
            <p:spPr>
              <a:xfrm>
                <a:off x="184785" y="5957570"/>
                <a:ext cx="1771650" cy="764540"/>
              </a:xfrm>
              <a:prstGeom prst="rect">
                <a:avLst/>
              </a:prstGeom>
              <a:ln>
                <a:noFill/>
              </a:ln>
            </p:spPr>
          </p:pic>
          <p:pic>
            <p:nvPicPr>
              <p:cNvPr id="14" name="图片 13"/>
              <p:cNvPicPr>
                <a:picLocks noChangeAspect="1"/>
              </p:cNvPicPr>
              <p:nvPr userDrawn="1">
                <p:custDataLst>
                  <p:tags r:id="rId10"/>
                </p:custDataLst>
              </p:nvPr>
            </p:nvPicPr>
            <p:blipFill>
              <a:blip r:embed="rId7"/>
              <a:stretch>
                <a:fillRect/>
              </a:stretch>
            </p:blipFill>
            <p:spPr>
              <a:xfrm flipH="1" flipV="1">
                <a:off x="1956435" y="5835650"/>
                <a:ext cx="741045" cy="345440"/>
              </a:xfrm>
              <a:prstGeom prst="rect">
                <a:avLst/>
              </a:prstGeom>
              <a:ln>
                <a:noFill/>
              </a:ln>
            </p:spPr>
          </p:pic>
        </p:grp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11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90170" tIns="46990" rIns="90170" bIns="46990" rtlCol="0" anchor="t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itchFamily="34" charset="0"/>
                <a:ea typeface="隶书" pitchFamily="49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12"/>
            </p:custDataLst>
          </p:nvPr>
        </p:nvSpPr>
        <p:spPr>
          <a:xfrm>
            <a:off x="669930" y="952508"/>
            <a:ext cx="5283242" cy="381003"/>
          </a:xfrm>
        </p:spPr>
        <p:txBody>
          <a:bodyPr lIns="90170" tIns="46990" rIns="90170" bIns="4699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ct val="0"/>
              </a:spcAft>
              <a:buNone/>
              <a:defRPr sz="2000" b="0"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itchFamily="34" charset="0"/>
                <a:ea typeface="隶书" pitchFamily="49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13"/>
            </p:custDataLst>
          </p:nvPr>
        </p:nvSpPr>
        <p:spPr>
          <a:xfrm>
            <a:off x="669925" y="1406525"/>
            <a:ext cx="5283200" cy="4934752"/>
          </a:xfrm>
        </p:spPr>
        <p:txBody>
          <a:bodyPr vert="horz" lIns="90170" tIns="46990" rIns="90170" bIns="4699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itchFamily="34" charset="0"/>
                <a:ea typeface="隶书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itchFamily="34" charset="0"/>
                <a:ea typeface="隶书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itchFamily="34" charset="0"/>
                <a:ea typeface="隶书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itchFamily="34" charset="0"/>
                <a:ea typeface="隶书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itchFamily="34" charset="0"/>
                <a:ea typeface="隶书" pitchFamily="49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14"/>
            </p:custDataLst>
          </p:nvPr>
        </p:nvSpPr>
        <p:spPr>
          <a:xfrm>
            <a:off x="6235750" y="952508"/>
            <a:ext cx="5283242" cy="381003"/>
          </a:xfrm>
        </p:spPr>
        <p:txBody>
          <a:bodyPr vert="horz" lIns="90170" tIns="46990" rIns="90170" bIns="4699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  <a:defRPr kumimoji="0" lang="zh-CN" altLang="en-US" sz="2000" b="0" i="0" u="none" strike="noStrike" kern="1200" cap="none" spc="20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itchFamily="34" charset="0"/>
                <a:ea typeface="隶书" pitchFamily="49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15"/>
            </p:custDataLst>
          </p:nvPr>
        </p:nvSpPr>
        <p:spPr>
          <a:xfrm>
            <a:off x="6235750" y="1406525"/>
            <a:ext cx="5283242" cy="4934752"/>
          </a:xfrm>
        </p:spPr>
        <p:txBody>
          <a:bodyPr vert="horz" lIns="90170" tIns="46990" rIns="90170" bIns="4699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itchFamily="34" charset="0"/>
                <a:ea typeface="隶书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itchFamily="34" charset="0"/>
                <a:ea typeface="隶书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itchFamily="34" charset="0"/>
                <a:ea typeface="隶书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itchFamily="34" charset="0"/>
                <a:ea typeface="隶书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itchFamily="34" charset="0"/>
                <a:ea typeface="隶书" pitchFamily="49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1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1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1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blipFill dpi="0" rotWithShape="1">
          <a:blip r:embed="rId2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 userDrawn="1">
            <p:custDataLst>
              <p:tags r:id="rId3"/>
            </p:custDataLst>
          </p:nvPr>
        </p:nvSpPr>
        <p:spPr>
          <a:xfrm>
            <a:off x="10361491" y="1032877"/>
            <a:ext cx="141577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9600">
                <a:solidFill>
                  <a:srgbClr val="BDCBD1">
                    <a:alpha val="10000"/>
                  </a:srgbClr>
                </a:solidFill>
                <a:latin typeface="华文中宋" pitchFamily="2" charset="-122"/>
                <a:ea typeface="华文中宋" pitchFamily="2" charset="-122"/>
              </a:rPr>
              <a:t>海</a:t>
            </a:r>
            <a:endParaRPr lang="zh-CN" altLang="en-US" sz="9600">
              <a:solidFill>
                <a:srgbClr val="BDCBD1">
                  <a:alpha val="10000"/>
                </a:srgbClr>
              </a:solidFill>
              <a:latin typeface="华文中宋" pitchFamily="2" charset="-122"/>
              <a:ea typeface="华文中宋" pitchFamily="2" charset="-122"/>
            </a:endParaRPr>
          </a:p>
        </p:txBody>
      </p:sp>
      <p:pic>
        <p:nvPicPr>
          <p:cNvPr id="7" name="图片 6"/>
          <p:cNvPicPr>
            <a:picLocks noChangeAspect="1"/>
          </p:cNvPicPr>
          <p:nvPr userDrawn="1"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 flipH="1">
            <a:off x="5900926" y="3619499"/>
            <a:ext cx="6291073" cy="3238501"/>
          </a:xfrm>
          <a:prstGeom prst="rect">
            <a:avLst/>
          </a:prstGeom>
        </p:spPr>
      </p:pic>
      <p:sp>
        <p:nvSpPr>
          <p:cNvPr id="9" name="文本框 8"/>
          <p:cNvSpPr txBox="1"/>
          <p:nvPr userDrawn="1">
            <p:custDataLst>
              <p:tags r:id="rId6"/>
            </p:custDataLst>
          </p:nvPr>
        </p:nvSpPr>
        <p:spPr>
          <a:xfrm>
            <a:off x="8474796" y="-935554"/>
            <a:ext cx="2313454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600">
                <a:solidFill>
                  <a:srgbClr val="BDCBD1">
                    <a:alpha val="10000"/>
                  </a:srgbClr>
                </a:solidFill>
                <a:latin typeface="华文中宋" pitchFamily="2" charset="-122"/>
                <a:ea typeface="华文中宋" pitchFamily="2" charset="-122"/>
              </a:rPr>
              <a:t>字</a:t>
            </a:r>
            <a:endParaRPr lang="zh-CN" altLang="en-US" sz="16600">
              <a:solidFill>
                <a:srgbClr val="BDCBD1">
                  <a:alpha val="10000"/>
                </a:srgbClr>
              </a:solidFill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10" name="文本框 9"/>
          <p:cNvSpPr txBox="1"/>
          <p:nvPr userDrawn="1">
            <p:custDataLst>
              <p:tags r:id="rId7"/>
            </p:custDataLst>
          </p:nvPr>
        </p:nvSpPr>
        <p:spPr>
          <a:xfrm>
            <a:off x="-793083" y="4360024"/>
            <a:ext cx="2736647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9900">
                <a:solidFill>
                  <a:srgbClr val="BDCBD1">
                    <a:alpha val="25000"/>
                  </a:srgbClr>
                </a:solidFill>
                <a:latin typeface="华文中宋" pitchFamily="2" charset="-122"/>
                <a:ea typeface="华文中宋" pitchFamily="2" charset="-122"/>
              </a:rPr>
              <a:t>字</a:t>
            </a:r>
            <a:endParaRPr lang="zh-CN" altLang="en-US" sz="19900">
              <a:solidFill>
                <a:srgbClr val="BDCBD1">
                  <a:alpha val="25000"/>
                </a:srgbClr>
              </a:solidFill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8"/>
            </p:custDataLst>
          </p:nvPr>
        </p:nvSpPr>
        <p:spPr/>
        <p:txBody>
          <a:bodyPr vert="horz" lIns="90170" tIns="46990" rIns="90170" bIns="46990" rtlCol="0" anchor="t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itchFamily="34" charset="0"/>
                <a:ea typeface="隶书" pitchFamily="49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9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0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1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blipFill dpi="0" rotWithShape="1">
          <a:blip r:embed="rId2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 flipH="1">
            <a:off x="5900926" y="3619499"/>
            <a:ext cx="6291073" cy="3238501"/>
          </a:xfrm>
          <a:prstGeom prst="rect">
            <a:avLst/>
          </a:prstGeom>
        </p:spPr>
      </p:pic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blipFill dpi="0" rotWithShape="1">
          <a:blip r:embed="rId2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 userDrawn="1">
            <p:custDataLst>
              <p:tags r:id="rId3"/>
            </p:custDataLst>
          </p:nvPr>
        </p:nvGrpSpPr>
        <p:grpSpPr>
          <a:xfrm>
            <a:off x="184785" y="164465"/>
            <a:ext cx="11822430" cy="6557645"/>
            <a:chOff x="184785" y="164465"/>
            <a:chExt cx="11822430" cy="6557645"/>
          </a:xfrm>
        </p:grpSpPr>
        <p:grpSp>
          <p:nvGrpSpPr>
            <p:cNvPr id="9" name="组合 8"/>
            <p:cNvGrpSpPr/>
            <p:nvPr userDrawn="1"/>
          </p:nvGrpSpPr>
          <p:grpSpPr>
            <a:xfrm>
              <a:off x="9814560" y="164465"/>
              <a:ext cx="2192655" cy="711835"/>
              <a:chOff x="9814560" y="164465"/>
              <a:chExt cx="2192655" cy="711835"/>
            </a:xfrm>
          </p:grpSpPr>
          <p:pic>
            <p:nvPicPr>
              <p:cNvPr id="13" name="图片 12"/>
              <p:cNvPicPr>
                <a:picLocks noChangeAspect="1"/>
              </p:cNvPicPr>
              <p:nvPr userDrawn="1">
                <p:custDataLst>
                  <p:tags r:id="rId4"/>
                </p:custDataLst>
              </p:nvPr>
            </p:nvPicPr>
            <p:blipFill>
              <a:blip r:embed="rId5"/>
              <a:stretch>
                <a:fillRect/>
              </a:stretch>
            </p:blipFill>
            <p:spPr>
              <a:xfrm>
                <a:off x="10479405" y="164465"/>
                <a:ext cx="1527810" cy="711835"/>
              </a:xfrm>
              <a:prstGeom prst="rect">
                <a:avLst/>
              </a:prstGeom>
              <a:ln>
                <a:noFill/>
              </a:ln>
            </p:spPr>
          </p:pic>
          <p:pic>
            <p:nvPicPr>
              <p:cNvPr id="14" name="图片 13"/>
              <p:cNvPicPr>
                <a:picLocks noChangeAspect="1"/>
              </p:cNvPicPr>
              <p:nvPr userDrawn="1">
                <p:custDataLst>
                  <p:tags r:id="rId6"/>
                </p:custDataLst>
              </p:nvPr>
            </p:nvPicPr>
            <p:blipFill>
              <a:blip r:embed="rId7"/>
              <a:stretch>
                <a:fillRect/>
              </a:stretch>
            </p:blipFill>
            <p:spPr>
              <a:xfrm flipH="1" flipV="1">
                <a:off x="9814560" y="347980"/>
                <a:ext cx="741045" cy="345440"/>
              </a:xfrm>
              <a:prstGeom prst="rect">
                <a:avLst/>
              </a:prstGeom>
              <a:ln>
                <a:noFill/>
              </a:ln>
            </p:spPr>
          </p:pic>
        </p:grpSp>
        <p:grpSp>
          <p:nvGrpSpPr>
            <p:cNvPr id="10" name="组合 9"/>
            <p:cNvGrpSpPr/>
            <p:nvPr userDrawn="1"/>
          </p:nvGrpSpPr>
          <p:grpSpPr>
            <a:xfrm>
              <a:off x="184785" y="5835650"/>
              <a:ext cx="2512695" cy="886460"/>
              <a:chOff x="184785" y="5835650"/>
              <a:chExt cx="2512695" cy="886460"/>
            </a:xfrm>
          </p:grpSpPr>
          <p:pic>
            <p:nvPicPr>
              <p:cNvPr id="11" name="图片 10"/>
              <p:cNvPicPr>
                <a:picLocks noChangeAspect="1"/>
              </p:cNvPicPr>
              <p:nvPr userDrawn="1">
                <p:custDataLst>
                  <p:tags r:id="rId8"/>
                </p:custDataLst>
              </p:nvPr>
            </p:nvPicPr>
            <p:blipFill>
              <a:blip r:embed="rId9"/>
              <a:stretch>
                <a:fillRect/>
              </a:stretch>
            </p:blipFill>
            <p:spPr>
              <a:xfrm>
                <a:off x="184785" y="5957570"/>
                <a:ext cx="1771650" cy="764540"/>
              </a:xfrm>
              <a:prstGeom prst="rect">
                <a:avLst/>
              </a:prstGeom>
              <a:ln>
                <a:noFill/>
              </a:ln>
            </p:spPr>
          </p:pic>
          <p:pic>
            <p:nvPicPr>
              <p:cNvPr id="12" name="图片 11"/>
              <p:cNvPicPr>
                <a:picLocks noChangeAspect="1"/>
              </p:cNvPicPr>
              <p:nvPr userDrawn="1">
                <p:custDataLst>
                  <p:tags r:id="rId10"/>
                </p:custDataLst>
              </p:nvPr>
            </p:nvPicPr>
            <p:blipFill>
              <a:blip r:embed="rId7"/>
              <a:stretch>
                <a:fillRect/>
              </a:stretch>
            </p:blipFill>
            <p:spPr>
              <a:xfrm flipH="1" flipV="1">
                <a:off x="1956435" y="5835650"/>
                <a:ext cx="741045" cy="345440"/>
              </a:xfrm>
              <a:prstGeom prst="rect">
                <a:avLst/>
              </a:prstGeom>
              <a:ln>
                <a:noFill/>
              </a:ln>
            </p:spPr>
          </p:pic>
        </p:grp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11"/>
            </p:custDataLst>
          </p:nvPr>
        </p:nvSpPr>
        <p:spPr>
          <a:xfrm>
            <a:off x="669930" y="443234"/>
            <a:ext cx="10852237" cy="441964"/>
          </a:xfrm>
        </p:spPr>
        <p:txBody>
          <a:bodyPr vert="horz" lIns="90170" tIns="46990" rIns="90170" bIns="46990" rtlCol="0" anchor="t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itchFamily="34" charset="0"/>
                <a:ea typeface="隶书" pitchFamily="49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2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90170" tIns="46990" rIns="90170" bIns="4699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itchFamily="34" charset="0"/>
              <a:buNone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itchFamily="34" charset="0"/>
                <a:ea typeface="隶书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itchFamily="34" charset="0"/>
              <a:buChar char="•"/>
              <a:tabLst>
                <a:tab pos="1609725" algn=""/>
              </a:tabLst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13"/>
            </p:custDataLst>
          </p:nvPr>
        </p:nvSpPr>
        <p:spPr>
          <a:xfrm>
            <a:off x="6238925" y="952508"/>
            <a:ext cx="5283242" cy="5388907"/>
          </a:xfrm>
        </p:spPr>
        <p:txBody>
          <a:bodyPr vert="horz" lIns="90170" tIns="46990" rIns="90170" bIns="4699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itchFamily="34" charset="0"/>
                <a:ea typeface="隶书" pitchFamily="49" charset="-122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1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1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1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blipFill dpi="0" rotWithShape="1">
          <a:blip r:embed="rId2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13"/>
          <p:cNvGrpSpPr/>
          <p:nvPr userDrawn="1">
            <p:custDataLst>
              <p:tags r:id="rId3"/>
            </p:custDataLst>
          </p:nvPr>
        </p:nvGrpSpPr>
        <p:grpSpPr>
          <a:xfrm>
            <a:off x="184785" y="164465"/>
            <a:ext cx="11822430" cy="6557645"/>
            <a:chOff x="184785" y="164465"/>
            <a:chExt cx="11822430" cy="6557645"/>
          </a:xfrm>
        </p:grpSpPr>
        <p:grpSp>
          <p:nvGrpSpPr>
            <p:cNvPr id="15" name="组合 14"/>
            <p:cNvGrpSpPr/>
            <p:nvPr userDrawn="1"/>
          </p:nvGrpSpPr>
          <p:grpSpPr>
            <a:xfrm>
              <a:off x="9814560" y="164465"/>
              <a:ext cx="2192655" cy="711835"/>
              <a:chOff x="9814560" y="164465"/>
              <a:chExt cx="2192655" cy="711835"/>
            </a:xfrm>
          </p:grpSpPr>
          <p:pic>
            <p:nvPicPr>
              <p:cNvPr id="19" name="图片 18"/>
              <p:cNvPicPr>
                <a:picLocks noChangeAspect="1"/>
              </p:cNvPicPr>
              <p:nvPr userDrawn="1">
                <p:custDataLst>
                  <p:tags r:id="rId4"/>
                </p:custDataLst>
              </p:nvPr>
            </p:nvPicPr>
            <p:blipFill>
              <a:blip r:embed="rId5"/>
              <a:stretch>
                <a:fillRect/>
              </a:stretch>
            </p:blipFill>
            <p:spPr>
              <a:xfrm>
                <a:off x="10479405" y="164465"/>
                <a:ext cx="1527810" cy="711835"/>
              </a:xfrm>
              <a:prstGeom prst="rect">
                <a:avLst/>
              </a:prstGeom>
              <a:ln>
                <a:noFill/>
              </a:ln>
            </p:spPr>
          </p:pic>
          <p:pic>
            <p:nvPicPr>
              <p:cNvPr id="20" name="图片 19"/>
              <p:cNvPicPr>
                <a:picLocks noChangeAspect="1"/>
              </p:cNvPicPr>
              <p:nvPr userDrawn="1">
                <p:custDataLst>
                  <p:tags r:id="rId6"/>
                </p:custDataLst>
              </p:nvPr>
            </p:nvPicPr>
            <p:blipFill>
              <a:blip r:embed="rId7"/>
              <a:stretch>
                <a:fillRect/>
              </a:stretch>
            </p:blipFill>
            <p:spPr>
              <a:xfrm flipH="1" flipV="1">
                <a:off x="9814560" y="347980"/>
                <a:ext cx="741045" cy="345440"/>
              </a:xfrm>
              <a:prstGeom prst="rect">
                <a:avLst/>
              </a:prstGeom>
              <a:ln>
                <a:noFill/>
              </a:ln>
            </p:spPr>
          </p:pic>
        </p:grpSp>
        <p:grpSp>
          <p:nvGrpSpPr>
            <p:cNvPr id="16" name="组合 15"/>
            <p:cNvGrpSpPr/>
            <p:nvPr userDrawn="1"/>
          </p:nvGrpSpPr>
          <p:grpSpPr>
            <a:xfrm>
              <a:off x="184785" y="5835650"/>
              <a:ext cx="2512695" cy="886460"/>
              <a:chOff x="184785" y="5835650"/>
              <a:chExt cx="2512695" cy="886460"/>
            </a:xfrm>
          </p:grpSpPr>
          <p:pic>
            <p:nvPicPr>
              <p:cNvPr id="17" name="图片 16"/>
              <p:cNvPicPr>
                <a:picLocks noChangeAspect="1"/>
              </p:cNvPicPr>
              <p:nvPr userDrawn="1">
                <p:custDataLst>
                  <p:tags r:id="rId8"/>
                </p:custDataLst>
              </p:nvPr>
            </p:nvPicPr>
            <p:blipFill>
              <a:blip r:embed="rId9"/>
              <a:stretch>
                <a:fillRect/>
              </a:stretch>
            </p:blipFill>
            <p:spPr>
              <a:xfrm>
                <a:off x="184785" y="5957570"/>
                <a:ext cx="1771650" cy="764540"/>
              </a:xfrm>
              <a:prstGeom prst="rect">
                <a:avLst/>
              </a:prstGeom>
              <a:ln>
                <a:noFill/>
              </a:ln>
            </p:spPr>
          </p:pic>
          <p:pic>
            <p:nvPicPr>
              <p:cNvPr id="18" name="图片 17"/>
              <p:cNvPicPr>
                <a:picLocks noChangeAspect="1"/>
              </p:cNvPicPr>
              <p:nvPr userDrawn="1">
                <p:custDataLst>
                  <p:tags r:id="rId10"/>
                </p:custDataLst>
              </p:nvPr>
            </p:nvPicPr>
            <p:blipFill>
              <a:blip r:embed="rId7"/>
              <a:stretch>
                <a:fillRect/>
              </a:stretch>
            </p:blipFill>
            <p:spPr>
              <a:xfrm flipH="1" flipV="1">
                <a:off x="1956435" y="5835650"/>
                <a:ext cx="741045" cy="345440"/>
              </a:xfrm>
              <a:prstGeom prst="rect">
                <a:avLst/>
              </a:prstGeom>
              <a:ln>
                <a:noFill/>
              </a:ln>
            </p:spPr>
          </p:pic>
        </p:grpSp>
      </p:grpSp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11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90170" tIns="46990" rIns="90170" bIns="4699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ct val="0"/>
              </a:spcAft>
              <a:buNone/>
              <a:defRPr kumimoji="0" lang="zh-CN" altLang="en-US" sz="2400" b="1" i="0" u="none" strike="noStrike" kern="1200" cap="none" spc="20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itchFamily="34" charset="0"/>
                <a:ea typeface="隶书" pitchFamily="49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12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 lIns="90170" tIns="46990" rIns="90170" bIns="46990">
            <a:normAutofit/>
          </a:bodyPr>
          <a:lstStyle>
            <a:lvl1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隶书" pitchFamily="49" charset="-122"/>
              </a:defRPr>
            </a:lvl1pPr>
            <a:lvl2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隶书" pitchFamily="49" charset="-122"/>
              </a:defRPr>
            </a:lvl2pPr>
            <a:lvl3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隶书" pitchFamily="49" charset="-122"/>
              </a:defRPr>
            </a:lvl3pPr>
            <a:lvl4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隶书" pitchFamily="49" charset="-122"/>
              </a:defRPr>
            </a:lvl4pPr>
            <a:lvl5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隶书" pitchFamily="49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1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1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6" Type="http://schemas.openxmlformats.org/officeDocument/2006/relationships/theme" Target="../theme/theme1.xml"/><Relationship Id="rId25" Type="http://schemas.openxmlformats.org/officeDocument/2006/relationships/tags" Target="../tags/tag190.xml"/><Relationship Id="rId24" Type="http://schemas.openxmlformats.org/officeDocument/2006/relationships/tags" Target="../tags/tag189.xml"/><Relationship Id="rId23" Type="http://schemas.openxmlformats.org/officeDocument/2006/relationships/tags" Target="../tags/tag188.xml"/><Relationship Id="rId22" Type="http://schemas.openxmlformats.org/officeDocument/2006/relationships/tags" Target="../tags/tag187.xml"/><Relationship Id="rId21" Type="http://schemas.openxmlformats.org/officeDocument/2006/relationships/tags" Target="../tags/tag186.xml"/><Relationship Id="rId20" Type="http://schemas.openxmlformats.org/officeDocument/2006/relationships/tags" Target="../tags/tag185.xml"/><Relationship Id="rId2" Type="http://schemas.openxmlformats.org/officeDocument/2006/relationships/slideLayout" Target="../slideLayouts/slideLayout2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20"/>
            </p:custDataLst>
          </p:nvPr>
        </p:nvSpPr>
        <p:spPr>
          <a:xfrm>
            <a:off x="669882" y="443230"/>
            <a:ext cx="10852237" cy="441964"/>
          </a:xfrm>
          <a:prstGeom prst="rect">
            <a:avLst/>
          </a:prstGeom>
        </p:spPr>
        <p:txBody>
          <a:bodyPr vert="horz" lIns="90170" tIns="46990" rIns="90170" bIns="46990" rtlCol="0" anchor="t" anchorCtr="0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1"/>
            </p:custDataLst>
          </p:nvPr>
        </p:nvSpPr>
        <p:spPr>
          <a:xfrm>
            <a:off x="669882" y="952508"/>
            <a:ext cx="10852237" cy="5388907"/>
          </a:xfrm>
          <a:prstGeom prst="rect">
            <a:avLst/>
          </a:prstGeom>
        </p:spPr>
        <p:txBody>
          <a:bodyPr vert="horz" lIns="90170" tIns="46990" rIns="90170" bIns="4699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2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23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4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KSO_TEMPLATE" hidden="1"/>
          <p:cNvSpPr/>
          <p:nvPr userDrawn="1">
            <p:custDataLst>
              <p:tags r:id="rId25"/>
            </p:custDataLst>
          </p:nvPr>
        </p:nvSpPr>
        <p:spPr>
          <a:xfrm flipH="1"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>
              <a:solidFill>
                <a:schemeClr val="lt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</p:sldLayoutIdLst>
  <p:transition/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400" b="1" u="none" strike="noStrike" kern="1200" cap="none" spc="2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itchFamily="34" charset="0"/>
          <a:ea typeface="隶书" pitchFamily="49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itchFamily="34" charset="0"/>
          <a:ea typeface="隶书" pitchFamily="49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itchFamily="34" charset="0"/>
          <a:ea typeface="隶书" pitchFamily="49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itchFamily="34" charset="0"/>
          <a:ea typeface="隶书" pitchFamily="49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itchFamily="34" charset="0"/>
          <a:ea typeface="隶书" pitchFamily="49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itchFamily="34" charset="0"/>
          <a:ea typeface="隶书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92.xml"/><Relationship Id="rId1" Type="http://schemas.openxmlformats.org/officeDocument/2006/relationships/tags" Target="../tags/tag19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0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0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0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0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0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0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0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0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0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1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1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1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6.xml"/></Relationships>
</file>

<file path=ppt/slides/_rels/slide26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1.vml"/><Relationship Id="rId6" Type="http://schemas.openxmlformats.org/officeDocument/2006/relationships/slideLayout" Target="../slideLayouts/slideLayout7.xml"/><Relationship Id="rId5" Type="http://schemas.openxmlformats.org/officeDocument/2006/relationships/tags" Target="../tags/tag217.xml"/><Relationship Id="rId4" Type="http://schemas.openxmlformats.org/officeDocument/2006/relationships/image" Target="../media/image15.emf"/><Relationship Id="rId3" Type="http://schemas.openxmlformats.org/officeDocument/2006/relationships/oleObject" Target="../embeddings/oleObject2.bin"/><Relationship Id="rId2" Type="http://schemas.openxmlformats.org/officeDocument/2006/relationships/image" Target="../media/image14.emf"/><Relationship Id="rId1" Type="http://schemas.openxmlformats.org/officeDocument/2006/relationships/oleObject" Target="../embeddings/oleObject1.bin"/></Relationships>
</file>

<file path=ppt/slides/_rels/slide27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2.vml"/><Relationship Id="rId6" Type="http://schemas.openxmlformats.org/officeDocument/2006/relationships/slideLayout" Target="../slideLayouts/slideLayout7.xml"/><Relationship Id="rId5" Type="http://schemas.openxmlformats.org/officeDocument/2006/relationships/tags" Target="../tags/tag218.xml"/><Relationship Id="rId4" Type="http://schemas.openxmlformats.org/officeDocument/2006/relationships/image" Target="../media/image17.emf"/><Relationship Id="rId3" Type="http://schemas.openxmlformats.org/officeDocument/2006/relationships/oleObject" Target="../embeddings/oleObject4.bin"/><Relationship Id="rId2" Type="http://schemas.openxmlformats.org/officeDocument/2006/relationships/image" Target="../media/image16.emf"/><Relationship Id="rId1" Type="http://schemas.openxmlformats.org/officeDocument/2006/relationships/oleObject" Target="../embeddings/oleObject3.bin"/></Relationships>
</file>

<file path=ppt/slides/_rels/slide28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3.vml"/><Relationship Id="rId6" Type="http://schemas.openxmlformats.org/officeDocument/2006/relationships/slideLayout" Target="../slideLayouts/slideLayout7.xml"/><Relationship Id="rId5" Type="http://schemas.openxmlformats.org/officeDocument/2006/relationships/tags" Target="../tags/tag219.xml"/><Relationship Id="rId4" Type="http://schemas.openxmlformats.org/officeDocument/2006/relationships/image" Target="../media/image19.emf"/><Relationship Id="rId3" Type="http://schemas.openxmlformats.org/officeDocument/2006/relationships/oleObject" Target="../embeddings/oleObject6.bin"/><Relationship Id="rId2" Type="http://schemas.openxmlformats.org/officeDocument/2006/relationships/image" Target="../media/image18.emf"/><Relationship Id="rId1" Type="http://schemas.openxmlformats.org/officeDocument/2006/relationships/oleObject" Target="../embeddings/oleObject5.bin"/></Relationships>
</file>

<file path=ppt/slides/_rels/slide29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4.vml"/><Relationship Id="rId6" Type="http://schemas.openxmlformats.org/officeDocument/2006/relationships/slideLayout" Target="../slideLayouts/slideLayout7.xml"/><Relationship Id="rId5" Type="http://schemas.openxmlformats.org/officeDocument/2006/relationships/tags" Target="../tags/tag220.xml"/><Relationship Id="rId4" Type="http://schemas.openxmlformats.org/officeDocument/2006/relationships/image" Target="../media/image21.emf"/><Relationship Id="rId3" Type="http://schemas.openxmlformats.org/officeDocument/2006/relationships/oleObject" Target="../embeddings/oleObject8.bin"/><Relationship Id="rId2" Type="http://schemas.openxmlformats.org/officeDocument/2006/relationships/image" Target="../media/image20.emf"/><Relationship Id="rId1" Type="http://schemas.openxmlformats.org/officeDocument/2006/relationships/oleObject" Target="../embeddings/oleObject7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94.xml"/></Relationships>
</file>

<file path=ppt/slides/_rels/slide30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5.vml"/><Relationship Id="rId6" Type="http://schemas.openxmlformats.org/officeDocument/2006/relationships/slideLayout" Target="../slideLayouts/slideLayout7.xml"/><Relationship Id="rId5" Type="http://schemas.openxmlformats.org/officeDocument/2006/relationships/tags" Target="../tags/tag221.xml"/><Relationship Id="rId4" Type="http://schemas.openxmlformats.org/officeDocument/2006/relationships/image" Target="../media/image23.emf"/><Relationship Id="rId3" Type="http://schemas.openxmlformats.org/officeDocument/2006/relationships/oleObject" Target="../embeddings/oleObject10.bin"/><Relationship Id="rId2" Type="http://schemas.openxmlformats.org/officeDocument/2006/relationships/image" Target="../media/image22.emf"/><Relationship Id="rId1" Type="http://schemas.openxmlformats.org/officeDocument/2006/relationships/oleObject" Target="../embeddings/oleObject9.bin"/></Relationships>
</file>

<file path=ppt/slides/_rels/slide31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6.vml"/><Relationship Id="rId6" Type="http://schemas.openxmlformats.org/officeDocument/2006/relationships/slideLayout" Target="../slideLayouts/slideLayout7.xml"/><Relationship Id="rId5" Type="http://schemas.openxmlformats.org/officeDocument/2006/relationships/tags" Target="../tags/tag222.xml"/><Relationship Id="rId4" Type="http://schemas.openxmlformats.org/officeDocument/2006/relationships/image" Target="../media/image25.emf"/><Relationship Id="rId3" Type="http://schemas.openxmlformats.org/officeDocument/2006/relationships/oleObject" Target="../embeddings/oleObject12.bin"/><Relationship Id="rId2" Type="http://schemas.openxmlformats.org/officeDocument/2006/relationships/image" Target="../media/image24.emf"/><Relationship Id="rId1" Type="http://schemas.openxmlformats.org/officeDocument/2006/relationships/oleObject" Target="../embeddings/oleObject11.bin"/></Relationships>
</file>

<file path=ppt/slides/_rels/slide32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7.vml"/><Relationship Id="rId6" Type="http://schemas.openxmlformats.org/officeDocument/2006/relationships/slideLayout" Target="../slideLayouts/slideLayout7.xml"/><Relationship Id="rId5" Type="http://schemas.openxmlformats.org/officeDocument/2006/relationships/tags" Target="../tags/tag223.xml"/><Relationship Id="rId4" Type="http://schemas.openxmlformats.org/officeDocument/2006/relationships/image" Target="../media/image27.emf"/><Relationship Id="rId3" Type="http://schemas.openxmlformats.org/officeDocument/2006/relationships/oleObject" Target="../embeddings/oleObject14.bin"/><Relationship Id="rId2" Type="http://schemas.openxmlformats.org/officeDocument/2006/relationships/image" Target="../media/image26.emf"/><Relationship Id="rId1" Type="http://schemas.openxmlformats.org/officeDocument/2006/relationships/oleObject" Target="../embeddings/oleObject13.bin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2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25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2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9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9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9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9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9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0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7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2794000" y="1421130"/>
            <a:ext cx="6603365" cy="2865120"/>
          </a:xfrm>
        </p:spPr>
        <p:txBody>
          <a:bodyPr>
            <a:noAutofit/>
          </a:bodyPr>
          <a:lstStyle/>
          <a:p>
            <a:pPr>
              <a:lnSpc>
                <a:spcPct val="140000"/>
              </a:lnSpc>
            </a:pPr>
            <a:r>
              <a:rPr lang="zh-CN" altLang="en-US" sz="7200">
                <a:solidFill>
                  <a:srgbClr val="FF0000"/>
                </a:solidFill>
                <a:latin typeface="微软雅黑" charset="0"/>
                <a:ea typeface="微软雅黑" charset="0"/>
              </a:rPr>
              <a:t>七年级下册</a:t>
            </a:r>
            <a:br>
              <a:rPr lang="zh-CN" altLang="en-US" sz="7200">
                <a:solidFill>
                  <a:srgbClr val="FF0000"/>
                </a:solidFill>
                <a:latin typeface="微软雅黑" charset="0"/>
                <a:ea typeface="微软雅黑" charset="0"/>
              </a:rPr>
            </a:br>
            <a:r>
              <a:rPr lang="zh-CN" altLang="en-US" sz="7200">
                <a:solidFill>
                  <a:srgbClr val="FF0000"/>
                </a:solidFill>
                <a:latin typeface="微软雅黑" charset="0"/>
                <a:ea typeface="微软雅黑" charset="0"/>
              </a:rPr>
              <a:t>文学常识</a:t>
            </a:r>
            <a:r>
              <a:rPr lang="zh-CN" altLang="en-US" sz="7200">
                <a:solidFill>
                  <a:srgbClr val="FF0000"/>
                </a:solidFill>
                <a:latin typeface="微软雅黑" charset="0"/>
                <a:ea typeface="微软雅黑" charset="0"/>
              </a:rPr>
              <a:t>梳理</a:t>
            </a:r>
            <a:endParaRPr lang="zh-CN" altLang="en-US" sz="7200">
              <a:solidFill>
                <a:srgbClr val="FF0000"/>
              </a:solidFill>
              <a:latin typeface="微软雅黑" charset="0"/>
              <a:ea typeface="微软雅黑" charset="0"/>
            </a:endParaRPr>
          </a:p>
        </p:txBody>
      </p:sp>
    </p:spTree>
    <p:custDataLst>
      <p:tags r:id="rId2"/>
    </p:custData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335280" y="220980"/>
            <a:ext cx="11558270" cy="599694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3200" b="1">
                <a:effectLst/>
                <a:highlight>
                  <a:srgbClr val="FFFF00"/>
                </a:highlight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10课</a:t>
            </a:r>
            <a:r>
              <a:rPr lang="zh-CN" sz="3200" b="1"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《阿长与</a:t>
            </a:r>
            <a:r>
              <a:rPr lang="en-US" altLang="zh-CN" sz="3200" b="1"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&lt;</a:t>
            </a:r>
            <a:r>
              <a:rPr lang="zh-CN" altLang="en-US" sz="3200" b="1"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山海经</a:t>
            </a:r>
            <a:r>
              <a:rPr lang="en-US" altLang="zh-CN" sz="3200" b="1"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&gt;</a:t>
            </a:r>
            <a:r>
              <a:rPr lang="zh-CN" sz="3200" b="1"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》选自《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 </a:t>
            </a:r>
            <a:r>
              <a:rPr lang="en-US" altLang="zh-CN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    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 </a:t>
            </a:r>
            <a:r>
              <a:rPr lang="zh-CN" sz="3200" b="1"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》，作者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 </a:t>
            </a:r>
            <a:r>
              <a:rPr lang="en-US" altLang="zh-CN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  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 </a:t>
            </a:r>
            <a:r>
              <a:rPr lang="zh-CN" sz="3200" b="1"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，原名</a:t>
            </a:r>
            <a:endParaRPr lang="zh-CN" sz="3200" b="1">
              <a:latin typeface="宋体" pitchFamily="2" charset="-122"/>
              <a:ea typeface="宋体" pitchFamily="2" charset="-122"/>
              <a:cs typeface="宋体" pitchFamily="2" charset="-122"/>
              <a:sym typeface="+mn-ea"/>
            </a:endParaRPr>
          </a:p>
          <a:p>
            <a:pPr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    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 </a:t>
            </a:r>
            <a:r>
              <a:rPr lang="en-US" altLang="zh-CN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 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 </a:t>
            </a:r>
            <a:r>
              <a:rPr lang="zh-CN" sz="3200" b="1"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，我国伟大的文学家、思想家、革命家。代表作有小说集《呐喊》《彷徨》《故事新编》，散文集《朝花夕拾》，散文诗集《野草》和杂文集《坟》《热风》《且介亭杂文》等。</a:t>
            </a:r>
            <a:endParaRPr lang="en-US" sz="3200" b="1">
              <a:latin typeface="宋体" pitchFamily="2" charset="-122"/>
              <a:ea typeface="宋体" pitchFamily="2" charset="-122"/>
              <a:cs typeface="宋体" pitchFamily="2" charset="-122"/>
            </a:endParaRPr>
          </a:p>
          <a:p>
            <a:pPr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3200" b="1">
                <a:effectLst/>
                <a:highlight>
                  <a:srgbClr val="FFFF00"/>
                </a:highlight>
                <a:latin typeface="宋体" pitchFamily="2" charset="-122"/>
                <a:ea typeface="宋体" pitchFamily="2" charset="-122"/>
                <a:cs typeface="宋体" pitchFamily="2" charset="-122"/>
              </a:rPr>
              <a:t>11课</a:t>
            </a:r>
            <a:r>
              <a:rPr lang="zh-CN" sz="3200" b="1">
                <a:latin typeface="宋体" pitchFamily="2" charset="-122"/>
                <a:ea typeface="宋体" pitchFamily="2" charset="-122"/>
                <a:cs typeface="宋体" pitchFamily="2" charset="-122"/>
              </a:rPr>
              <a:t>杨绛(1911—2016)，江苏无锡人，作家、翻译家。代表作有散文《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 </a:t>
            </a:r>
            <a:r>
              <a:rPr lang="en-US" altLang="zh-CN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    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 </a:t>
            </a:r>
            <a:r>
              <a:rPr lang="zh-CN" sz="3200" b="1">
                <a:latin typeface="宋体" pitchFamily="2" charset="-122"/>
                <a:ea typeface="宋体" pitchFamily="2" charset="-122"/>
                <a:cs typeface="宋体" pitchFamily="2" charset="-122"/>
              </a:rPr>
              <a:t>》、译作《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 </a:t>
            </a:r>
            <a:r>
              <a:rPr lang="en-US" altLang="zh-CN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      </a:t>
            </a:r>
            <a:r>
              <a:rPr lang="zh-CN" sz="3200" b="1">
                <a:latin typeface="宋体" pitchFamily="2" charset="-122"/>
                <a:ea typeface="宋体" pitchFamily="2" charset="-122"/>
                <a:cs typeface="宋体" pitchFamily="2" charset="-122"/>
              </a:rPr>
              <a:t>》等。钱锺书</a:t>
            </a:r>
            <a:r>
              <a:rPr lang="en-US" sz="3200" b="1">
                <a:latin typeface="宋体" pitchFamily="2" charset="-122"/>
                <a:ea typeface="宋体" pitchFamily="2" charset="-122"/>
                <a:cs typeface="宋体" pitchFamily="2" charset="-122"/>
              </a:rPr>
              <a:t>(</a:t>
            </a:r>
            <a:r>
              <a:rPr lang="zh-CN" sz="3200" b="1">
                <a:latin typeface="宋体" pitchFamily="2" charset="-122"/>
                <a:ea typeface="宋体" pitchFamily="2" charset="-122"/>
                <a:cs typeface="宋体" pitchFamily="2" charset="-122"/>
              </a:rPr>
              <a:t>1910—1998)，江苏无锡人，作家、学者。代表作有小说《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 </a:t>
            </a:r>
            <a:r>
              <a:rPr lang="en-US" altLang="zh-CN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    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 </a:t>
            </a:r>
            <a:r>
              <a:rPr lang="zh-CN" sz="3200" b="1">
                <a:latin typeface="宋体" pitchFamily="2" charset="-122"/>
                <a:ea typeface="宋体" pitchFamily="2" charset="-122"/>
                <a:cs typeface="宋体" pitchFamily="2" charset="-122"/>
              </a:rPr>
              <a:t>》，学术著作《谈艺录》《管锥编》等。
</a:t>
            </a:r>
            <a:endParaRPr lang="zh-CN" sz="3200" b="1">
              <a:latin typeface="宋体" pitchFamily="2" charset="-122"/>
              <a:ea typeface="宋体" pitchFamily="2" charset="-122"/>
              <a:cs typeface="宋体" pitchFamily="2" charset="-122"/>
            </a:endParaRPr>
          </a:p>
          <a:p>
            <a:pPr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3200" b="1">
                <a:effectLst/>
                <a:highlight>
                  <a:srgbClr val="FFFF00"/>
                </a:highlight>
                <a:latin typeface="宋体" pitchFamily="2" charset="-122"/>
                <a:ea typeface="宋体" pitchFamily="2" charset="-122"/>
                <a:cs typeface="宋体" pitchFamily="2" charset="-122"/>
              </a:rPr>
              <a:t>12课</a:t>
            </a:r>
            <a:r>
              <a:rPr lang="zh-CN" altLang="en-US" sz="3200" b="1">
                <a:latin typeface="宋体" pitchFamily="2" charset="-122"/>
                <a:ea typeface="宋体" pitchFamily="2" charset="-122"/>
                <a:cs typeface="宋体" pitchFamily="2" charset="-122"/>
              </a:rPr>
              <a:t>《台阶》作者</a:t>
            </a:r>
            <a:r>
              <a:rPr lang="en-US" alt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     </a:t>
            </a:r>
            <a:r>
              <a:rPr lang="zh-CN" altLang="en-US" sz="3200" b="1">
                <a:latin typeface="宋体" pitchFamily="2" charset="-122"/>
                <a:ea typeface="宋体" pitchFamily="2" charset="-122"/>
                <a:cs typeface="宋体" pitchFamily="2" charset="-122"/>
              </a:rPr>
              <a:t>。</a:t>
            </a:r>
            <a:endParaRPr lang="zh-CN" altLang="en-US" sz="3200" b="1">
              <a:latin typeface="宋体" pitchFamily="2" charset="-122"/>
              <a:ea typeface="宋体" pitchFamily="2" charset="-122"/>
              <a:cs typeface="宋体" pitchFamily="2" charset="-122"/>
            </a:endParaRPr>
          </a:p>
          <a:p>
            <a:pPr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endParaRPr lang="en-US" altLang="zh-CN" sz="3200" b="1">
              <a:latin typeface="宋体" pitchFamily="2" charset="-122"/>
              <a:ea typeface="宋体" pitchFamily="2" charset="-122"/>
              <a:cs typeface="宋体" pitchFamily="2" charset="-122"/>
            </a:endParaRPr>
          </a:p>
        </p:txBody>
      </p:sp>
    </p:spTree>
    <p:custDataLst>
      <p:tags r:id="rId1"/>
    </p:custData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26695" y="135255"/>
            <a:ext cx="11737975" cy="67392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just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3000" b="1">
                <a:effectLst/>
                <a:highlight>
                  <a:srgbClr val="FFFF00"/>
                </a:highlight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13课</a:t>
            </a:r>
            <a:r>
              <a:rPr lang="zh-CN" altLang="en-US" sz="3000" b="1">
                <a:effectLst/>
                <a:highlight>
                  <a:srgbClr val="FFFF00"/>
                </a:highlight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《卖油翁》</a:t>
            </a:r>
            <a:r>
              <a:rPr lang="zh-CN" altLang="en-US" sz="3000" b="1">
                <a:effectLst/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的作者</a:t>
            </a:r>
            <a:r>
              <a:rPr lang="en-US" altLang="en-US" sz="30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欧阳修</a:t>
            </a:r>
            <a:r>
              <a:rPr lang="en-US" altLang="en-US" sz="3000" b="1"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，字</a:t>
            </a:r>
            <a:r>
              <a:rPr lang="en-US" altLang="en-US" sz="30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永叔</a:t>
            </a:r>
            <a:r>
              <a:rPr lang="en-US" altLang="en-US" sz="3000" b="1"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，</a:t>
            </a:r>
            <a:r>
              <a:rPr lang="en-US" altLang="en-US" sz="30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自号醉翁，晚号六一居士，谥号文忠</a:t>
            </a:r>
            <a:r>
              <a:rPr lang="en-US" altLang="en-US" sz="3000" b="1"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，</a:t>
            </a:r>
            <a:r>
              <a:rPr lang="en-US" altLang="en-US" sz="30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北宋</a:t>
            </a:r>
            <a:r>
              <a:rPr lang="en-US" altLang="en-US" sz="3000" b="1"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政治家、文学家，</a:t>
            </a:r>
            <a:r>
              <a:rPr lang="en-US" altLang="en-US" sz="30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“唐宋八大家”</a:t>
            </a:r>
            <a:r>
              <a:rPr lang="en-US" altLang="en-US" sz="3000" b="1"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之一。唐宋八大家：指</a:t>
            </a:r>
            <a:r>
              <a:rPr lang="en-US" altLang="en-US" sz="30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唐代的韩愈、柳宗元，宋代的欧阳修、“三苏”（苏洵、苏轼、苏辙）、王安石、曾巩。</a:t>
            </a:r>
            <a:endParaRPr lang="en-US" altLang="en-US" sz="3000" b="1" u="sng">
              <a:solidFill>
                <a:srgbClr val="FF0000"/>
              </a:solidFill>
              <a:latin typeface="宋体" pitchFamily="2" charset="-122"/>
              <a:ea typeface="宋体" pitchFamily="2" charset="-122"/>
              <a:cs typeface="宋体" pitchFamily="2" charset="-122"/>
              <a:sym typeface="+mn-ea"/>
            </a:endParaRPr>
          </a:p>
          <a:p>
            <a:pPr algn="just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3000" b="1">
                <a:effectLst/>
                <a:highlight>
                  <a:srgbClr val="FFFF00"/>
                </a:highlight>
                <a:latin typeface="宋体" pitchFamily="2" charset="-122"/>
                <a:ea typeface="宋体" pitchFamily="2" charset="-122"/>
                <a:cs typeface="宋体" pitchFamily="2" charset="-122"/>
              </a:rPr>
              <a:t>14</a:t>
            </a:r>
            <a:r>
              <a:rPr lang="zh-CN" altLang="en-US" sz="3000" b="1">
                <a:effectLst/>
                <a:highlight>
                  <a:srgbClr val="FFFF00"/>
                </a:highlight>
                <a:latin typeface="宋体" pitchFamily="2" charset="-122"/>
                <a:ea typeface="宋体" pitchFamily="2" charset="-122"/>
                <a:cs typeface="宋体" pitchFamily="2" charset="-122"/>
              </a:rPr>
              <a:t>课《叶圣陶先生二三事》</a:t>
            </a:r>
            <a:r>
              <a:rPr lang="zh-CN" altLang="en-US" sz="30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叶圣陶</a:t>
            </a:r>
            <a:r>
              <a:rPr lang="zh-CN" altLang="en-US" sz="3000" b="1">
                <a:latin typeface="宋体" pitchFamily="2" charset="-122"/>
                <a:ea typeface="宋体" pitchFamily="2" charset="-122"/>
                <a:cs typeface="宋体" pitchFamily="2" charset="-122"/>
              </a:rPr>
              <a:t>(1894—1988)，原名</a:t>
            </a:r>
            <a:r>
              <a:rPr lang="zh-CN" altLang="en-US" sz="30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叶绍钧</a:t>
            </a:r>
            <a:r>
              <a:rPr lang="zh-CN" altLang="en-US" sz="3000" b="1">
                <a:latin typeface="宋体" pitchFamily="2" charset="-122"/>
                <a:ea typeface="宋体" pitchFamily="2" charset="-122"/>
                <a:cs typeface="宋体" pitchFamily="2" charset="-122"/>
              </a:rPr>
              <a:t>，江苏苏州人，作家、编辑家、教育家。代表作有</a:t>
            </a:r>
            <a:r>
              <a:rPr lang="zh-CN" altLang="en-US" sz="30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长篇小说《 倪焕之 》</a:t>
            </a:r>
            <a:r>
              <a:rPr lang="zh-CN" altLang="en-US" sz="3000" b="1">
                <a:latin typeface="宋体" pitchFamily="2" charset="-122"/>
                <a:ea typeface="宋体" pitchFamily="2" charset="-122"/>
                <a:cs typeface="宋体" pitchFamily="2" charset="-122"/>
              </a:rPr>
              <a:t>、童话集</a:t>
            </a:r>
            <a:r>
              <a:rPr lang="zh-CN" altLang="en-US" sz="30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《稻草人》</a:t>
            </a:r>
            <a:r>
              <a:rPr lang="zh-CN" altLang="en-US" sz="3000" b="1">
                <a:latin typeface="宋体" pitchFamily="2" charset="-122"/>
                <a:ea typeface="宋体" pitchFamily="2" charset="-122"/>
                <a:cs typeface="宋体" pitchFamily="2" charset="-122"/>
              </a:rPr>
              <a:t>等。</a:t>
            </a:r>
            <a:r>
              <a:rPr lang="zh-CN" altLang="en-US" sz="30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张中行</a:t>
            </a:r>
            <a:r>
              <a:rPr lang="zh-CN" altLang="en-US" sz="3000" b="1">
                <a:latin typeface="宋体" pitchFamily="2" charset="-122"/>
                <a:ea typeface="宋体" pitchFamily="2" charset="-122"/>
                <a:cs typeface="宋体" pitchFamily="2" charset="-122"/>
              </a:rPr>
              <a:t>(1909—2006)，河北香河河北屯(今属天津)人，学者、散文家。代表作有随笔集</a:t>
            </a:r>
            <a:r>
              <a:rPr lang="zh-CN" altLang="en-US" sz="30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《 负暄琐话 》</a:t>
            </a:r>
            <a:r>
              <a:rPr lang="zh-CN" altLang="en-US" sz="3000" b="1">
                <a:latin typeface="宋体" pitchFamily="2" charset="-122"/>
                <a:ea typeface="宋体" pitchFamily="2" charset="-122"/>
                <a:cs typeface="宋体" pitchFamily="2" charset="-122"/>
              </a:rPr>
              <a:t>等。</a:t>
            </a:r>
            <a:endParaRPr lang="zh-CN" altLang="en-US" sz="3000" b="1">
              <a:latin typeface="宋体" pitchFamily="2" charset="-122"/>
              <a:ea typeface="宋体" pitchFamily="2" charset="-122"/>
              <a:cs typeface="宋体" pitchFamily="2" charset="-122"/>
            </a:endParaRPr>
          </a:p>
          <a:p>
            <a:pPr algn="just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3000" b="1">
                <a:effectLst/>
                <a:highlight>
                  <a:srgbClr val="FFFF00"/>
                </a:highlight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15</a:t>
            </a:r>
            <a:r>
              <a:rPr lang="zh-CN" altLang="en-US" sz="3000" b="1">
                <a:effectLst/>
                <a:highlight>
                  <a:srgbClr val="FFFF00"/>
                </a:highlight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课</a:t>
            </a:r>
            <a:r>
              <a:rPr lang="zh-CN" altLang="en-US" sz="3000" b="1">
                <a:highlight>
                  <a:srgbClr val="FFFF00"/>
                </a:highlight>
                <a:latin typeface="宋体" pitchFamily="2" charset="-122"/>
                <a:ea typeface="宋体" pitchFamily="2" charset="-122"/>
                <a:cs typeface="宋体" pitchFamily="2" charset="-122"/>
              </a:rPr>
              <a:t>《驿路梨花》</a:t>
            </a:r>
            <a:r>
              <a:rPr lang="zh-CN" altLang="en-US" sz="3000" b="1">
                <a:latin typeface="宋体" pitchFamily="2" charset="-122"/>
                <a:ea typeface="宋体" pitchFamily="2" charset="-122"/>
                <a:cs typeface="宋体" pitchFamily="2" charset="-122"/>
              </a:rPr>
              <a:t>的作者</a:t>
            </a:r>
            <a:r>
              <a:rPr lang="zh-CN" altLang="en-US" sz="30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彭荆风</a:t>
            </a:r>
            <a:r>
              <a:rPr lang="zh-CN" altLang="en-US" sz="3000" b="1">
                <a:latin typeface="宋体" pitchFamily="2" charset="-122"/>
                <a:ea typeface="宋体" pitchFamily="2" charset="-122"/>
                <a:cs typeface="宋体" pitchFamily="2" charset="-122"/>
              </a:rPr>
              <a:t>，江西萍乡人，作家。</a:t>
            </a:r>
            <a:endParaRPr lang="zh-CN" altLang="en-US" sz="3000" b="1">
              <a:latin typeface="宋体" pitchFamily="2" charset="-122"/>
              <a:ea typeface="宋体" pitchFamily="2" charset="-122"/>
              <a:cs typeface="宋体" pitchFamily="2" charset="-122"/>
            </a:endParaRPr>
          </a:p>
          <a:p>
            <a:pPr algn="just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3000" b="1">
                <a:effectLst/>
                <a:highlight>
                  <a:srgbClr val="FFFF00"/>
                </a:highlight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16</a:t>
            </a:r>
            <a:r>
              <a:rPr lang="zh-CN" altLang="en-US" sz="3000" b="1">
                <a:effectLst/>
                <a:highlight>
                  <a:srgbClr val="FFFF00"/>
                </a:highlight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课《最苦与最乐》</a:t>
            </a:r>
            <a:r>
              <a:rPr lang="zh-CN" altLang="en-US" sz="30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梁启超</a:t>
            </a:r>
            <a:r>
              <a:rPr lang="zh-CN" altLang="en-US" sz="3000" b="1">
                <a:latin typeface="宋体" pitchFamily="2" charset="-122"/>
                <a:ea typeface="宋体" pitchFamily="2" charset="-122"/>
                <a:cs typeface="宋体" pitchFamily="2" charset="-122"/>
              </a:rPr>
              <a:t>(1873—1929)，字</a:t>
            </a:r>
            <a:r>
              <a:rPr lang="zh-CN" altLang="en-US" sz="30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卓如</a:t>
            </a:r>
            <a:r>
              <a:rPr lang="zh-CN" altLang="en-US" sz="3000" b="1">
                <a:latin typeface="宋体" pitchFamily="2" charset="-122"/>
                <a:ea typeface="宋体" pitchFamily="2" charset="-122"/>
                <a:cs typeface="宋体" pitchFamily="2" charset="-122"/>
              </a:rPr>
              <a:t> ，号</a:t>
            </a:r>
            <a:r>
              <a:rPr lang="zh-CN" altLang="en-US" sz="30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任公</a:t>
            </a:r>
            <a:r>
              <a:rPr lang="zh-CN" altLang="en-US" sz="3000" b="1">
                <a:latin typeface="宋体" pitchFamily="2" charset="-122"/>
                <a:ea typeface="宋体" pitchFamily="2" charset="-122"/>
                <a:cs typeface="宋体" pitchFamily="2" charset="-122"/>
              </a:rPr>
              <a:t>，别号 </a:t>
            </a:r>
            <a:r>
              <a:rPr lang="zh-CN" altLang="en-US" sz="30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饮冰室主人</a:t>
            </a:r>
            <a:r>
              <a:rPr lang="zh-CN" altLang="en-US" sz="3000" b="1">
                <a:latin typeface="宋体" pitchFamily="2" charset="-122"/>
                <a:ea typeface="宋体" pitchFamily="2" charset="-122"/>
                <a:cs typeface="宋体" pitchFamily="2" charset="-122"/>
              </a:rPr>
              <a:t> ，广东新会人，思想家、学者。著作大多收入</a:t>
            </a:r>
            <a:r>
              <a:rPr lang="zh-CN" altLang="en-US" sz="30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《饮冰室合集》</a:t>
            </a:r>
            <a:r>
              <a:rPr lang="zh-CN" altLang="en-US" sz="3000" b="1">
                <a:latin typeface="宋体" pitchFamily="2" charset="-122"/>
                <a:ea typeface="宋体" pitchFamily="2" charset="-122"/>
                <a:cs typeface="宋体" pitchFamily="2" charset="-122"/>
              </a:rPr>
              <a:t>。</a:t>
            </a:r>
            <a:endParaRPr lang="zh-CN" altLang="en-US" sz="3000" b="1">
              <a:latin typeface="宋体" pitchFamily="2" charset="-122"/>
              <a:ea typeface="宋体" pitchFamily="2" charset="-122"/>
              <a:cs typeface="宋体" pitchFamily="2" charset="-122"/>
            </a:endParaRPr>
          </a:p>
        </p:txBody>
      </p:sp>
    </p:spTree>
    <p:custDataLst>
      <p:tags r:id="rId1"/>
    </p:custData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26695" y="135255"/>
            <a:ext cx="11737975" cy="65874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just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3200" b="1">
                <a:effectLst/>
                <a:highlight>
                  <a:srgbClr val="FFFF00"/>
                </a:highlight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13课</a:t>
            </a:r>
            <a:r>
              <a:rPr lang="zh-CN" altLang="en-US" sz="3200" b="1">
                <a:effectLst/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《卖油翁》的作者</a:t>
            </a:r>
            <a:r>
              <a:rPr lang="en-US" alt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    </a:t>
            </a:r>
            <a:r>
              <a:rPr lang="en-US" altLang="en-US" sz="3200" b="1"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，字</a:t>
            </a:r>
            <a:r>
              <a:rPr lang="en-US" alt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    </a:t>
            </a:r>
            <a:r>
              <a:rPr lang="en-US" altLang="en-US" sz="3200" b="1"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，</a:t>
            </a:r>
            <a:r>
              <a:rPr lang="en-US" altLang="en-US" sz="3200" b="1">
                <a:solidFill>
                  <a:schemeClr val="tx1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自号</a:t>
            </a:r>
            <a:r>
              <a:rPr lang="en-US" alt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    ，</a:t>
            </a:r>
            <a:r>
              <a:rPr lang="en-US" altLang="en-US" sz="3200" b="1"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晚号</a:t>
            </a:r>
            <a:r>
              <a:rPr lang="en-US" alt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    ，</a:t>
            </a:r>
            <a:r>
              <a:rPr lang="en-US" altLang="en-US" sz="3200" b="1"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谥号</a:t>
            </a:r>
            <a:r>
              <a:rPr lang="en-US" alt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     </a:t>
            </a:r>
            <a:r>
              <a:rPr lang="en-US" altLang="en-US" sz="3200" b="1"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，</a:t>
            </a:r>
            <a:r>
              <a:rPr lang="en-US" alt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     </a:t>
            </a:r>
            <a:r>
              <a:rPr lang="en-US" altLang="en-US" sz="3200" b="1"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政治家、文学家，</a:t>
            </a:r>
            <a:r>
              <a:rPr lang="en-US" alt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“     ”</a:t>
            </a:r>
            <a:r>
              <a:rPr lang="en-US" altLang="en-US" sz="3200" b="1"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之一。唐宋八大家：指</a:t>
            </a:r>
            <a:r>
              <a:rPr lang="en-US" alt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唐代的     、     ，宋代的     、“三苏”</a:t>
            </a:r>
            <a:endParaRPr lang="en-US" altLang="en-US" sz="3200" b="1" u="sng">
              <a:solidFill>
                <a:srgbClr val="FF0000"/>
              </a:solidFill>
              <a:latin typeface="宋体" pitchFamily="2" charset="-122"/>
              <a:ea typeface="宋体" pitchFamily="2" charset="-122"/>
              <a:cs typeface="宋体" pitchFamily="2" charset="-122"/>
              <a:sym typeface="+mn-ea"/>
            </a:endParaRPr>
          </a:p>
          <a:p>
            <a:pPr algn="just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（            ）、      、     。</a:t>
            </a:r>
            <a:endParaRPr lang="en-US" altLang="en-US" sz="3200" b="1" u="sng">
              <a:solidFill>
                <a:srgbClr val="FF0000"/>
              </a:solidFill>
              <a:latin typeface="宋体" pitchFamily="2" charset="-122"/>
              <a:ea typeface="宋体" pitchFamily="2" charset="-122"/>
              <a:cs typeface="宋体" pitchFamily="2" charset="-122"/>
              <a:sym typeface="+mn-ea"/>
            </a:endParaRPr>
          </a:p>
          <a:p>
            <a:pPr algn="just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3200" b="1">
                <a:effectLst/>
                <a:highlight>
                  <a:srgbClr val="FFFF00"/>
                </a:highlight>
                <a:latin typeface="宋体" pitchFamily="2" charset="-122"/>
                <a:ea typeface="宋体" pitchFamily="2" charset="-122"/>
                <a:cs typeface="宋体" pitchFamily="2" charset="-122"/>
              </a:rPr>
              <a:t>14</a:t>
            </a:r>
            <a:r>
              <a:rPr lang="zh-CN" altLang="en-US" sz="3200" b="1">
                <a:effectLst/>
                <a:highlight>
                  <a:srgbClr val="FFFF00"/>
                </a:highlight>
                <a:latin typeface="宋体" pitchFamily="2" charset="-122"/>
                <a:ea typeface="宋体" pitchFamily="2" charset="-122"/>
                <a:cs typeface="宋体" pitchFamily="2" charset="-122"/>
              </a:rPr>
              <a:t>课</a:t>
            </a:r>
            <a:r>
              <a:rPr lang="zh-CN" alt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叶圣陶</a:t>
            </a:r>
            <a:r>
              <a:rPr lang="zh-CN" altLang="en-US" sz="3200" b="1">
                <a:latin typeface="宋体" pitchFamily="2" charset="-122"/>
                <a:ea typeface="宋体" pitchFamily="2" charset="-122"/>
                <a:cs typeface="宋体" pitchFamily="2" charset="-122"/>
              </a:rPr>
              <a:t>(1894—1988)，原名</a:t>
            </a:r>
            <a:r>
              <a:rPr lang="en-US" altLang="zh-CN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     </a:t>
            </a:r>
            <a:r>
              <a:rPr lang="zh-CN" altLang="en-US" sz="3200" b="1">
                <a:latin typeface="宋体" pitchFamily="2" charset="-122"/>
                <a:ea typeface="宋体" pitchFamily="2" charset="-122"/>
                <a:cs typeface="宋体" pitchFamily="2" charset="-122"/>
              </a:rPr>
              <a:t>，江苏苏州人，作家、编辑家、教育家。代表作有</a:t>
            </a:r>
            <a:r>
              <a:rPr lang="zh-CN" alt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长篇小说《 </a:t>
            </a:r>
            <a:r>
              <a:rPr lang="en-US" altLang="zh-CN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     </a:t>
            </a:r>
            <a:r>
              <a:rPr lang="zh-CN" alt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 》</a:t>
            </a:r>
            <a:r>
              <a:rPr lang="zh-CN" altLang="en-US" sz="3200" b="1">
                <a:latin typeface="宋体" pitchFamily="2" charset="-122"/>
                <a:ea typeface="宋体" pitchFamily="2" charset="-122"/>
                <a:cs typeface="宋体" pitchFamily="2" charset="-122"/>
              </a:rPr>
              <a:t>、童话集</a:t>
            </a:r>
            <a:endParaRPr lang="zh-CN" altLang="en-US" sz="3200" b="1">
              <a:latin typeface="宋体" pitchFamily="2" charset="-122"/>
              <a:ea typeface="宋体" pitchFamily="2" charset="-122"/>
              <a:cs typeface="宋体" pitchFamily="2" charset="-122"/>
            </a:endParaRPr>
          </a:p>
          <a:p>
            <a:pPr algn="just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《</a:t>
            </a:r>
            <a:r>
              <a:rPr lang="en-US" altLang="zh-CN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      </a:t>
            </a:r>
            <a:r>
              <a:rPr lang="zh-CN" alt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》</a:t>
            </a:r>
            <a:r>
              <a:rPr lang="zh-CN" altLang="en-US" sz="3200" b="1">
                <a:latin typeface="宋体" pitchFamily="2" charset="-122"/>
                <a:ea typeface="宋体" pitchFamily="2" charset="-122"/>
                <a:cs typeface="宋体" pitchFamily="2" charset="-122"/>
              </a:rPr>
              <a:t>等。</a:t>
            </a:r>
            <a:r>
              <a:rPr lang="zh-CN" alt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张中行</a:t>
            </a:r>
            <a:r>
              <a:rPr lang="zh-CN" altLang="en-US" sz="3200" b="1">
                <a:latin typeface="宋体" pitchFamily="2" charset="-122"/>
                <a:ea typeface="宋体" pitchFamily="2" charset="-122"/>
                <a:cs typeface="宋体" pitchFamily="2" charset="-122"/>
              </a:rPr>
              <a:t>(1909—2006)，河北香河河北屯(今属天津)人，学者、散文家。代表作有随笔集</a:t>
            </a:r>
            <a:r>
              <a:rPr lang="zh-CN" alt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《 </a:t>
            </a:r>
            <a:r>
              <a:rPr lang="en-US" altLang="zh-CN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     </a:t>
            </a:r>
            <a:r>
              <a:rPr lang="zh-CN" alt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 》</a:t>
            </a:r>
            <a:r>
              <a:rPr lang="zh-CN" altLang="en-US" sz="3200" b="1">
                <a:latin typeface="宋体" pitchFamily="2" charset="-122"/>
                <a:ea typeface="宋体" pitchFamily="2" charset="-122"/>
                <a:cs typeface="宋体" pitchFamily="2" charset="-122"/>
              </a:rPr>
              <a:t>等。</a:t>
            </a:r>
            <a:endParaRPr lang="zh-CN" altLang="en-US" sz="3200" b="1">
              <a:latin typeface="宋体" pitchFamily="2" charset="-122"/>
              <a:ea typeface="宋体" pitchFamily="2" charset="-122"/>
              <a:cs typeface="宋体" pitchFamily="2" charset="-122"/>
            </a:endParaRPr>
          </a:p>
          <a:p>
            <a:pPr algn="just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3200" b="1">
                <a:effectLst/>
                <a:highlight>
                  <a:srgbClr val="FFFF00"/>
                </a:highlight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15</a:t>
            </a:r>
            <a:r>
              <a:rPr lang="zh-CN" altLang="en-US" sz="3200" b="1">
                <a:effectLst/>
                <a:highlight>
                  <a:srgbClr val="FFFF00"/>
                </a:highlight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课</a:t>
            </a:r>
            <a:r>
              <a:rPr lang="zh-CN" altLang="en-US" sz="3200" b="1">
                <a:latin typeface="宋体" pitchFamily="2" charset="-122"/>
                <a:ea typeface="宋体" pitchFamily="2" charset="-122"/>
                <a:cs typeface="宋体" pitchFamily="2" charset="-122"/>
              </a:rPr>
              <a:t>《驿路梨花》的作者</a:t>
            </a:r>
            <a:r>
              <a:rPr lang="en-US" altLang="zh-CN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      </a:t>
            </a:r>
            <a:r>
              <a:rPr lang="zh-CN" altLang="en-US" sz="3200" b="1">
                <a:latin typeface="宋体" pitchFamily="2" charset="-122"/>
                <a:ea typeface="宋体" pitchFamily="2" charset="-122"/>
                <a:cs typeface="宋体" pitchFamily="2" charset="-122"/>
              </a:rPr>
              <a:t>，江西萍乡人，作家。</a:t>
            </a:r>
            <a:endParaRPr lang="zh-CN" altLang="en-US" sz="3200" b="1">
              <a:latin typeface="宋体" pitchFamily="2" charset="-122"/>
              <a:ea typeface="宋体" pitchFamily="2" charset="-122"/>
              <a:cs typeface="宋体" pitchFamily="2" charset="-122"/>
            </a:endParaRPr>
          </a:p>
          <a:p>
            <a:pPr algn="just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3200" b="1">
                <a:effectLst/>
                <a:highlight>
                  <a:srgbClr val="FFFF00"/>
                </a:highlight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16</a:t>
            </a:r>
            <a:r>
              <a:rPr lang="zh-CN" altLang="en-US" sz="3200" b="1">
                <a:effectLst/>
                <a:highlight>
                  <a:srgbClr val="FFFF00"/>
                </a:highlight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课</a:t>
            </a:r>
            <a:r>
              <a:rPr lang="zh-CN" alt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梁启超</a:t>
            </a:r>
            <a:r>
              <a:rPr lang="zh-CN" altLang="en-US" sz="3200" b="1">
                <a:latin typeface="宋体" pitchFamily="2" charset="-122"/>
                <a:ea typeface="宋体" pitchFamily="2" charset="-122"/>
                <a:cs typeface="宋体" pitchFamily="2" charset="-122"/>
              </a:rPr>
              <a:t>(1873—1929)，字</a:t>
            </a:r>
            <a:r>
              <a:rPr lang="en-US" altLang="zh-CN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    </a:t>
            </a:r>
            <a:r>
              <a:rPr lang="zh-CN" altLang="en-US" sz="3200" b="1">
                <a:latin typeface="宋体" pitchFamily="2" charset="-122"/>
                <a:ea typeface="宋体" pitchFamily="2" charset="-122"/>
                <a:cs typeface="宋体" pitchFamily="2" charset="-122"/>
              </a:rPr>
              <a:t> ，号</a:t>
            </a:r>
            <a:r>
              <a:rPr lang="en-US" altLang="zh-CN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   </a:t>
            </a:r>
            <a:r>
              <a:rPr lang="zh-CN" altLang="en-US" sz="3200" b="1">
                <a:latin typeface="宋体" pitchFamily="2" charset="-122"/>
                <a:ea typeface="宋体" pitchFamily="2" charset="-122"/>
                <a:cs typeface="宋体" pitchFamily="2" charset="-122"/>
              </a:rPr>
              <a:t>，别号 </a:t>
            </a:r>
            <a:r>
              <a:rPr lang="zh-CN" alt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饮冰室主人</a:t>
            </a:r>
            <a:r>
              <a:rPr lang="zh-CN" altLang="en-US" sz="3200" b="1">
                <a:latin typeface="宋体" pitchFamily="2" charset="-122"/>
                <a:ea typeface="宋体" pitchFamily="2" charset="-122"/>
                <a:cs typeface="宋体" pitchFamily="2" charset="-122"/>
              </a:rPr>
              <a:t> ，广东新会人，思想家、学者。著作大多收入</a:t>
            </a:r>
            <a:r>
              <a:rPr lang="zh-CN" alt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《</a:t>
            </a:r>
            <a:r>
              <a:rPr lang="en-US" altLang="zh-CN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     </a:t>
            </a:r>
            <a:r>
              <a:rPr lang="zh-CN" alt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》</a:t>
            </a:r>
            <a:r>
              <a:rPr lang="zh-CN" altLang="en-US" sz="3200" b="1">
                <a:latin typeface="宋体" pitchFamily="2" charset="-122"/>
                <a:ea typeface="宋体" pitchFamily="2" charset="-122"/>
                <a:cs typeface="宋体" pitchFamily="2" charset="-122"/>
              </a:rPr>
              <a:t>。</a:t>
            </a:r>
            <a:endParaRPr lang="zh-CN" altLang="en-US" sz="3200" b="1">
              <a:latin typeface="宋体" pitchFamily="2" charset="-122"/>
              <a:ea typeface="宋体" pitchFamily="2" charset="-122"/>
              <a:cs typeface="宋体" pitchFamily="2" charset="-122"/>
            </a:endParaRPr>
          </a:p>
        </p:txBody>
      </p:sp>
    </p:spTree>
    <p:custDataLst>
      <p:tags r:id="rId1"/>
    </p:custData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5885" y="544195"/>
            <a:ext cx="11435080" cy="57696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3000" b="1">
                <a:effectLst/>
                <a:highlight>
                  <a:srgbClr val="FFFF00"/>
                </a:highlight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17</a:t>
            </a:r>
            <a:r>
              <a:rPr lang="zh-CN" altLang="en-US" sz="3000" b="1">
                <a:effectLst/>
                <a:highlight>
                  <a:srgbClr val="FFFF00"/>
                </a:highlight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课《陋室铭》</a:t>
            </a:r>
            <a:r>
              <a:rPr lang="en-US" altLang="en-US" sz="30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刘禹锡</a:t>
            </a:r>
            <a:r>
              <a:rPr lang="en-US" altLang="en-US" sz="3000" b="1">
                <a:solidFill>
                  <a:schemeClr val="tx1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，字</a:t>
            </a:r>
            <a:r>
              <a:rPr lang="en-US" altLang="en-US" sz="30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梦得</a:t>
            </a:r>
            <a:r>
              <a:rPr lang="en-US" altLang="en-US" sz="3000" b="1">
                <a:solidFill>
                  <a:schemeClr val="tx1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，</a:t>
            </a:r>
            <a:r>
              <a:rPr lang="en-US" altLang="en-US" sz="30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唐</a:t>
            </a:r>
            <a:r>
              <a:rPr lang="en-US" altLang="en-US" sz="3000" b="1">
                <a:solidFill>
                  <a:schemeClr val="tx1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代文学家，有</a:t>
            </a:r>
            <a:r>
              <a:rPr lang="en-US" altLang="en-US" sz="30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“诗豪”</a:t>
            </a:r>
            <a:r>
              <a:rPr lang="en-US" altLang="en-US" sz="3000" b="1">
                <a:solidFill>
                  <a:schemeClr val="tx1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之称。</a:t>
            </a:r>
            <a:endParaRPr lang="en-US" altLang="en-US" sz="3000" b="1" noProof="1">
              <a:solidFill>
                <a:schemeClr val="tx1"/>
              </a:solidFill>
              <a:latin typeface="宋体" pitchFamily="2" charset="-122"/>
              <a:ea typeface="宋体" pitchFamily="2" charset="-122"/>
              <a:cs typeface="宋体" pitchFamily="2" charset="-122"/>
            </a:endParaRPr>
          </a:p>
          <a:p>
            <a:pPr algn="just">
              <a:lnSpc>
                <a:spcPct val="120000"/>
              </a:lnSpc>
            </a:pPr>
            <a:r>
              <a:rPr lang="en-US" altLang="en-US" sz="3000" b="1">
                <a:solidFill>
                  <a:schemeClr val="tx1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铭</a:t>
            </a:r>
            <a:r>
              <a:rPr lang="zh-CN" altLang="en-US" sz="3000" b="1">
                <a:solidFill>
                  <a:schemeClr val="tx1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，</a:t>
            </a:r>
            <a:r>
              <a:rPr lang="en-US" altLang="en-US" sz="3000" b="1">
                <a:solidFill>
                  <a:schemeClr val="tx1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古代刻在器物上用来</a:t>
            </a:r>
            <a:r>
              <a:rPr lang="en-US" altLang="en-US" sz="30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警诫自己或者称述功德的文字</a:t>
            </a:r>
            <a:r>
              <a:rPr lang="en-US" altLang="en-US" sz="3000" b="1">
                <a:solidFill>
                  <a:schemeClr val="tx1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，后来成为一种</a:t>
            </a:r>
            <a:r>
              <a:rPr lang="en-US" altLang="en-US" sz="30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文体</a:t>
            </a:r>
            <a:r>
              <a:rPr lang="en-US" altLang="en-US" sz="3000" b="1">
                <a:solidFill>
                  <a:schemeClr val="tx1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。</a:t>
            </a:r>
            <a:endParaRPr lang="en-US" altLang="en-US" sz="3000" b="1" noProof="1">
              <a:solidFill>
                <a:schemeClr val="tx1"/>
              </a:solidFill>
              <a:latin typeface="宋体" pitchFamily="2" charset="-122"/>
              <a:ea typeface="宋体" pitchFamily="2" charset="-122"/>
              <a:cs typeface="宋体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3000" b="1">
                <a:effectLst/>
                <a:highlight>
                  <a:srgbClr val="FFFF00"/>
                </a:highlight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《爱莲说》</a:t>
            </a:r>
            <a:r>
              <a:rPr lang="en-US" altLang="en-US" sz="30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周敦颐</a:t>
            </a:r>
            <a:r>
              <a:rPr lang="en-US" altLang="en-US" sz="3000" b="1"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，字</a:t>
            </a:r>
            <a:r>
              <a:rPr lang="en-US" altLang="en-US" sz="30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茂叔</a:t>
            </a:r>
            <a:r>
              <a:rPr lang="en-US" altLang="en-US" sz="3000" b="1"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，</a:t>
            </a:r>
            <a:r>
              <a:rPr lang="en-US" altLang="en-US" sz="30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北宋</a:t>
            </a:r>
            <a:r>
              <a:rPr lang="en-US" altLang="en-US" sz="3000" b="1"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（朝代）</a:t>
            </a:r>
            <a:r>
              <a:rPr lang="en-US" altLang="en-US" sz="30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哲学家</a:t>
            </a:r>
            <a:r>
              <a:rPr lang="en-US" altLang="en-US" sz="3000" b="1"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。著有《太极图说》《通书》等。本文选自《周敦颐集》。</a:t>
            </a:r>
            <a:endParaRPr lang="en-US" altLang="en-US" sz="3000" b="1" noProof="1">
              <a:latin typeface="宋体" pitchFamily="2" charset="-122"/>
              <a:ea typeface="宋体" pitchFamily="2" charset="-122"/>
              <a:cs typeface="宋体" pitchFamily="2" charset="-122"/>
              <a:sym typeface="+mn-ea"/>
            </a:endParaRPr>
          </a:p>
          <a:p>
            <a:pPr algn="just">
              <a:lnSpc>
                <a:spcPct val="150000"/>
              </a:lnSpc>
            </a:pPr>
            <a:r>
              <a:rPr lang="en-US" altLang="en-US" sz="30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说</a:t>
            </a:r>
            <a:r>
              <a:rPr lang="en-US" altLang="en-US" sz="3000" b="1"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，是古代一种</a:t>
            </a:r>
            <a:r>
              <a:rPr lang="en-US" altLang="en-US" sz="30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议论性</a:t>
            </a:r>
            <a:r>
              <a:rPr lang="en-US" altLang="en-US" sz="3000" b="1"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的</a:t>
            </a:r>
            <a:r>
              <a:rPr lang="en-US" altLang="en-US" sz="30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文体</a:t>
            </a:r>
            <a:r>
              <a:rPr lang="en-US" altLang="en-US" sz="3000" b="1"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，大多是就一事、一物或一种现象抒发作者的感想，写法上不拘一格，行文崇尚自由活泼，有波澜起伏，篇幅一般不长，跟现代杂文颇为相似。</a:t>
            </a:r>
            <a:endParaRPr lang="zh-CN" altLang="en-US" sz="3000" b="1" noProof="1">
              <a:solidFill>
                <a:srgbClr val="1F8A42"/>
              </a:solidFill>
              <a:latin typeface="宋体" pitchFamily="2" charset="-122"/>
              <a:ea typeface="宋体" pitchFamily="2" charset="-122"/>
              <a:cs typeface="宋体" pitchFamily="2" charset="-122"/>
            </a:endParaRPr>
          </a:p>
          <a:p>
            <a:pPr algn="just">
              <a:lnSpc>
                <a:spcPct val="120000"/>
              </a:lnSpc>
            </a:pPr>
            <a:endParaRPr lang="zh-CN" altLang="en-US" sz="3000" b="1">
              <a:solidFill>
                <a:schemeClr val="tx1"/>
              </a:solidFill>
              <a:latin typeface="宋体" pitchFamily="2" charset="-122"/>
              <a:ea typeface="宋体" pitchFamily="2" charset="-122"/>
              <a:cs typeface="宋体" pitchFamily="2" charset="-122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6360" y="270510"/>
            <a:ext cx="11664950" cy="61468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3200" b="1">
                <a:effectLst/>
                <a:highlight>
                  <a:srgbClr val="FFFF00"/>
                </a:highlight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17</a:t>
            </a:r>
            <a:r>
              <a:rPr lang="zh-CN" altLang="en-US" sz="3200" b="1">
                <a:effectLst/>
                <a:highlight>
                  <a:srgbClr val="FFFF00"/>
                </a:highlight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课</a:t>
            </a:r>
            <a:r>
              <a:rPr lang="en-US" alt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     </a:t>
            </a:r>
            <a:r>
              <a:rPr lang="en-US" altLang="en-US" sz="3200" b="1">
                <a:solidFill>
                  <a:schemeClr val="tx1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，字</a:t>
            </a:r>
            <a:r>
              <a:rPr lang="en-US" alt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     </a:t>
            </a:r>
            <a:r>
              <a:rPr lang="en-US" altLang="en-US" sz="3200" b="1">
                <a:solidFill>
                  <a:schemeClr val="tx1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，</a:t>
            </a:r>
            <a:r>
              <a:rPr lang="en-US" alt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    </a:t>
            </a:r>
            <a:r>
              <a:rPr lang="en-US" altLang="en-US" sz="3200" b="1">
                <a:solidFill>
                  <a:schemeClr val="tx1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代文学家，有</a:t>
            </a:r>
            <a:r>
              <a:rPr lang="en-US" alt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“    ”</a:t>
            </a:r>
            <a:r>
              <a:rPr lang="en-US" altLang="en-US" sz="3200" b="1">
                <a:solidFill>
                  <a:schemeClr val="tx1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之称。</a:t>
            </a:r>
            <a:endParaRPr lang="en-US" altLang="en-US" sz="3200" b="1" noProof="1">
              <a:solidFill>
                <a:schemeClr val="tx1"/>
              </a:solidFill>
              <a:latin typeface="宋体" pitchFamily="2" charset="-122"/>
              <a:ea typeface="宋体" pitchFamily="2" charset="-122"/>
              <a:cs typeface="宋体" pitchFamily="2" charset="-122"/>
            </a:endParaRPr>
          </a:p>
          <a:p>
            <a:pPr algn="just">
              <a:lnSpc>
                <a:spcPct val="120000"/>
              </a:lnSpc>
            </a:pPr>
            <a:r>
              <a:rPr lang="en-US" altLang="en-US" sz="3200" b="1">
                <a:solidFill>
                  <a:schemeClr val="tx1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铭</a:t>
            </a:r>
            <a:r>
              <a:rPr lang="zh-CN" altLang="en-US" sz="3200" b="1">
                <a:solidFill>
                  <a:schemeClr val="tx1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，</a:t>
            </a:r>
            <a:r>
              <a:rPr lang="en-US" altLang="en-US" sz="3200" b="1">
                <a:solidFill>
                  <a:schemeClr val="tx1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古代刻在器物上用来</a:t>
            </a:r>
            <a:r>
              <a:rPr lang="en-US" alt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    自己或者    的文字</a:t>
            </a:r>
            <a:r>
              <a:rPr lang="en-US" altLang="en-US" sz="3200" b="1">
                <a:solidFill>
                  <a:schemeClr val="tx1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，后来成为一种</a:t>
            </a:r>
            <a:r>
              <a:rPr lang="en-US" alt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    </a:t>
            </a:r>
            <a:r>
              <a:rPr lang="en-US" altLang="en-US" sz="3200" b="1">
                <a:solidFill>
                  <a:schemeClr val="tx1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。</a:t>
            </a:r>
            <a:endParaRPr lang="en-US" altLang="en-US" sz="3200" b="1" noProof="1">
              <a:solidFill>
                <a:schemeClr val="tx1"/>
              </a:solidFill>
              <a:latin typeface="宋体" pitchFamily="2" charset="-122"/>
              <a:ea typeface="宋体" pitchFamily="2" charset="-122"/>
              <a:cs typeface="宋体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周敦颐</a:t>
            </a:r>
            <a:r>
              <a:rPr lang="en-US" altLang="en-US" sz="3200" b="1"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，字</a:t>
            </a:r>
            <a:r>
              <a:rPr lang="en-US" alt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    </a:t>
            </a:r>
            <a:r>
              <a:rPr lang="en-US" altLang="en-US" sz="3200" b="1"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，</a:t>
            </a:r>
            <a:r>
              <a:rPr lang="en-US" alt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    </a:t>
            </a:r>
            <a:r>
              <a:rPr lang="en-US" altLang="en-US" sz="3200" b="1"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（朝代）</a:t>
            </a:r>
            <a:r>
              <a:rPr lang="en-US" alt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     </a:t>
            </a:r>
            <a:r>
              <a:rPr lang="en-US" altLang="en-US" sz="3200" b="1"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。著有《太极图说》《通书》等。本文选自《周敦颐集》。</a:t>
            </a:r>
            <a:endParaRPr lang="en-US" altLang="en-US" sz="3200" b="1" noProof="1">
              <a:latin typeface="宋体" pitchFamily="2" charset="-122"/>
              <a:ea typeface="宋体" pitchFamily="2" charset="-122"/>
              <a:cs typeface="宋体" pitchFamily="2" charset="-122"/>
              <a:sym typeface="+mn-ea"/>
            </a:endParaRPr>
          </a:p>
          <a:p>
            <a:pPr algn="just">
              <a:lnSpc>
                <a:spcPct val="150000"/>
              </a:lnSpc>
            </a:pPr>
            <a:r>
              <a:rPr lang="en-US" alt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说</a:t>
            </a:r>
            <a:r>
              <a:rPr lang="en-US" altLang="en-US" sz="3200" b="1"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，是古代一种</a:t>
            </a:r>
            <a:r>
              <a:rPr lang="en-US" alt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     </a:t>
            </a:r>
            <a:r>
              <a:rPr lang="en-US" altLang="en-US" sz="3200" b="1"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的</a:t>
            </a:r>
            <a:r>
              <a:rPr lang="en-US" alt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文体</a:t>
            </a:r>
            <a:r>
              <a:rPr lang="en-US" altLang="en-US" sz="3200" b="1"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，大多是就一事、一物或一种现象抒发作者的感想，写法上不拘一格，行文崇尚自由活泼，有波澜起伏，篇幅一般不长，跟现代杂文颇为相似。</a:t>
            </a:r>
            <a:endParaRPr lang="zh-CN" altLang="en-US" sz="3200" b="1" noProof="1">
              <a:solidFill>
                <a:srgbClr val="1F8A42"/>
              </a:solidFill>
              <a:latin typeface="宋体" pitchFamily="2" charset="-122"/>
              <a:ea typeface="宋体" pitchFamily="2" charset="-122"/>
              <a:cs typeface="宋体" pitchFamily="2" charset="-122"/>
            </a:endParaRPr>
          </a:p>
          <a:p>
            <a:pPr algn="just">
              <a:lnSpc>
                <a:spcPct val="120000"/>
              </a:lnSpc>
            </a:pPr>
            <a:endParaRPr lang="zh-CN" altLang="en-US" sz="3200" b="1">
              <a:solidFill>
                <a:schemeClr val="tx1"/>
              </a:solidFill>
              <a:latin typeface="宋体" pitchFamily="2" charset="-122"/>
              <a:ea typeface="宋体" pitchFamily="2" charset="-122"/>
              <a:cs typeface="宋体" pitchFamily="2" charset="-122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257810" y="278765"/>
            <a:ext cx="11837670" cy="550799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sz="3200" b="1"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17．宗璞，原名</a:t>
            </a:r>
            <a:r>
              <a:rPr sz="3200" b="1" u="sng">
                <a:solidFill>
                  <a:srgbClr val="FF0000"/>
                </a:solidFill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冯钟璞</a:t>
            </a:r>
            <a:r>
              <a:rPr sz="3200" b="1"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，当代作家，笔名宗璞，代表作品有短篇</a:t>
            </a:r>
            <a:r>
              <a:rPr sz="3200" b="1" u="sng">
                <a:solidFill>
                  <a:srgbClr val="FF0000"/>
                </a:solidFill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小说《红豆》《弦上的梦》</a:t>
            </a:r>
            <a:r>
              <a:rPr sz="3200" b="1"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，系列长篇小说《野葫芦引》和散文《紫藤萝瀑布》。</a:t>
            </a:r>
            <a:endParaRPr sz="3200" b="1">
              <a:effectLst/>
              <a:latin typeface="宋体" pitchFamily="2" charset="-122"/>
              <a:ea typeface="宋体" pitchFamily="2" charset="-122"/>
              <a:cs typeface="宋体" pitchFamily="2" charset="-122"/>
            </a:endParaRP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sz="3200" b="1"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18．《一颗小桃树》</a:t>
            </a:r>
            <a:r>
              <a:rPr sz="3200" b="1" u="sng">
                <a:solidFill>
                  <a:srgbClr val="FF0000"/>
                </a:solidFill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贾平凹</a:t>
            </a:r>
            <a:r>
              <a:rPr sz="3200" b="1"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，当代作家。1978年凭借《满月儿》，获得首届全国优秀短篇小说奖。2008年凭借</a:t>
            </a:r>
            <a:r>
              <a:rPr sz="3200" b="1" u="sng">
                <a:solidFill>
                  <a:srgbClr val="FF0000"/>
                </a:solidFill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《秦腔》</a:t>
            </a:r>
            <a:r>
              <a:rPr sz="3200" b="1"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获得第七届茅盾文学奖。2011年凭借《古炉》，获得施耐庵文学奖。</a:t>
            </a:r>
            <a:endParaRPr sz="3200" b="1">
              <a:effectLst/>
              <a:latin typeface="宋体" pitchFamily="2" charset="-122"/>
              <a:ea typeface="宋体" pitchFamily="2" charset="-122"/>
              <a:cs typeface="宋体" pitchFamily="2" charset="-122"/>
            </a:endParaRP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sz="3200" b="1"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19．《诗两首》（1）《假如生活欺骗了你》选自《普希金诗集》戈宝权译。 </a:t>
            </a:r>
            <a:r>
              <a:rPr sz="3200" b="1" u="sng">
                <a:solidFill>
                  <a:srgbClr val="FF0000"/>
                </a:solidFill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普希金</a:t>
            </a:r>
            <a:r>
              <a:rPr sz="3200" b="1"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，</a:t>
            </a:r>
            <a:r>
              <a:rPr sz="3200" b="1" u="sng">
                <a:solidFill>
                  <a:srgbClr val="FF0000"/>
                </a:solidFill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俄国</a:t>
            </a:r>
            <a:r>
              <a:rPr sz="3200" b="1"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19世纪伟大诗人，史称</a:t>
            </a:r>
            <a:r>
              <a:rPr sz="3200" b="1" u="sng">
                <a:solidFill>
                  <a:srgbClr val="FF0000"/>
                </a:solidFill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“俄罗斯文学之父”</a:t>
            </a:r>
            <a:r>
              <a:rPr sz="3200" b="1"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。代表诗作有：</a:t>
            </a:r>
            <a:r>
              <a:rPr sz="3200" b="1" u="sng">
                <a:solidFill>
                  <a:srgbClr val="FF0000"/>
                </a:solidFill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《自由颂》《致恰达耶夫》《致大海》</a:t>
            </a:r>
            <a:r>
              <a:rPr sz="3200" b="1"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等。（2）《未选择的路》选自《中外哲理诗精选》</a:t>
            </a:r>
            <a:r>
              <a:rPr sz="3200" b="1" u="sng">
                <a:solidFill>
                  <a:srgbClr val="FF0000"/>
                </a:solidFill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弗罗斯特</a:t>
            </a:r>
            <a:r>
              <a:rPr sz="3200" b="1"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，</a:t>
            </a:r>
            <a:r>
              <a:rPr sz="3200" b="1" u="sng">
                <a:solidFill>
                  <a:srgbClr val="FF0000"/>
                </a:solidFill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美国</a:t>
            </a:r>
            <a:r>
              <a:rPr sz="3200" b="1"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诗人。 </a:t>
            </a:r>
            <a:endParaRPr lang="zh-CN" altLang="en-US" sz="3200" b="1">
              <a:latin typeface="宋体" pitchFamily="2" charset="-122"/>
              <a:ea typeface="宋体" pitchFamily="2" charset="-122"/>
              <a:cs typeface="宋体" pitchFamily="2" charset="-122"/>
            </a:endParaRPr>
          </a:p>
        </p:txBody>
      </p:sp>
    </p:spTree>
    <p:custDataLst>
      <p:tags r:id="rId1"/>
    </p:custData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257810" y="278765"/>
            <a:ext cx="11837670" cy="44246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3200" b="1">
                <a:effectLst/>
                <a:highlight>
                  <a:srgbClr val="FFFF00"/>
                </a:highlight>
                <a:latin typeface="宋体" pitchFamily="2" charset="-122"/>
                <a:ea typeface="宋体" pitchFamily="2" charset="-122"/>
                <a:cs typeface="宋体" pitchFamily="2" charset="-122"/>
              </a:rPr>
              <a:t>18</a:t>
            </a:r>
            <a:r>
              <a:rPr lang="zh-CN" altLang="en-US" sz="3200" b="1">
                <a:effectLst/>
                <a:highlight>
                  <a:srgbClr val="FFFF00"/>
                </a:highlight>
                <a:latin typeface="宋体" pitchFamily="2" charset="-122"/>
                <a:ea typeface="宋体" pitchFamily="2" charset="-122"/>
                <a:cs typeface="宋体" pitchFamily="2" charset="-122"/>
              </a:rPr>
              <a:t>课</a:t>
            </a:r>
            <a:r>
              <a:rPr lang="zh-CN" altLang="en-US" sz="3200" b="1"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《紫藤萝瀑布》选自《铁箫人语》，作者</a:t>
            </a:r>
            <a:r>
              <a:rPr lang="en-US" altLang="zh-CN" sz="3200" b="1" u="sng">
                <a:solidFill>
                  <a:srgbClr val="FF0000"/>
                </a:solidFill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     </a:t>
            </a:r>
            <a:r>
              <a:rPr lang="zh-CN" altLang="en-US" sz="3200" b="1"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。</a:t>
            </a:r>
            <a:endParaRPr lang="zh-CN" altLang="en-US" sz="3200" b="1">
              <a:effectLst/>
              <a:latin typeface="宋体" pitchFamily="2" charset="-122"/>
              <a:ea typeface="宋体" pitchFamily="2" charset="-122"/>
              <a:cs typeface="宋体" pitchFamily="2" charset="-122"/>
            </a:endParaRPr>
          </a:p>
          <a:p>
            <a:pPr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3200" b="1">
                <a:effectLst/>
                <a:highlight>
                  <a:srgbClr val="FFFF00"/>
                </a:highlight>
                <a:latin typeface="宋体" pitchFamily="2" charset="-122"/>
                <a:ea typeface="宋体" pitchFamily="2" charset="-122"/>
                <a:cs typeface="宋体" pitchFamily="2" charset="-122"/>
              </a:rPr>
              <a:t>19</a:t>
            </a:r>
            <a:r>
              <a:rPr lang="zh-CN" altLang="en-US" sz="3200" b="1">
                <a:effectLst/>
                <a:highlight>
                  <a:srgbClr val="FFFF00"/>
                </a:highlight>
                <a:latin typeface="宋体" pitchFamily="2" charset="-122"/>
                <a:ea typeface="宋体" pitchFamily="2" charset="-122"/>
                <a:cs typeface="宋体" pitchFamily="2" charset="-122"/>
              </a:rPr>
              <a:t>课</a:t>
            </a:r>
            <a:r>
              <a:rPr lang="zh-CN" altLang="en-US" sz="3200" b="1"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《一颗小桃树》选自《平凹散文》，作者</a:t>
            </a:r>
            <a:r>
              <a:rPr lang="en-US" altLang="zh-CN" sz="3200" b="1" u="sng">
                <a:solidFill>
                  <a:srgbClr val="FF0000"/>
                </a:solidFill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    </a:t>
            </a:r>
            <a:r>
              <a:rPr lang="zh-CN" altLang="en-US" sz="3200" b="1">
                <a:solidFill>
                  <a:schemeClr val="tx1"/>
                </a:solidFill>
                <a:effectLst/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。</a:t>
            </a:r>
            <a:endParaRPr lang="zh-CN" altLang="en-US" sz="3200" b="1">
              <a:effectLst/>
              <a:highlight>
                <a:srgbClr val="FFFF00"/>
              </a:highlight>
              <a:latin typeface="宋体" pitchFamily="2" charset="-122"/>
              <a:ea typeface="宋体" pitchFamily="2" charset="-122"/>
              <a:cs typeface="宋体" pitchFamily="2" charset="-122"/>
            </a:endParaRPr>
          </a:p>
          <a:p>
            <a:pPr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3200" b="1">
                <a:effectLst/>
                <a:highlight>
                  <a:srgbClr val="FFFF00"/>
                </a:highlight>
                <a:latin typeface="宋体" pitchFamily="2" charset="-122"/>
                <a:ea typeface="宋体" pitchFamily="2" charset="-122"/>
                <a:cs typeface="宋体" pitchFamily="2" charset="-122"/>
              </a:rPr>
              <a:t>20课</a:t>
            </a:r>
            <a:r>
              <a:rPr lang="zh-CN" sz="3200" b="1">
                <a:ea typeface="宋体" pitchFamily="2" charset="-122"/>
              </a:rPr>
              <a:t>普希金(1799—1837)，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</a:rPr>
              <a:t> </a:t>
            </a:r>
            <a:r>
              <a:rPr lang="en-US" altLang="zh-CN" sz="3200" b="1" u="sng">
                <a:solidFill>
                  <a:srgbClr val="FF0000"/>
                </a:solidFill>
                <a:ea typeface="宋体" pitchFamily="2" charset="-122"/>
              </a:rPr>
              <a:t>    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</a:rPr>
              <a:t> </a:t>
            </a:r>
            <a:r>
              <a:rPr lang="zh-CN" sz="3200" b="1">
                <a:ea typeface="宋体" pitchFamily="2" charset="-122"/>
              </a:rPr>
              <a:t>国诗人。代表作有《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</a:rPr>
              <a:t> </a:t>
            </a:r>
            <a:r>
              <a:rPr lang="en-US" altLang="zh-CN" sz="3200" b="1" u="sng">
                <a:solidFill>
                  <a:srgbClr val="FF0000"/>
                </a:solidFill>
                <a:ea typeface="宋体" pitchFamily="2" charset="-122"/>
              </a:rPr>
              <a:t>    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</a:rPr>
              <a:t> </a:t>
            </a:r>
            <a:r>
              <a:rPr lang="zh-CN" sz="3200" b="1">
                <a:ea typeface="宋体" pitchFamily="2" charset="-122"/>
              </a:rPr>
              <a:t>》《致恰达耶夫》《致大海》等。弗罗斯特(1874—1963)，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</a:rPr>
              <a:t> </a:t>
            </a:r>
            <a:r>
              <a:rPr lang="en-US" altLang="zh-CN" sz="3200" b="1" u="sng">
                <a:solidFill>
                  <a:srgbClr val="FF0000"/>
                </a:solidFill>
                <a:ea typeface="宋体" pitchFamily="2" charset="-122"/>
              </a:rPr>
              <a:t>   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</a:rPr>
              <a:t> </a:t>
            </a:r>
            <a:r>
              <a:rPr lang="zh-CN" sz="3200" b="1">
                <a:ea typeface="宋体" pitchFamily="2" charset="-122"/>
              </a:rPr>
              <a:t>国诗人。代表作《未选择的路》。
</a:t>
            </a:r>
            <a:endParaRPr lang="zh-CN" sz="3200" b="1">
              <a:ea typeface="宋体" pitchFamily="2" charset="-122"/>
            </a:endParaRPr>
          </a:p>
          <a:p>
            <a:pPr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zh-CN" altLang="en-US" sz="3200" b="1">
              <a:latin typeface="宋体" pitchFamily="2" charset="-122"/>
              <a:ea typeface="宋体" pitchFamily="2" charset="-122"/>
              <a:cs typeface="宋体" pitchFamily="2" charset="-122"/>
            </a:endParaRPr>
          </a:p>
        </p:txBody>
      </p:sp>
    </p:spTree>
    <p:custDataLst>
      <p:tags r:id="rId1"/>
    </p:custData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279400" y="118745"/>
            <a:ext cx="11632565" cy="65246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3200" b="1">
                <a:solidFill>
                  <a:schemeClr val="tx1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21</a:t>
            </a:r>
            <a:r>
              <a:rPr lang="zh-CN" sz="3200" b="1">
                <a:solidFill>
                  <a:schemeClr val="tx1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．《伟大的悲剧》节选自</a:t>
            </a:r>
            <a:r>
              <a:rPr lang="zh-CN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《夺取南极的斗争》</a:t>
            </a:r>
            <a:r>
              <a:rPr lang="zh-CN" sz="3200" b="1">
                <a:solidFill>
                  <a:schemeClr val="tx1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。</a:t>
            </a:r>
            <a:r>
              <a:rPr lang="zh-CN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茨威格</a:t>
            </a:r>
            <a:r>
              <a:rPr lang="zh-CN" sz="3200" b="1">
                <a:solidFill>
                  <a:schemeClr val="tx1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，</a:t>
            </a:r>
            <a:r>
              <a:rPr lang="zh-CN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奥地利</a:t>
            </a:r>
            <a:r>
              <a:rPr lang="zh-CN" sz="3200" b="1">
                <a:solidFill>
                  <a:schemeClr val="tx1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作家，代表作有小说</a:t>
            </a:r>
            <a:r>
              <a:rPr lang="zh-CN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《象棋的故事》</a:t>
            </a:r>
            <a:r>
              <a:rPr lang="zh-CN" sz="3200" b="1">
                <a:solidFill>
                  <a:schemeClr val="tx1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、传记</a:t>
            </a:r>
            <a:r>
              <a:rPr lang="zh-CN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《三大师》</a:t>
            </a:r>
            <a:r>
              <a:rPr lang="zh-CN" sz="3200" b="1">
                <a:solidFill>
                  <a:schemeClr val="tx1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。</a:t>
            </a:r>
            <a:r>
              <a:rPr lang="en-US" sz="3200" b="1">
                <a:solidFill>
                  <a:schemeClr val="tx1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   </a:t>
            </a:r>
            <a:r>
              <a:rPr lang="zh-CN" sz="3200" b="1">
                <a:solidFill>
                  <a:schemeClr val="tx1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22．《太空一日》选自</a:t>
            </a:r>
            <a:r>
              <a:rPr lang="zh-CN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《天地九重》杨利伟</a:t>
            </a:r>
            <a:r>
              <a:rPr lang="zh-CN" sz="3200" b="1">
                <a:solidFill>
                  <a:schemeClr val="tx1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，是中国进入太空的第一人。</a:t>
            </a:r>
            <a:r>
              <a:rPr lang="en-US" sz="3200" b="1">
                <a:solidFill>
                  <a:schemeClr val="tx1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    </a:t>
            </a:r>
            <a:r>
              <a:rPr lang="zh-CN" sz="3200" b="1">
                <a:solidFill>
                  <a:schemeClr val="tx1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23．《带上她的眼睛》</a:t>
            </a:r>
            <a:r>
              <a:rPr lang="zh-CN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刘慈欣</a:t>
            </a:r>
            <a:r>
              <a:rPr lang="zh-CN" sz="3200" b="1">
                <a:solidFill>
                  <a:schemeClr val="tx1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，中国</a:t>
            </a:r>
            <a:r>
              <a:rPr lang="zh-CN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科幻小说</a:t>
            </a:r>
            <a:r>
              <a:rPr lang="zh-CN" sz="3200" b="1">
                <a:solidFill>
                  <a:schemeClr val="tx1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代表作家之一。</a:t>
            </a:r>
            <a:endParaRPr lang="zh-CN" sz="3200" b="1">
              <a:solidFill>
                <a:schemeClr val="tx1"/>
              </a:solidFill>
              <a:latin typeface="宋体" pitchFamily="2" charset="-122"/>
              <a:ea typeface="宋体" pitchFamily="2" charset="-122"/>
              <a:cs typeface="宋体" pitchFamily="2" charset="-122"/>
            </a:endParaRPr>
          </a:p>
          <a:p>
            <a:pPr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3200" b="1">
                <a:solidFill>
                  <a:schemeClr val="tx1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24．</a:t>
            </a:r>
            <a:r>
              <a:rPr lang="zh-CN" altLang="en-US" sz="3200" b="1"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《活板》</a:t>
            </a:r>
            <a:r>
              <a:rPr lang="zh-CN" alt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沈括</a:t>
            </a:r>
            <a:r>
              <a:rPr lang="zh-CN" altLang="en-US" sz="3200" b="1"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（1031—1095），字</a:t>
            </a:r>
            <a:r>
              <a:rPr lang="zh-CN" alt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存中</a:t>
            </a:r>
            <a:r>
              <a:rPr lang="zh-CN" altLang="en-US" sz="3200" b="1"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，</a:t>
            </a:r>
            <a:r>
              <a:rPr lang="zh-CN" alt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北宋</a:t>
            </a:r>
            <a:r>
              <a:rPr lang="zh-CN" altLang="en-US" sz="3200" b="1"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钱塘（今浙江杭州）人。代表作有</a:t>
            </a:r>
            <a:r>
              <a:rPr lang="zh-CN" alt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《梦溪笔谈》</a:t>
            </a:r>
            <a:r>
              <a:rPr lang="zh-CN" altLang="en-US" sz="3200" b="1"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，共</a:t>
            </a:r>
            <a:r>
              <a:rPr lang="zh-CN" alt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30</a:t>
            </a:r>
            <a:r>
              <a:rPr lang="zh-CN" altLang="en-US" sz="3200" b="1"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卷，内容丰富，包括天文、地理、数学、物理、文艺、历史等各个方面，是包容多种知识的笔记巨著。其中自然科学部分，</a:t>
            </a:r>
            <a:r>
              <a:rPr lang="zh-CN" alt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总结了我国古代特别是北宋时期科学技术所取得的辉煌成就，详细记载了劳动人民在科学技术上的卓越贡献。</a:t>
            </a:r>
            <a:endParaRPr lang="zh-CN" altLang="en-US" sz="3200" b="1">
              <a:solidFill>
                <a:schemeClr val="tx1"/>
              </a:solidFill>
              <a:latin typeface="宋体" pitchFamily="2" charset="-122"/>
              <a:ea typeface="宋体" pitchFamily="2" charset="-122"/>
              <a:cs typeface="宋体" pitchFamily="2" charset="-122"/>
            </a:endParaRPr>
          </a:p>
        </p:txBody>
      </p:sp>
    </p:spTree>
    <p:custDataLst>
      <p:tags r:id="rId1"/>
    </p:custData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177165" y="220345"/>
            <a:ext cx="11837670" cy="60007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3200" b="1">
                <a:effectLst/>
                <a:highlight>
                  <a:srgbClr val="FFFF00"/>
                </a:highlight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21课</a:t>
            </a:r>
            <a:r>
              <a:rPr lang="zh-CN" alt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茨威格</a:t>
            </a:r>
            <a:r>
              <a:rPr lang="zh-CN" altLang="en-US" sz="3200" b="1">
                <a:latin typeface="宋体" pitchFamily="2" charset="-122"/>
                <a:ea typeface="宋体" pitchFamily="2" charset="-122"/>
                <a:cs typeface="宋体" pitchFamily="2" charset="-122"/>
              </a:rPr>
              <a:t>(1881—1942)， </a:t>
            </a:r>
            <a:r>
              <a:rPr lang="en-US" altLang="zh-CN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   </a:t>
            </a:r>
            <a:r>
              <a:rPr lang="zh-CN" alt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 </a:t>
            </a:r>
            <a:r>
              <a:rPr lang="zh-CN" altLang="en-US" sz="3200" b="1">
                <a:latin typeface="宋体" pitchFamily="2" charset="-122"/>
                <a:ea typeface="宋体" pitchFamily="2" charset="-122"/>
                <a:cs typeface="宋体" pitchFamily="2" charset="-122"/>
              </a:rPr>
              <a:t>(国籍)作家。代表作有小说</a:t>
            </a:r>
            <a:endParaRPr lang="zh-CN" altLang="en-US" sz="3200" b="1">
              <a:latin typeface="宋体" pitchFamily="2" charset="-122"/>
              <a:ea typeface="宋体" pitchFamily="2" charset="-122"/>
              <a:cs typeface="宋体" pitchFamily="2" charset="-122"/>
            </a:endParaRPr>
          </a:p>
          <a:p>
            <a:pPr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《</a:t>
            </a:r>
            <a:r>
              <a:rPr lang="en-US" altLang="zh-CN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     </a:t>
            </a:r>
            <a:r>
              <a:rPr lang="zh-CN" alt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》</a:t>
            </a:r>
            <a:r>
              <a:rPr lang="zh-CN" altLang="en-US" sz="3200" b="1">
                <a:latin typeface="宋体" pitchFamily="2" charset="-122"/>
                <a:ea typeface="宋体" pitchFamily="2" charset="-122"/>
                <a:cs typeface="宋体" pitchFamily="2" charset="-122"/>
              </a:rPr>
              <a:t>、传记</a:t>
            </a:r>
            <a:r>
              <a:rPr lang="zh-CN" alt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《</a:t>
            </a:r>
            <a:r>
              <a:rPr lang="en-US" altLang="zh-CN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     </a:t>
            </a:r>
            <a:r>
              <a:rPr lang="zh-CN" alt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》</a:t>
            </a:r>
            <a:r>
              <a:rPr lang="zh-CN" altLang="en-US" sz="3200" b="1">
                <a:latin typeface="宋体" pitchFamily="2" charset="-122"/>
                <a:ea typeface="宋体" pitchFamily="2" charset="-122"/>
                <a:cs typeface="宋体" pitchFamily="2" charset="-122"/>
              </a:rPr>
              <a:t>等。</a:t>
            </a:r>
            <a:endParaRPr lang="zh-CN" altLang="en-US" sz="3200" b="1">
              <a:latin typeface="宋体" pitchFamily="2" charset="-122"/>
              <a:ea typeface="宋体" pitchFamily="2" charset="-122"/>
              <a:cs typeface="宋体" pitchFamily="2" charset="-122"/>
            </a:endParaRPr>
          </a:p>
          <a:p>
            <a:pPr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3200" b="1">
                <a:highlight>
                  <a:srgbClr val="FFFF00"/>
                </a:highlight>
                <a:latin typeface="宋体" pitchFamily="2" charset="-122"/>
                <a:ea typeface="宋体" pitchFamily="2" charset="-122"/>
                <a:cs typeface="宋体" pitchFamily="2" charset="-122"/>
              </a:rPr>
              <a:t>22</a:t>
            </a:r>
            <a:r>
              <a:rPr lang="zh-CN" altLang="en-US" sz="3200" b="1">
                <a:highlight>
                  <a:srgbClr val="FFFF00"/>
                </a:highlight>
                <a:latin typeface="宋体" pitchFamily="2" charset="-122"/>
                <a:ea typeface="宋体" pitchFamily="2" charset="-122"/>
                <a:cs typeface="宋体" pitchFamily="2" charset="-122"/>
              </a:rPr>
              <a:t>课</a:t>
            </a:r>
            <a:r>
              <a:rPr lang="zh-CN" altLang="en-US" sz="3200" b="1">
                <a:latin typeface="宋体" pitchFamily="2" charset="-122"/>
                <a:ea typeface="宋体" pitchFamily="2" charset="-122"/>
                <a:cs typeface="宋体" pitchFamily="2" charset="-122"/>
              </a:rPr>
              <a:t>《太空一日》选自《天地九重》，作者</a:t>
            </a:r>
            <a:r>
              <a:rPr lang="en-US" alt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      </a:t>
            </a:r>
            <a:r>
              <a:rPr lang="en-US" altLang="zh-CN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   </a:t>
            </a:r>
            <a:r>
              <a:rPr lang="zh-CN" altLang="en-US" sz="3200" b="1">
                <a:latin typeface="宋体" pitchFamily="2" charset="-122"/>
                <a:ea typeface="宋体" pitchFamily="2" charset="-122"/>
                <a:cs typeface="宋体" pitchFamily="2" charset="-122"/>
              </a:rPr>
              <a:t>。</a:t>
            </a:r>
            <a:endParaRPr lang="zh-CN" altLang="en-US" sz="3200" b="1">
              <a:latin typeface="宋体" pitchFamily="2" charset="-122"/>
              <a:ea typeface="宋体" pitchFamily="2" charset="-122"/>
              <a:cs typeface="宋体" pitchFamily="2" charset="-122"/>
            </a:endParaRPr>
          </a:p>
          <a:p>
            <a:pPr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3200" b="1">
                <a:highlight>
                  <a:srgbClr val="FFFF00"/>
                </a:highlight>
                <a:latin typeface="宋体" pitchFamily="2" charset="-122"/>
                <a:ea typeface="宋体" pitchFamily="2" charset="-122"/>
                <a:cs typeface="宋体" pitchFamily="2" charset="-122"/>
              </a:rPr>
              <a:t>23</a:t>
            </a:r>
            <a:r>
              <a:rPr lang="zh-CN" altLang="en-US" sz="3200" b="1">
                <a:highlight>
                  <a:srgbClr val="FFFF00"/>
                </a:highlight>
                <a:latin typeface="宋体" pitchFamily="2" charset="-122"/>
                <a:ea typeface="宋体" pitchFamily="2" charset="-122"/>
                <a:cs typeface="宋体" pitchFamily="2" charset="-122"/>
              </a:rPr>
              <a:t>课</a:t>
            </a:r>
            <a:r>
              <a:rPr lang="zh-CN" altLang="en-US" sz="3200" b="1">
                <a:latin typeface="宋体" pitchFamily="2" charset="-122"/>
                <a:ea typeface="宋体" pitchFamily="2" charset="-122"/>
                <a:cs typeface="宋体" pitchFamily="2" charset="-122"/>
              </a:rPr>
              <a:t>《带上她的眼睛》作者</a:t>
            </a:r>
            <a:r>
              <a:rPr lang="en-US" altLang="zh-CN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      </a:t>
            </a:r>
            <a:r>
              <a:rPr lang="zh-CN" altLang="en-US" sz="3200" b="1">
                <a:latin typeface="宋体" pitchFamily="2" charset="-122"/>
                <a:ea typeface="宋体" pitchFamily="2" charset="-122"/>
                <a:cs typeface="宋体" pitchFamily="2" charset="-122"/>
              </a:rPr>
              <a:t>。</a:t>
            </a:r>
            <a:endParaRPr lang="zh-CN" altLang="en-US" sz="3200" b="1">
              <a:latin typeface="宋体" pitchFamily="2" charset="-122"/>
              <a:ea typeface="宋体" pitchFamily="2" charset="-122"/>
              <a:cs typeface="宋体" pitchFamily="2" charset="-122"/>
            </a:endParaRPr>
          </a:p>
          <a:p>
            <a:pPr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3200" b="1">
                <a:highlight>
                  <a:srgbClr val="FFFF00"/>
                </a:highlight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24</a:t>
            </a:r>
            <a:r>
              <a:rPr lang="zh-CN" altLang="en-US" sz="3200" b="1">
                <a:highlight>
                  <a:srgbClr val="FFFF00"/>
                </a:highlight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课</a:t>
            </a:r>
            <a:r>
              <a:rPr lang="zh-CN" altLang="en-US" sz="3200" b="1"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《活板》</a:t>
            </a:r>
            <a:r>
              <a:rPr lang="en-US" altLang="zh-CN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      </a:t>
            </a:r>
            <a:r>
              <a:rPr lang="zh-CN" altLang="en-US" sz="3200" b="1"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（1031—1095），字</a:t>
            </a:r>
            <a:r>
              <a:rPr lang="en-US" altLang="zh-CN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      </a:t>
            </a:r>
            <a:r>
              <a:rPr lang="zh-CN" altLang="en-US" sz="3200" b="1"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，</a:t>
            </a:r>
            <a:r>
              <a:rPr lang="en-US" altLang="zh-CN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      </a:t>
            </a:r>
            <a:r>
              <a:rPr lang="zh-CN" altLang="en-US" sz="3200" b="1"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钱塘（今浙江杭州）人。代表作有</a:t>
            </a:r>
            <a:r>
              <a:rPr lang="en-US" altLang="zh-CN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      </a:t>
            </a:r>
            <a:r>
              <a:rPr lang="zh-CN" altLang="en-US" sz="3200" b="1"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，共</a:t>
            </a:r>
            <a:r>
              <a:rPr lang="en-US" altLang="zh-CN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      </a:t>
            </a:r>
            <a:r>
              <a:rPr lang="zh-CN" altLang="en-US" sz="3200" b="1"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卷，内容丰富，包括天文、地理、数学、物理、文艺、历史等各个方面，是包容多种知识的笔记巨著。</a:t>
            </a:r>
            <a:endParaRPr lang="zh-CN" altLang="en-US" sz="3200" b="1">
              <a:latin typeface="宋体" pitchFamily="2" charset="-122"/>
              <a:ea typeface="宋体" pitchFamily="2" charset="-122"/>
              <a:cs typeface="宋体" pitchFamily="2" charset="-122"/>
            </a:endParaRPr>
          </a:p>
        </p:txBody>
      </p:sp>
    </p:spTree>
    <p:custDataLst>
      <p:tags r:id="rId1"/>
    </p:custData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301625" y="1621155"/>
            <a:ext cx="10542270" cy="45231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3200" b="1">
                <a:solidFill>
                  <a:schemeClr val="tx1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1.</a:t>
            </a:r>
            <a:r>
              <a:rPr lang="zh-CN" altLang="en-US" sz="3200" b="1">
                <a:solidFill>
                  <a:schemeClr val="tx1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《骆驼祥子》</a:t>
            </a:r>
            <a:r>
              <a:rPr lang="zh-CN" sz="3200" b="1">
                <a:solidFill>
                  <a:schemeClr val="tx1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老舍，原名</a:t>
            </a:r>
            <a:r>
              <a:rPr lang="zh-CN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舒庆春</a:t>
            </a:r>
            <a:r>
              <a:rPr lang="zh-CN" sz="3200" b="1">
                <a:solidFill>
                  <a:schemeClr val="tx1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，字</a:t>
            </a:r>
            <a:r>
              <a:rPr lang="zh-CN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舍予</a:t>
            </a:r>
            <a:r>
              <a:rPr lang="zh-CN" sz="3200" b="1">
                <a:solidFill>
                  <a:schemeClr val="tx1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。中国</a:t>
            </a:r>
            <a:r>
              <a:rPr lang="zh-CN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现代小说家、作家，语言大师、人民艺术家</a:t>
            </a:r>
            <a:r>
              <a:rPr lang="zh-CN" sz="3200" b="1">
                <a:solidFill>
                  <a:schemeClr val="tx1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，新中国第一位获得</a:t>
            </a:r>
            <a:r>
              <a:rPr lang="en-US" sz="3200" b="1">
                <a:solidFill>
                  <a:schemeClr val="tx1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“</a:t>
            </a:r>
            <a:r>
              <a:rPr lang="zh-CN" sz="3200" b="1">
                <a:solidFill>
                  <a:schemeClr val="tx1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人民艺术家”称号的作家。代表作有</a:t>
            </a:r>
            <a:r>
              <a:rPr lang="zh-CN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《骆驼祥子》、《四世同堂》、剧本《茶馆》</a:t>
            </a:r>
            <a:r>
              <a:rPr lang="zh-CN" sz="3200" b="1">
                <a:solidFill>
                  <a:schemeClr val="tx1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。</a:t>
            </a:r>
            <a:endParaRPr lang="zh-CN" sz="3200" b="1">
              <a:solidFill>
                <a:schemeClr val="tx1"/>
              </a:solidFill>
              <a:latin typeface="宋体" pitchFamily="2" charset="-122"/>
              <a:ea typeface="宋体" pitchFamily="2" charset="-122"/>
              <a:cs typeface="宋体" pitchFamily="2" charset="-122"/>
            </a:endParaRPr>
          </a:p>
          <a:p>
            <a:r>
              <a:rPr lang="en-US" altLang="zh-CN" sz="3200" b="1">
                <a:solidFill>
                  <a:schemeClr val="tx1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2</a:t>
            </a:r>
            <a:r>
              <a:rPr lang="zh-CN" sz="3200" b="1">
                <a:solidFill>
                  <a:schemeClr val="tx1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．《海底两万里》</a:t>
            </a:r>
            <a:r>
              <a:rPr lang="zh-CN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儒勒·凡尔纳</a:t>
            </a:r>
            <a:r>
              <a:rPr lang="zh-CN" sz="3200" b="1">
                <a:solidFill>
                  <a:schemeClr val="tx1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，19世纪</a:t>
            </a:r>
            <a:r>
              <a:rPr lang="zh-CN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法国小说家</a:t>
            </a:r>
            <a:r>
              <a:rPr lang="zh-CN" sz="3200" b="1">
                <a:solidFill>
                  <a:schemeClr val="tx1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、剧作家及诗人。代表作为三部曲</a:t>
            </a:r>
            <a:r>
              <a:rPr lang="zh-CN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《格兰特船长的儿女》《海底两万里》《神秘岛》</a:t>
            </a:r>
            <a:r>
              <a:rPr lang="zh-CN" sz="3200" b="1">
                <a:solidFill>
                  <a:schemeClr val="tx1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以及《气球上的五星期》《地心游记》等。被誉为</a:t>
            </a:r>
            <a:r>
              <a:rPr lang="zh-CN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“科学时代的预言家”和“现代科学幻想小说之父”</a:t>
            </a:r>
            <a:r>
              <a:rPr lang="zh-CN" sz="3200" b="1">
                <a:solidFill>
                  <a:schemeClr val="tx1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。</a:t>
            </a:r>
            <a:endParaRPr lang="zh-CN" altLang="en-US" sz="3200" b="1">
              <a:solidFill>
                <a:schemeClr val="tx1"/>
              </a:solidFill>
              <a:latin typeface="宋体" pitchFamily="2" charset="-122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997200" y="240665"/>
            <a:ext cx="5694680" cy="9144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5400" b="1">
                <a:solidFill>
                  <a:srgbClr val="0070C0"/>
                </a:solidFill>
                <a:effectLst/>
                <a:highlight>
                  <a:srgbClr val="FFFF00"/>
                </a:highlight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名著导读文学常识</a:t>
            </a:r>
            <a:endParaRPr lang="zh-CN" altLang="en-US" sz="5400" b="1">
              <a:solidFill>
                <a:srgbClr val="0070C0"/>
              </a:solidFill>
              <a:effectLst/>
              <a:highlight>
                <a:srgbClr val="FFFF00"/>
              </a:highlight>
              <a:latin typeface="宋体" pitchFamily="2" charset="-122"/>
              <a:ea typeface="宋体" pitchFamily="2" charset="-122"/>
              <a:cs typeface="宋体" pitchFamily="2" charset="-122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2247" y="1433834"/>
            <a:ext cx="10852237" cy="441964"/>
          </a:xfrm>
        </p:spPr>
        <p:txBody>
          <a:bodyPr>
            <a:normAutofit fontScale="90000"/>
          </a:bodyPr>
          <a:lstStyle/>
          <a:p>
            <a:pPr algn="ctr">
              <a:lnSpc>
                <a:spcPct val="170000"/>
              </a:lnSpc>
            </a:pPr>
            <a:r>
              <a:rPr sz="6665">
                <a:solidFill>
                  <a:srgbClr val="788D93"/>
                </a:solidFill>
              </a:rPr>
              <a:t>第一部分</a:t>
            </a:r>
            <a:br>
              <a:rPr sz="6665">
                <a:solidFill>
                  <a:srgbClr val="788D93"/>
                </a:solidFill>
              </a:rPr>
            </a:br>
            <a:r>
              <a:rPr sz="6665">
                <a:solidFill>
                  <a:srgbClr val="788D93"/>
                </a:solidFill>
              </a:rPr>
              <a:t>每课梳理及填空训练</a:t>
            </a:r>
            <a:endParaRPr sz="6665">
              <a:solidFill>
                <a:srgbClr val="788D93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310515" y="857885"/>
            <a:ext cx="11787505" cy="52622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200" b="1">
                <a:solidFill>
                  <a:schemeClr val="tx1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1.</a:t>
            </a:r>
            <a:r>
              <a:rPr lang="zh-CN" altLang="en-US" sz="3200" b="1">
                <a:solidFill>
                  <a:schemeClr val="tx1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《骆驼祥子》</a:t>
            </a:r>
            <a:r>
              <a:rPr lang="zh-CN" sz="3200" b="1">
                <a:solidFill>
                  <a:schemeClr val="tx1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老舍，原名</a:t>
            </a:r>
            <a:r>
              <a:rPr lang="en-US" altLang="zh-CN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     </a:t>
            </a:r>
            <a:r>
              <a:rPr lang="zh-CN" sz="3200" b="1">
                <a:solidFill>
                  <a:schemeClr val="tx1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，字</a:t>
            </a:r>
            <a:r>
              <a:rPr lang="en-US" altLang="zh-CN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     </a:t>
            </a:r>
            <a:r>
              <a:rPr lang="zh-CN" sz="3200" b="1">
                <a:solidFill>
                  <a:schemeClr val="tx1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。中国</a:t>
            </a:r>
            <a:endParaRPr lang="zh-CN" sz="3200" b="1">
              <a:solidFill>
                <a:schemeClr val="tx1"/>
              </a:solidFill>
              <a:latin typeface="宋体" pitchFamily="2" charset="-122"/>
              <a:ea typeface="宋体" pitchFamily="2" charset="-122"/>
              <a:cs typeface="宋体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                    </a:t>
            </a:r>
            <a:r>
              <a:rPr lang="zh-CN" sz="3200" b="1">
                <a:solidFill>
                  <a:schemeClr val="tx1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，新中国第一位获得</a:t>
            </a:r>
            <a:r>
              <a:rPr lang="en-US" sz="3200" b="1">
                <a:solidFill>
                  <a:schemeClr val="tx1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“</a:t>
            </a:r>
            <a:r>
              <a:rPr lang="zh-CN" sz="3200" b="1">
                <a:solidFill>
                  <a:schemeClr val="tx1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人民艺术家”称号的作家。代表作有</a:t>
            </a:r>
            <a:r>
              <a:rPr lang="en-US" altLang="zh-CN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                         </a:t>
            </a:r>
            <a:r>
              <a:rPr lang="zh-CN" sz="3200" b="1">
                <a:solidFill>
                  <a:schemeClr val="tx1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。</a:t>
            </a:r>
            <a:endParaRPr lang="zh-CN" sz="3200" b="1">
              <a:solidFill>
                <a:schemeClr val="tx1"/>
              </a:solidFill>
              <a:latin typeface="宋体" pitchFamily="2" charset="-122"/>
              <a:ea typeface="宋体" pitchFamily="2" charset="-122"/>
              <a:cs typeface="宋体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3200" b="1">
                <a:solidFill>
                  <a:schemeClr val="tx1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2</a:t>
            </a:r>
            <a:r>
              <a:rPr lang="zh-CN" sz="3200" b="1">
                <a:solidFill>
                  <a:schemeClr val="tx1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．《海底两万里》</a:t>
            </a:r>
            <a:r>
              <a:rPr lang="en-US" altLang="zh-CN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          </a:t>
            </a:r>
            <a:r>
              <a:rPr lang="zh-CN" sz="3200" b="1">
                <a:solidFill>
                  <a:schemeClr val="tx1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，19世纪</a:t>
            </a:r>
            <a:r>
              <a:rPr lang="en-US" altLang="zh-CN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     </a:t>
            </a:r>
            <a:r>
              <a:rPr lang="zh-CN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国小说家</a:t>
            </a:r>
            <a:r>
              <a:rPr lang="zh-CN" sz="3200" b="1">
                <a:solidFill>
                  <a:schemeClr val="tx1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、剧作家及诗人。代表作为三部曲</a:t>
            </a:r>
            <a:r>
              <a:rPr lang="zh-CN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《</a:t>
            </a:r>
            <a:r>
              <a:rPr lang="en-US" altLang="zh-CN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           </a:t>
            </a:r>
            <a:r>
              <a:rPr lang="zh-CN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》</a:t>
            </a:r>
            <a:endParaRPr lang="zh-CN" sz="3200" b="1" u="sng">
              <a:solidFill>
                <a:srgbClr val="FF0000"/>
              </a:solidFill>
              <a:latin typeface="宋体" pitchFamily="2" charset="-122"/>
              <a:ea typeface="宋体" pitchFamily="2" charset="-122"/>
              <a:cs typeface="宋体" pitchFamily="2" charset="-122"/>
            </a:endParaRPr>
          </a:p>
          <a:p>
            <a:pPr>
              <a:lnSpc>
                <a:spcPct val="150000"/>
              </a:lnSpc>
            </a:pPr>
            <a:r>
              <a:rPr lang="zh-CN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《</a:t>
            </a:r>
            <a:r>
              <a:rPr lang="en-US" altLang="zh-CN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        </a:t>
            </a:r>
            <a:r>
              <a:rPr lang="zh-CN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》《</a:t>
            </a:r>
            <a:r>
              <a:rPr lang="en-US" altLang="zh-CN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     </a:t>
            </a:r>
            <a:r>
              <a:rPr lang="zh-CN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》</a:t>
            </a:r>
            <a:r>
              <a:rPr lang="zh-CN" sz="3200" b="1">
                <a:solidFill>
                  <a:schemeClr val="tx1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以及《气球上的五星期》《地心游记》等。被誉为</a:t>
            </a:r>
            <a:r>
              <a:rPr lang="zh-CN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“</a:t>
            </a:r>
            <a:r>
              <a:rPr lang="en-US" altLang="zh-CN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            </a:t>
            </a:r>
            <a:r>
              <a:rPr lang="zh-CN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”和“</a:t>
            </a:r>
            <a:r>
              <a:rPr lang="en-US" altLang="zh-CN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          </a:t>
            </a:r>
            <a:r>
              <a:rPr lang="zh-CN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之父”</a:t>
            </a:r>
            <a:r>
              <a:rPr lang="zh-CN" sz="3200" b="1">
                <a:solidFill>
                  <a:schemeClr val="tx1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。</a:t>
            </a:r>
            <a:endParaRPr lang="zh-CN" altLang="en-US" sz="3200" b="1">
              <a:solidFill>
                <a:schemeClr val="tx1"/>
              </a:solidFill>
              <a:latin typeface="宋体" pitchFamily="2" charset="-122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10515" y="274320"/>
            <a:ext cx="3449320" cy="5835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3200" b="1">
                <a:effectLst/>
                <a:highlight>
                  <a:srgbClr val="FFFF00"/>
                </a:highlight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名著导读文学常识</a:t>
            </a:r>
            <a:endParaRPr lang="zh-CN" altLang="en-US" sz="3200" b="1">
              <a:effectLst/>
              <a:highlight>
                <a:srgbClr val="FFFF00"/>
              </a:highlight>
              <a:latin typeface="宋体" pitchFamily="2" charset="-122"/>
              <a:ea typeface="宋体" pitchFamily="2" charset="-122"/>
              <a:cs typeface="宋体" pitchFamily="2" charset="-122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239395" y="1456690"/>
            <a:ext cx="11222990" cy="550799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sz="3200" b="1" u="sng">
                <a:solidFill>
                  <a:srgbClr val="FF0000"/>
                </a:solidFill>
                <a:ea typeface="宋体" pitchFamily="2" charset="-122"/>
              </a:rPr>
              <a:t>王维</a:t>
            </a:r>
            <a:r>
              <a:rPr lang="zh-CN" sz="3200" b="1">
                <a:ea typeface="宋体" pitchFamily="2" charset="-122"/>
              </a:rPr>
              <a:t>(701—761)，字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</a:rPr>
              <a:t> </a:t>
            </a:r>
            <a:r>
              <a:rPr lang="zh-CN" sz="3200" b="1" u="sng">
                <a:solidFill>
                  <a:srgbClr val="FF0000"/>
                </a:solidFill>
                <a:ea typeface="宋体" pitchFamily="2" charset="-122"/>
              </a:rPr>
              <a:t>摩诘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</a:rPr>
              <a:t> </a:t>
            </a:r>
            <a:r>
              <a:rPr lang="zh-CN" sz="3200" b="1">
                <a:ea typeface="宋体" pitchFamily="2" charset="-122"/>
              </a:rPr>
              <a:t>，河东(治所在今山西永济西)人，祖籍太原祁县(今属山西)，唐代诗人、画家。</a:t>
            </a:r>
            <a:endParaRPr lang="zh-CN" sz="3200" b="1">
              <a:ea typeface="宋体" pitchFamily="2" charset="-122"/>
            </a:endParaRPr>
          </a:p>
          <a:p>
            <a:r>
              <a:rPr lang="zh-CN" sz="3200" b="1" u="sng">
                <a:solidFill>
                  <a:srgbClr val="FF0000"/>
                </a:solidFill>
                <a:ea typeface="宋体" pitchFamily="2" charset="-122"/>
              </a:rPr>
              <a:t>韩愈</a:t>
            </a:r>
            <a:r>
              <a:rPr lang="zh-CN" sz="3200" b="1">
                <a:ea typeface="宋体" pitchFamily="2" charset="-122"/>
              </a:rPr>
              <a:t>(768—824)，字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</a:rPr>
              <a:t> </a:t>
            </a:r>
            <a:r>
              <a:rPr lang="zh-CN" sz="3200" b="1" u="sng">
                <a:solidFill>
                  <a:srgbClr val="FF0000"/>
                </a:solidFill>
                <a:ea typeface="宋体" pitchFamily="2" charset="-122"/>
              </a:rPr>
              <a:t>退之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</a:rPr>
              <a:t> </a:t>
            </a:r>
            <a:r>
              <a:rPr lang="zh-CN" sz="3200" b="1">
                <a:ea typeface="宋体" pitchFamily="2" charset="-122"/>
              </a:rPr>
              <a:t>，河阳(今河南孟州)人，自谓郡望昌黎，世称</a:t>
            </a:r>
            <a:r>
              <a:rPr lang="en-US" sz="3200" b="1">
                <a:latin typeface="宋体" pitchFamily="2" charset="-122"/>
              </a:rPr>
              <a:t>“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</a:rPr>
              <a:t> </a:t>
            </a:r>
            <a:r>
              <a:rPr lang="zh-CN" sz="3200" b="1" u="sng">
                <a:solidFill>
                  <a:srgbClr val="FF0000"/>
                </a:solidFill>
                <a:ea typeface="宋体" pitchFamily="2" charset="-122"/>
              </a:rPr>
              <a:t>韩昌黎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</a:rPr>
              <a:t> </a:t>
            </a:r>
            <a:r>
              <a:rPr lang="zh-CN" sz="3200" b="1">
                <a:ea typeface="宋体" pitchFamily="2" charset="-122"/>
              </a:rPr>
              <a:t>”，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</a:rPr>
              <a:t> </a:t>
            </a:r>
            <a:r>
              <a:rPr lang="zh-CN" sz="3200" b="1" u="sng">
                <a:solidFill>
                  <a:srgbClr val="FF0000"/>
                </a:solidFill>
                <a:ea typeface="宋体" pitchFamily="2" charset="-122"/>
              </a:rPr>
              <a:t>唐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</a:rPr>
              <a:t> </a:t>
            </a:r>
            <a:r>
              <a:rPr lang="zh-CN" sz="3200" b="1">
                <a:ea typeface="宋体" pitchFamily="2" charset="-122"/>
              </a:rPr>
              <a:t>代文学家、思想家、教育家，唐宋八大家之一。</a:t>
            </a:r>
            <a:endParaRPr lang="zh-CN" sz="3200" b="1">
              <a:ea typeface="宋体" pitchFamily="2" charset="-122"/>
            </a:endParaRPr>
          </a:p>
          <a:p>
            <a:r>
              <a:rPr lang="zh-CN" sz="3200" b="1" u="sng">
                <a:solidFill>
                  <a:srgbClr val="FF0000"/>
                </a:solidFill>
                <a:ea typeface="宋体" pitchFamily="2" charset="-122"/>
              </a:rPr>
              <a:t>陈子昂</a:t>
            </a:r>
            <a:r>
              <a:rPr lang="zh-CN" sz="3200" b="1">
                <a:ea typeface="宋体" pitchFamily="2" charset="-122"/>
              </a:rPr>
              <a:t>(661—702)，字伯玉，梓州射洪(今属四川)人，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</a:rPr>
              <a:t> </a:t>
            </a:r>
            <a:r>
              <a:rPr lang="zh-CN" sz="3200" b="1" u="sng">
                <a:solidFill>
                  <a:srgbClr val="FF0000"/>
                </a:solidFill>
                <a:ea typeface="宋体" pitchFamily="2" charset="-122"/>
              </a:rPr>
              <a:t>唐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</a:rPr>
              <a:t> </a:t>
            </a:r>
            <a:r>
              <a:rPr lang="zh-CN" sz="3200" b="1">
                <a:ea typeface="宋体" pitchFamily="2" charset="-122"/>
              </a:rPr>
              <a:t>代文学家。</a:t>
            </a:r>
            <a:endParaRPr lang="en-US" sz="3200" b="1">
              <a:latin typeface="宋体" pitchFamily="2" charset="-122"/>
            </a:endParaRPr>
          </a:p>
          <a:p>
            <a:r>
              <a:rPr lang="zh-CN" sz="3200" b="1" u="sng">
                <a:solidFill>
                  <a:srgbClr val="FF0000"/>
                </a:solidFill>
                <a:ea typeface="宋体" pitchFamily="2" charset="-122"/>
              </a:rPr>
              <a:t>王安石</a:t>
            </a:r>
            <a:r>
              <a:rPr lang="zh-CN" sz="3200" b="1">
                <a:ea typeface="宋体" pitchFamily="2" charset="-122"/>
              </a:rPr>
              <a:t>(1021—1086)，字介甫，号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</a:rPr>
              <a:t> </a:t>
            </a:r>
            <a:r>
              <a:rPr lang="zh-CN" sz="3200" b="1" u="sng">
                <a:solidFill>
                  <a:srgbClr val="FF0000"/>
                </a:solidFill>
                <a:ea typeface="宋体" pitchFamily="2" charset="-122"/>
              </a:rPr>
              <a:t>半山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</a:rPr>
              <a:t> </a:t>
            </a:r>
            <a:r>
              <a:rPr lang="zh-CN" sz="3200" b="1">
                <a:ea typeface="宋体" pitchFamily="2" charset="-122"/>
              </a:rPr>
              <a:t>，抚州临川(今江西抚州)人，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</a:rPr>
              <a:t> </a:t>
            </a:r>
            <a:r>
              <a:rPr lang="zh-CN" sz="3200" b="1" u="sng">
                <a:solidFill>
                  <a:srgbClr val="FF0000"/>
                </a:solidFill>
                <a:ea typeface="宋体" pitchFamily="2" charset="-122"/>
              </a:rPr>
              <a:t>北宋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</a:rPr>
              <a:t> </a:t>
            </a:r>
            <a:r>
              <a:rPr lang="zh-CN" sz="3200" b="1">
                <a:ea typeface="宋体" pitchFamily="2" charset="-122"/>
              </a:rPr>
              <a:t>(朝代)政治家、文学家、思想家，唐宋八大家之一。</a:t>
            </a:r>
            <a:endParaRPr lang="zh-CN" sz="3200" b="1">
              <a:ea typeface="宋体" pitchFamily="2" charset="-122"/>
            </a:endParaRPr>
          </a:p>
          <a:p>
            <a:endParaRPr lang="zh-CN" altLang="en-US" sz="3200" b="1"/>
          </a:p>
        </p:txBody>
      </p:sp>
      <p:sp>
        <p:nvSpPr>
          <p:cNvPr id="2" name="文本框 1"/>
          <p:cNvSpPr txBox="1"/>
          <p:nvPr/>
        </p:nvSpPr>
        <p:spPr>
          <a:xfrm>
            <a:off x="3789680" y="159385"/>
            <a:ext cx="5005705" cy="9144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5400" b="1">
                <a:solidFill>
                  <a:srgbClr val="0070C0"/>
                </a:solidFill>
                <a:effectLst/>
                <a:highlight>
                  <a:srgbClr val="FFFF00"/>
                </a:highlight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古诗词文学常识</a:t>
            </a:r>
            <a:endParaRPr lang="zh-CN" altLang="en-US" sz="5400" b="1">
              <a:solidFill>
                <a:srgbClr val="0070C0"/>
              </a:solidFill>
              <a:effectLst/>
              <a:highlight>
                <a:srgbClr val="FFFF00"/>
              </a:highlight>
              <a:latin typeface="宋体" pitchFamily="2" charset="-122"/>
              <a:ea typeface="宋体" pitchFamily="2" charset="-122"/>
              <a:cs typeface="宋体" pitchFamily="2" charset="-122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173355" y="1011555"/>
            <a:ext cx="11222990" cy="550799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sz="3200" b="1" u="sng">
                <a:solidFill>
                  <a:srgbClr val="FF0000"/>
                </a:solidFill>
                <a:ea typeface="宋体" pitchFamily="2" charset="-122"/>
              </a:rPr>
              <a:t>王维</a:t>
            </a:r>
            <a:r>
              <a:rPr lang="zh-CN" sz="3200" b="1">
                <a:ea typeface="宋体" pitchFamily="2" charset="-122"/>
              </a:rPr>
              <a:t>(701—761)，字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</a:rPr>
              <a:t> </a:t>
            </a:r>
            <a:r>
              <a:rPr lang="en-US" altLang="zh-CN" sz="3200" b="1" u="sng">
                <a:solidFill>
                  <a:srgbClr val="FF0000"/>
                </a:solidFill>
                <a:ea typeface="宋体" pitchFamily="2" charset="-122"/>
              </a:rPr>
              <a:t>    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</a:rPr>
              <a:t> </a:t>
            </a:r>
            <a:r>
              <a:rPr lang="zh-CN" sz="3200" b="1">
                <a:ea typeface="宋体" pitchFamily="2" charset="-122"/>
              </a:rPr>
              <a:t>，河东(治所在今山西永济西)人，祖籍太原祁县(今属山西)，唐代诗人、画家。</a:t>
            </a:r>
            <a:endParaRPr lang="zh-CN" sz="3200" b="1">
              <a:ea typeface="宋体" pitchFamily="2" charset="-122"/>
            </a:endParaRPr>
          </a:p>
          <a:p>
            <a:r>
              <a:rPr lang="zh-CN" sz="3200" b="1" u="sng">
                <a:solidFill>
                  <a:srgbClr val="FF0000"/>
                </a:solidFill>
                <a:ea typeface="宋体" pitchFamily="2" charset="-122"/>
              </a:rPr>
              <a:t>韩愈</a:t>
            </a:r>
            <a:r>
              <a:rPr lang="zh-CN" sz="3200" b="1">
                <a:ea typeface="宋体" pitchFamily="2" charset="-122"/>
              </a:rPr>
              <a:t>(768—824)，字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</a:rPr>
              <a:t> </a:t>
            </a:r>
            <a:r>
              <a:rPr lang="en-US" altLang="zh-CN" sz="3200" b="1" u="sng">
                <a:solidFill>
                  <a:srgbClr val="FF0000"/>
                </a:solidFill>
                <a:ea typeface="宋体" pitchFamily="2" charset="-122"/>
              </a:rPr>
              <a:t>    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</a:rPr>
              <a:t> </a:t>
            </a:r>
            <a:r>
              <a:rPr lang="zh-CN" sz="3200" b="1">
                <a:ea typeface="宋体" pitchFamily="2" charset="-122"/>
              </a:rPr>
              <a:t>，河阳(今河南孟州)人，自谓郡望昌黎，世称</a:t>
            </a:r>
            <a:r>
              <a:rPr lang="en-US" sz="3200" b="1">
                <a:latin typeface="宋体" pitchFamily="2" charset="-122"/>
              </a:rPr>
              <a:t>“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</a:rPr>
              <a:t> </a:t>
            </a:r>
            <a:r>
              <a:rPr lang="en-US" altLang="zh-CN" sz="3200" b="1" u="sng">
                <a:solidFill>
                  <a:srgbClr val="FF0000"/>
                </a:solidFill>
                <a:ea typeface="宋体" pitchFamily="2" charset="-122"/>
              </a:rPr>
              <a:t>    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</a:rPr>
              <a:t> </a:t>
            </a:r>
            <a:r>
              <a:rPr lang="zh-CN" sz="3200" b="1">
                <a:ea typeface="宋体" pitchFamily="2" charset="-122"/>
              </a:rPr>
              <a:t>”，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</a:rPr>
              <a:t> </a:t>
            </a:r>
            <a:r>
              <a:rPr lang="en-US" altLang="zh-CN" sz="3200" b="1" u="sng">
                <a:solidFill>
                  <a:srgbClr val="FF0000"/>
                </a:solidFill>
                <a:ea typeface="宋体" pitchFamily="2" charset="-122"/>
              </a:rPr>
              <a:t>    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</a:rPr>
              <a:t> </a:t>
            </a:r>
            <a:r>
              <a:rPr lang="zh-CN" sz="3200" b="1">
                <a:ea typeface="宋体" pitchFamily="2" charset="-122"/>
              </a:rPr>
              <a:t>代文学家、思想家、教育家，唐宋八大家之一。</a:t>
            </a:r>
            <a:endParaRPr lang="zh-CN" sz="3200" b="1">
              <a:ea typeface="宋体" pitchFamily="2" charset="-122"/>
            </a:endParaRPr>
          </a:p>
          <a:p>
            <a:r>
              <a:rPr lang="zh-CN" sz="3200" b="1" u="sng">
                <a:solidFill>
                  <a:srgbClr val="FF0000"/>
                </a:solidFill>
                <a:ea typeface="宋体" pitchFamily="2" charset="-122"/>
              </a:rPr>
              <a:t>陈子昂</a:t>
            </a:r>
            <a:r>
              <a:rPr lang="zh-CN" sz="3200" b="1">
                <a:ea typeface="宋体" pitchFamily="2" charset="-122"/>
              </a:rPr>
              <a:t>(661—702)，字伯玉，梓州射洪(今属四川)人，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</a:rPr>
              <a:t> </a:t>
            </a:r>
            <a:r>
              <a:rPr lang="en-US" altLang="zh-CN" sz="3200" b="1" u="sng">
                <a:solidFill>
                  <a:srgbClr val="FF0000"/>
                </a:solidFill>
                <a:ea typeface="宋体" pitchFamily="2" charset="-122"/>
              </a:rPr>
              <a:t>    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</a:rPr>
              <a:t> </a:t>
            </a:r>
            <a:r>
              <a:rPr lang="zh-CN" sz="3200" b="1">
                <a:ea typeface="宋体" pitchFamily="2" charset="-122"/>
              </a:rPr>
              <a:t>代文学家。</a:t>
            </a:r>
            <a:endParaRPr lang="en-US" sz="3200" b="1">
              <a:latin typeface="宋体" pitchFamily="2" charset="-122"/>
            </a:endParaRPr>
          </a:p>
          <a:p>
            <a:r>
              <a:rPr lang="zh-CN" sz="3200" b="1" u="sng">
                <a:solidFill>
                  <a:srgbClr val="FF0000"/>
                </a:solidFill>
                <a:ea typeface="宋体" pitchFamily="2" charset="-122"/>
              </a:rPr>
              <a:t>王安石</a:t>
            </a:r>
            <a:r>
              <a:rPr lang="zh-CN" sz="3200" b="1">
                <a:ea typeface="宋体" pitchFamily="2" charset="-122"/>
              </a:rPr>
              <a:t>(1021—1086)，字介甫，号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</a:rPr>
              <a:t> </a:t>
            </a:r>
            <a:r>
              <a:rPr lang="en-US" altLang="zh-CN" sz="3200" b="1" u="sng">
                <a:solidFill>
                  <a:srgbClr val="FF0000"/>
                </a:solidFill>
                <a:ea typeface="宋体" pitchFamily="2" charset="-122"/>
              </a:rPr>
              <a:t>    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</a:rPr>
              <a:t> </a:t>
            </a:r>
            <a:r>
              <a:rPr lang="zh-CN" sz="3200" b="1">
                <a:ea typeface="宋体" pitchFamily="2" charset="-122"/>
              </a:rPr>
              <a:t>，抚州临川(今江西抚州)人，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</a:rPr>
              <a:t> </a:t>
            </a:r>
            <a:r>
              <a:rPr lang="en-US" altLang="zh-CN" sz="3200" b="1" u="sng">
                <a:solidFill>
                  <a:srgbClr val="FF0000"/>
                </a:solidFill>
                <a:ea typeface="宋体" pitchFamily="2" charset="-122"/>
              </a:rPr>
              <a:t>    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</a:rPr>
              <a:t> </a:t>
            </a:r>
            <a:r>
              <a:rPr lang="zh-CN" sz="3200" b="1">
                <a:ea typeface="宋体" pitchFamily="2" charset="-122"/>
              </a:rPr>
              <a:t>(朝代)政治家、文学家、思想家，唐宋八大家之一。</a:t>
            </a:r>
            <a:endParaRPr lang="zh-CN" sz="3200" b="1">
              <a:ea typeface="宋体" pitchFamily="2" charset="-122"/>
            </a:endParaRPr>
          </a:p>
          <a:p>
            <a:endParaRPr lang="zh-CN" altLang="en-US" sz="3200" b="1"/>
          </a:p>
        </p:txBody>
      </p:sp>
      <p:sp>
        <p:nvSpPr>
          <p:cNvPr id="2" name="文本框 1"/>
          <p:cNvSpPr txBox="1"/>
          <p:nvPr/>
        </p:nvSpPr>
        <p:spPr>
          <a:xfrm>
            <a:off x="4242435" y="167005"/>
            <a:ext cx="3041015" cy="5835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3200" b="1">
                <a:effectLst/>
                <a:highlight>
                  <a:srgbClr val="FFFF00"/>
                </a:highlight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古诗词文学常识</a:t>
            </a:r>
            <a:endParaRPr lang="zh-CN" altLang="en-US" sz="3200" b="1">
              <a:effectLst/>
              <a:highlight>
                <a:srgbClr val="FFFF00"/>
              </a:highlight>
              <a:latin typeface="宋体" pitchFamily="2" charset="-122"/>
              <a:ea typeface="宋体" pitchFamily="2" charset="-122"/>
              <a:cs typeface="宋体" pitchFamily="2" charset="-122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162560" y="407670"/>
            <a:ext cx="12114530" cy="550799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sz="3200" b="1" u="sng">
                <a:solidFill>
                  <a:srgbClr val="FF0000"/>
                </a:solidFill>
                <a:ea typeface="宋体" pitchFamily="2" charset="-122"/>
              </a:rPr>
              <a:t>龚自珍</a:t>
            </a:r>
            <a:r>
              <a:rPr lang="zh-CN" sz="3200" b="1">
                <a:ea typeface="宋体" pitchFamily="2" charset="-122"/>
              </a:rPr>
              <a:t>(1792—1841)，字璱人，号定盦，浙江仁和(今杭州)人，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</a:rPr>
              <a:t> </a:t>
            </a:r>
            <a:r>
              <a:rPr lang="zh-CN" sz="3200" b="1" u="sng">
                <a:solidFill>
                  <a:srgbClr val="FF0000"/>
                </a:solidFill>
                <a:ea typeface="宋体" pitchFamily="2" charset="-122"/>
              </a:rPr>
              <a:t>清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</a:rPr>
              <a:t> </a:t>
            </a:r>
            <a:r>
              <a:rPr lang="zh-CN" sz="3200" b="1">
                <a:ea typeface="宋体" pitchFamily="2" charset="-122"/>
              </a:rPr>
              <a:t>代思想家、文学家。代表作《己亥杂诗》共315首。</a:t>
            </a:r>
            <a:endParaRPr lang="zh-CN" sz="3200" b="1">
              <a:ea typeface="宋体" pitchFamily="2" charset="-122"/>
            </a:endParaRPr>
          </a:p>
          <a:p>
            <a:r>
              <a:rPr lang="zh-CN" sz="3200" b="1" u="sng">
                <a:solidFill>
                  <a:srgbClr val="FF0000"/>
                </a:solidFill>
                <a:ea typeface="宋体" pitchFamily="2" charset="-122"/>
              </a:rPr>
              <a:t>杜牧</a:t>
            </a:r>
            <a:r>
              <a:rPr lang="zh-CN" sz="3200" b="1">
                <a:ea typeface="宋体" pitchFamily="2" charset="-122"/>
              </a:rPr>
              <a:t>(803—852)，字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</a:rPr>
              <a:t> </a:t>
            </a:r>
            <a:r>
              <a:rPr lang="zh-CN" sz="3200" b="1" u="sng">
                <a:solidFill>
                  <a:srgbClr val="FF0000"/>
                </a:solidFill>
                <a:ea typeface="宋体" pitchFamily="2" charset="-122"/>
              </a:rPr>
              <a:t>牧之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</a:rPr>
              <a:t> </a:t>
            </a:r>
            <a:r>
              <a:rPr lang="zh-CN" sz="3200" b="1">
                <a:ea typeface="宋体" pitchFamily="2" charset="-122"/>
              </a:rPr>
              <a:t>，京兆万年(今陕西西安)人，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</a:rPr>
              <a:t> </a:t>
            </a:r>
            <a:r>
              <a:rPr lang="zh-CN" sz="3200" b="1" u="sng">
                <a:solidFill>
                  <a:srgbClr val="FF0000"/>
                </a:solidFill>
                <a:ea typeface="宋体" pitchFamily="2" charset="-122"/>
              </a:rPr>
              <a:t>唐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</a:rPr>
              <a:t> </a:t>
            </a:r>
            <a:r>
              <a:rPr lang="zh-CN" sz="3200" b="1">
                <a:ea typeface="宋体" pitchFamily="2" charset="-122"/>
              </a:rPr>
              <a:t>代文学家。与李商隐并称“小李杜”。代表作收录在《樊川文集》里。</a:t>
            </a:r>
            <a:endParaRPr lang="zh-CN" sz="3200" b="1">
              <a:ea typeface="宋体" pitchFamily="2" charset="-122"/>
            </a:endParaRPr>
          </a:p>
          <a:p>
            <a:r>
              <a:rPr lang="zh-CN" sz="3200" b="1" u="sng">
                <a:solidFill>
                  <a:srgbClr val="FF0000"/>
                </a:solidFill>
                <a:ea typeface="宋体" pitchFamily="2" charset="-122"/>
              </a:rPr>
              <a:t>贾谊</a:t>
            </a:r>
            <a:r>
              <a:rPr lang="zh-CN" sz="3200" b="1">
                <a:ea typeface="宋体" pitchFamily="2" charset="-122"/>
              </a:rPr>
              <a:t>(前200—前168)，洛阳(今属河南)人，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</a:rPr>
              <a:t> </a:t>
            </a:r>
            <a:r>
              <a:rPr lang="zh-CN" sz="3200" b="1" u="sng">
                <a:solidFill>
                  <a:srgbClr val="FF0000"/>
                </a:solidFill>
                <a:ea typeface="宋体" pitchFamily="2" charset="-122"/>
              </a:rPr>
              <a:t>西汉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</a:rPr>
              <a:t> </a:t>
            </a:r>
            <a:r>
              <a:rPr lang="zh-CN" sz="3200" b="1">
                <a:ea typeface="宋体" pitchFamily="2" charset="-122"/>
              </a:rPr>
              <a:t>(朝代)政论家、文学家。代表作有《过秦论》《吊屈原赋》等。</a:t>
            </a:r>
            <a:endParaRPr lang="zh-CN" sz="3200" b="1">
              <a:ea typeface="宋体" pitchFamily="2" charset="-122"/>
            </a:endParaRPr>
          </a:p>
          <a:p>
            <a:r>
              <a:rPr lang="zh-CN" sz="3200" b="1" u="sng">
                <a:solidFill>
                  <a:srgbClr val="FF0000"/>
                </a:solidFill>
                <a:ea typeface="宋体" pitchFamily="2" charset="-122"/>
              </a:rPr>
              <a:t>杨万里</a:t>
            </a:r>
            <a:r>
              <a:rPr lang="zh-CN" sz="3200" b="1">
                <a:ea typeface="宋体" pitchFamily="2" charset="-122"/>
              </a:rPr>
              <a:t>(1127—1206)，字廷秀，吉州吉水(今属江西)人，自名书室为“诚斋”，世称“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</a:rPr>
              <a:t> </a:t>
            </a:r>
            <a:r>
              <a:rPr lang="zh-CN" sz="3200" b="1" u="sng">
                <a:solidFill>
                  <a:srgbClr val="FF0000"/>
                </a:solidFill>
                <a:ea typeface="宋体" pitchFamily="2" charset="-122"/>
              </a:rPr>
              <a:t>诚斋先生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</a:rPr>
              <a:t> </a:t>
            </a:r>
            <a:r>
              <a:rPr lang="zh-CN" sz="3200" b="1">
                <a:ea typeface="宋体" pitchFamily="2" charset="-122"/>
              </a:rPr>
              <a:t>”，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</a:rPr>
              <a:t> </a:t>
            </a:r>
            <a:r>
              <a:rPr lang="zh-CN" sz="3200" b="1" u="sng">
                <a:solidFill>
                  <a:srgbClr val="FF0000"/>
                </a:solidFill>
                <a:ea typeface="宋体" pitchFamily="2" charset="-122"/>
              </a:rPr>
              <a:t>南宋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</a:rPr>
              <a:t> </a:t>
            </a:r>
            <a:r>
              <a:rPr lang="zh-CN" sz="3200" b="1">
                <a:ea typeface="宋体" pitchFamily="2" charset="-122"/>
              </a:rPr>
              <a:t>(朝代)诗人。代表作有《小池》《浯溪赋》等。</a:t>
            </a:r>
            <a:endParaRPr lang="zh-CN" sz="3200" b="1">
              <a:ea typeface="宋体" pitchFamily="2" charset="-122"/>
            </a:endParaRPr>
          </a:p>
          <a:p>
            <a:r>
              <a:rPr lang="zh-CN" sz="3200" b="1" u="sng">
                <a:solidFill>
                  <a:srgbClr val="FF0000"/>
                </a:solidFill>
                <a:ea typeface="宋体" pitchFamily="2" charset="-122"/>
              </a:rPr>
              <a:t>赵师秀</a:t>
            </a:r>
            <a:r>
              <a:rPr lang="zh-CN" sz="3200" b="1">
                <a:ea typeface="宋体" pitchFamily="2" charset="-122"/>
              </a:rPr>
              <a:t>(1170—1219)，字紫芝、灵芝，号灵秀、天乐，永嘉(今浙江温州)人，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</a:rPr>
              <a:t> </a:t>
            </a:r>
            <a:r>
              <a:rPr lang="zh-CN" sz="3200" b="1" u="sng">
                <a:solidFill>
                  <a:srgbClr val="FF0000"/>
                </a:solidFill>
                <a:ea typeface="宋体" pitchFamily="2" charset="-122"/>
              </a:rPr>
              <a:t>南宋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</a:rPr>
              <a:t> </a:t>
            </a:r>
            <a:r>
              <a:rPr lang="zh-CN" sz="3200" b="1">
                <a:ea typeface="宋体" pitchFamily="2" charset="-122"/>
              </a:rPr>
              <a:t>(朝代)诗人。代表作有《约客》《数日》等。</a:t>
            </a:r>
            <a:endParaRPr lang="zh-CN" altLang="en-US" sz="3200" b="1"/>
          </a:p>
        </p:txBody>
      </p:sp>
    </p:spTree>
    <p:custDataLst>
      <p:tags r:id="rId1"/>
    </p:custData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162560" y="407670"/>
            <a:ext cx="12114530" cy="550799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sz="3200" b="1" u="sng">
                <a:solidFill>
                  <a:srgbClr val="FF0000"/>
                </a:solidFill>
                <a:ea typeface="宋体" pitchFamily="2" charset="-122"/>
              </a:rPr>
              <a:t>龚自珍</a:t>
            </a:r>
            <a:r>
              <a:rPr lang="zh-CN" sz="3200" b="1">
                <a:ea typeface="宋体" pitchFamily="2" charset="-122"/>
              </a:rPr>
              <a:t>(1792—1841)，字璱人，号定盦，浙江仁和(今杭州)人，</a:t>
            </a:r>
            <a:endParaRPr lang="zh-CN" sz="3200" b="1">
              <a:ea typeface="宋体" pitchFamily="2" charset="-122"/>
            </a:endParaRPr>
          </a:p>
          <a:p>
            <a:r>
              <a:rPr lang="en-US" sz="3200" b="1" u="sng">
                <a:solidFill>
                  <a:srgbClr val="FF0000"/>
                </a:solidFill>
                <a:latin typeface="宋体" pitchFamily="2" charset="-122"/>
              </a:rPr>
              <a:t> </a:t>
            </a:r>
            <a:r>
              <a:rPr lang="en-US" altLang="zh-CN" sz="3200" b="1" u="sng">
                <a:solidFill>
                  <a:srgbClr val="FF0000"/>
                </a:solidFill>
                <a:ea typeface="宋体" pitchFamily="2" charset="-122"/>
              </a:rPr>
              <a:t>   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</a:rPr>
              <a:t> </a:t>
            </a:r>
            <a:r>
              <a:rPr lang="zh-CN" sz="3200" b="1">
                <a:ea typeface="宋体" pitchFamily="2" charset="-122"/>
              </a:rPr>
              <a:t>代思想家、文学家。代表作《己亥杂诗》共315首。</a:t>
            </a:r>
            <a:endParaRPr lang="zh-CN" sz="3200" b="1">
              <a:ea typeface="宋体" pitchFamily="2" charset="-122"/>
            </a:endParaRPr>
          </a:p>
          <a:p>
            <a:r>
              <a:rPr lang="zh-CN" sz="3200" b="1" u="sng">
                <a:solidFill>
                  <a:srgbClr val="FF0000"/>
                </a:solidFill>
                <a:ea typeface="宋体" pitchFamily="2" charset="-122"/>
              </a:rPr>
              <a:t>杜牧</a:t>
            </a:r>
            <a:r>
              <a:rPr lang="zh-CN" sz="3200" b="1">
                <a:ea typeface="宋体" pitchFamily="2" charset="-122"/>
              </a:rPr>
              <a:t>(803—852)，字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</a:rPr>
              <a:t> </a:t>
            </a:r>
            <a:r>
              <a:rPr lang="en-US" altLang="zh-CN" sz="3200" b="1" u="sng">
                <a:solidFill>
                  <a:srgbClr val="FF0000"/>
                </a:solidFill>
                <a:ea typeface="宋体" pitchFamily="2" charset="-122"/>
              </a:rPr>
              <a:t>   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</a:rPr>
              <a:t> </a:t>
            </a:r>
            <a:r>
              <a:rPr lang="zh-CN" sz="3200" b="1">
                <a:ea typeface="宋体" pitchFamily="2" charset="-122"/>
              </a:rPr>
              <a:t>，京兆万年(今陕西西安)人，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</a:rPr>
              <a:t> </a:t>
            </a:r>
            <a:r>
              <a:rPr lang="en-US" altLang="zh-CN" sz="3200" b="1" u="sng">
                <a:solidFill>
                  <a:srgbClr val="FF0000"/>
                </a:solidFill>
                <a:ea typeface="宋体" pitchFamily="2" charset="-122"/>
              </a:rPr>
              <a:t>  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</a:rPr>
              <a:t> </a:t>
            </a:r>
            <a:r>
              <a:rPr lang="zh-CN" sz="3200" b="1">
                <a:ea typeface="宋体" pitchFamily="2" charset="-122"/>
              </a:rPr>
              <a:t>代文学家。与李商隐并称“小李杜”。代表作收录在《樊川文集》里。</a:t>
            </a:r>
            <a:endParaRPr lang="zh-CN" sz="3200" b="1">
              <a:ea typeface="宋体" pitchFamily="2" charset="-122"/>
            </a:endParaRPr>
          </a:p>
          <a:p>
            <a:r>
              <a:rPr lang="zh-CN" sz="3200" b="1" u="sng">
                <a:solidFill>
                  <a:srgbClr val="FF0000"/>
                </a:solidFill>
                <a:ea typeface="宋体" pitchFamily="2" charset="-122"/>
              </a:rPr>
              <a:t>贾谊</a:t>
            </a:r>
            <a:r>
              <a:rPr lang="zh-CN" sz="3200" b="1">
                <a:ea typeface="宋体" pitchFamily="2" charset="-122"/>
              </a:rPr>
              <a:t>(前200—前168)，洛阳(今属河南)人，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</a:rPr>
              <a:t> </a:t>
            </a:r>
            <a:r>
              <a:rPr lang="en-US" altLang="zh-CN" sz="3200" b="1" u="sng">
                <a:solidFill>
                  <a:srgbClr val="FF0000"/>
                </a:solidFill>
                <a:ea typeface="宋体" pitchFamily="2" charset="-122"/>
              </a:rPr>
              <a:t>   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</a:rPr>
              <a:t> </a:t>
            </a:r>
            <a:r>
              <a:rPr lang="zh-CN" sz="3200" b="1">
                <a:ea typeface="宋体" pitchFamily="2" charset="-122"/>
              </a:rPr>
              <a:t>(朝代)政论家、文学家。代表作有《过秦论》《吊屈原赋》等。</a:t>
            </a:r>
            <a:endParaRPr lang="zh-CN" sz="3200" b="1">
              <a:ea typeface="宋体" pitchFamily="2" charset="-122"/>
            </a:endParaRPr>
          </a:p>
          <a:p>
            <a:r>
              <a:rPr lang="zh-CN" sz="3200" b="1" u="sng">
                <a:solidFill>
                  <a:srgbClr val="FF0000"/>
                </a:solidFill>
                <a:ea typeface="宋体" pitchFamily="2" charset="-122"/>
              </a:rPr>
              <a:t>杨万里</a:t>
            </a:r>
            <a:r>
              <a:rPr lang="zh-CN" sz="3200" b="1">
                <a:ea typeface="宋体" pitchFamily="2" charset="-122"/>
              </a:rPr>
              <a:t>(1127—1206)，字廷秀，吉州吉水(今属江西)人，自名书室为“诚斋”，世称“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</a:rPr>
              <a:t> </a:t>
            </a:r>
            <a:r>
              <a:rPr lang="en-US" altLang="zh-CN" sz="3200" b="1" u="sng">
                <a:solidFill>
                  <a:srgbClr val="FF0000"/>
                </a:solidFill>
                <a:ea typeface="宋体" pitchFamily="2" charset="-122"/>
              </a:rPr>
              <a:t>    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</a:rPr>
              <a:t> </a:t>
            </a:r>
            <a:r>
              <a:rPr lang="zh-CN" sz="3200" b="1">
                <a:ea typeface="宋体" pitchFamily="2" charset="-122"/>
              </a:rPr>
              <a:t>”，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</a:rPr>
              <a:t> </a:t>
            </a:r>
            <a:r>
              <a:rPr lang="en-US" altLang="zh-CN" sz="3200" b="1" u="sng">
                <a:solidFill>
                  <a:srgbClr val="FF0000"/>
                </a:solidFill>
                <a:ea typeface="宋体" pitchFamily="2" charset="-122"/>
              </a:rPr>
              <a:t>   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</a:rPr>
              <a:t> </a:t>
            </a:r>
            <a:r>
              <a:rPr lang="zh-CN" sz="3200" b="1">
                <a:ea typeface="宋体" pitchFamily="2" charset="-122"/>
              </a:rPr>
              <a:t>(朝代)诗人。代表作有《小池》《浯溪赋》等。</a:t>
            </a:r>
            <a:endParaRPr lang="zh-CN" sz="3200" b="1">
              <a:ea typeface="宋体" pitchFamily="2" charset="-122"/>
            </a:endParaRPr>
          </a:p>
          <a:p>
            <a:r>
              <a:rPr lang="zh-CN" sz="3200" b="1" u="sng">
                <a:solidFill>
                  <a:srgbClr val="FF0000"/>
                </a:solidFill>
                <a:ea typeface="宋体" pitchFamily="2" charset="-122"/>
              </a:rPr>
              <a:t>赵师秀</a:t>
            </a:r>
            <a:r>
              <a:rPr lang="zh-CN" sz="3200" b="1">
                <a:ea typeface="宋体" pitchFamily="2" charset="-122"/>
              </a:rPr>
              <a:t>(1170—1219)，字紫芝、灵芝，号灵秀、天乐，永嘉(今浙江温州)人，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</a:rPr>
              <a:t> </a:t>
            </a:r>
            <a:r>
              <a:rPr lang="en-US" altLang="zh-CN" sz="3200" b="1" u="sng">
                <a:solidFill>
                  <a:srgbClr val="FF0000"/>
                </a:solidFill>
                <a:ea typeface="宋体" pitchFamily="2" charset="-122"/>
              </a:rPr>
              <a:t>   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</a:rPr>
              <a:t> </a:t>
            </a:r>
            <a:r>
              <a:rPr lang="zh-CN" sz="3200" b="1">
                <a:ea typeface="宋体" pitchFamily="2" charset="-122"/>
              </a:rPr>
              <a:t>(朝代)诗人。代表作有《约客》《数日》等。</a:t>
            </a:r>
            <a:endParaRPr lang="zh-CN" altLang="en-US" sz="3200" b="1"/>
          </a:p>
        </p:txBody>
      </p:sp>
    </p:spTree>
    <p:custDataLst>
      <p:tags r:id="rId1"/>
    </p:custData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2247" y="1433834"/>
            <a:ext cx="10852237" cy="441964"/>
          </a:xfrm>
        </p:spPr>
        <p:txBody>
          <a:bodyPr>
            <a:normAutofit fontScale="90000"/>
          </a:bodyPr>
          <a:lstStyle/>
          <a:p>
            <a:pPr algn="ctr">
              <a:lnSpc>
                <a:spcPct val="170000"/>
              </a:lnSpc>
            </a:pPr>
            <a:r>
              <a:rPr sz="6665">
                <a:solidFill>
                  <a:srgbClr val="788D93"/>
                </a:solidFill>
              </a:rPr>
              <a:t>第二部分</a:t>
            </a:r>
            <a:br>
              <a:rPr sz="6665">
                <a:solidFill>
                  <a:srgbClr val="788D93"/>
                </a:solidFill>
              </a:rPr>
            </a:br>
            <a:r>
              <a:rPr sz="6665">
                <a:solidFill>
                  <a:srgbClr val="788D93"/>
                </a:solidFill>
              </a:rPr>
              <a:t>真题模拟训练</a:t>
            </a:r>
            <a:endParaRPr sz="6665">
              <a:solidFill>
                <a:srgbClr val="788D93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1"/>
          <p:cNvGraphicFramePr>
            <a:graphicFrameLocks noChangeAspect="1"/>
          </p:cNvGraphicFramePr>
          <p:nvPr/>
        </p:nvGraphicFramePr>
        <p:xfrm>
          <a:off x="471012" y="925830"/>
          <a:ext cx="11248390" cy="4638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" r:id="rId1" imgW="11249025" imgH="4638675" progId="Word.Document.12">
                  <p:embed/>
                </p:oleObj>
              </mc:Choice>
              <mc:Fallback>
                <p:oleObj name="" r:id="rId1" imgW="11249025" imgH="463867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71012" y="925830"/>
                        <a:ext cx="11248390" cy="463804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58" name="Object 2"/>
          <p:cNvGraphicFramePr>
            <a:graphicFrameLocks noChangeAspect="1"/>
          </p:cNvGraphicFramePr>
          <p:nvPr/>
        </p:nvGraphicFramePr>
        <p:xfrm>
          <a:off x="481013" y="5715000"/>
          <a:ext cx="11228387" cy="642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" r:id="rId3" imgW="11228705" imgH="643890" progId="Word.Document.12">
                  <p:embed/>
                </p:oleObj>
              </mc:Choice>
              <mc:Fallback>
                <p:oleObj name="" r:id="rId3" imgW="11228705" imgH="643890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81013" y="5715000"/>
                        <a:ext cx="11228387" cy="64293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105650" y="936625"/>
            <a:ext cx="476250" cy="58356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sz="3200" b="1">
                <a:solidFill>
                  <a:srgbClr val="FF0000"/>
                </a:solidFill>
                <a:latin typeface="Times New Roman" pitchFamily="18" charset="0"/>
              </a:rPr>
              <a:t>D</a:t>
            </a:r>
            <a:endParaRPr lang="en-US" altLang="zh-CN" sz="3200" b="1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  <p:custDataLst>
      <p:tags r:id="rId5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1"/>
          <p:cNvGraphicFramePr>
            <a:graphicFrameLocks noChangeAspect="1"/>
          </p:cNvGraphicFramePr>
          <p:nvPr/>
        </p:nvGraphicFramePr>
        <p:xfrm>
          <a:off x="479425" y="566738"/>
          <a:ext cx="11229975" cy="550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" r:id="rId1" imgW="11228705" imgH="5504815" progId="Word.Document.12">
                  <p:embed/>
                </p:oleObj>
              </mc:Choice>
              <mc:Fallback>
                <p:oleObj name="" r:id="rId1" imgW="11228705" imgH="550481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79425" y="566738"/>
                        <a:ext cx="11229975" cy="55054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34" name="Object 2"/>
          <p:cNvGraphicFramePr>
            <a:graphicFrameLocks noChangeAspect="1"/>
          </p:cNvGraphicFramePr>
          <p:nvPr/>
        </p:nvGraphicFramePr>
        <p:xfrm>
          <a:off x="481013" y="5786438"/>
          <a:ext cx="11228387" cy="642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" r:id="rId3" imgW="11228705" imgH="643890" progId="Word.Document.12">
                  <p:embed/>
                </p:oleObj>
              </mc:Choice>
              <mc:Fallback>
                <p:oleObj name="" r:id="rId3" imgW="11228705" imgH="643890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81013" y="5786438"/>
                        <a:ext cx="11228387" cy="64293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099300" y="561975"/>
            <a:ext cx="421640" cy="49149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 algn="l">
              <a:buClrTx/>
              <a:buSzTx/>
              <a:buFontTx/>
            </a:pPr>
            <a:r>
              <a:rPr lang="en-US" altLang="zh-CN" sz="3200" b="1">
                <a:solidFill>
                  <a:srgbClr val="FF0000"/>
                </a:solidFill>
                <a:latin typeface="Times New Roman" pitchFamily="18" charset="0"/>
                <a:sym typeface="+mn-ea"/>
              </a:rPr>
              <a:t>D</a:t>
            </a:r>
            <a:endParaRPr lang="en-US" altLang="zh-CN" sz="3200" b="1">
              <a:solidFill>
                <a:srgbClr val="FF0000"/>
              </a:solidFill>
              <a:latin typeface="Times New Roman" pitchFamily="18" charset="0"/>
              <a:sym typeface="+mn-ea"/>
            </a:endParaRPr>
          </a:p>
        </p:txBody>
      </p:sp>
    </p:spTree>
    <p:custDataLst>
      <p:tags r:id="rId5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1"/>
          <p:cNvGraphicFramePr>
            <a:graphicFrameLocks noChangeAspect="1"/>
          </p:cNvGraphicFramePr>
          <p:nvPr/>
        </p:nvGraphicFramePr>
        <p:xfrm>
          <a:off x="481013" y="496888"/>
          <a:ext cx="11228387" cy="5789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" r:id="rId1" imgW="11228705" imgH="5781675" progId="Word.Document.12">
                  <p:embed/>
                </p:oleObj>
              </mc:Choice>
              <mc:Fallback>
                <p:oleObj name="" r:id="rId1" imgW="11228705" imgH="578167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81013" y="496888"/>
                        <a:ext cx="11228387" cy="578961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0" name="Object 2"/>
          <p:cNvGraphicFramePr>
            <a:graphicFrameLocks noChangeAspect="1"/>
          </p:cNvGraphicFramePr>
          <p:nvPr/>
        </p:nvGraphicFramePr>
        <p:xfrm>
          <a:off x="481013" y="6143625"/>
          <a:ext cx="11228387" cy="642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" r:id="rId3" imgW="11228705" imgH="643890" progId="Word.Document.12">
                  <p:embed/>
                </p:oleObj>
              </mc:Choice>
              <mc:Fallback>
                <p:oleObj name="" r:id="rId3" imgW="11228705" imgH="643890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81013" y="6143625"/>
                        <a:ext cx="11228387" cy="64293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096125" y="508000"/>
            <a:ext cx="421640" cy="49149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 algn="l">
              <a:buClrTx/>
              <a:buSzTx/>
              <a:buFontTx/>
            </a:pPr>
            <a:r>
              <a:rPr lang="en-US" altLang="zh-CN" sz="3200" b="1">
                <a:solidFill>
                  <a:srgbClr val="FF0000"/>
                </a:solidFill>
                <a:latin typeface="Times New Roman" pitchFamily="18" charset="0"/>
                <a:sym typeface="+mn-ea"/>
              </a:rPr>
              <a:t>A</a:t>
            </a:r>
            <a:endParaRPr lang="en-US" altLang="zh-CN" sz="3200" b="1">
              <a:solidFill>
                <a:srgbClr val="FF0000"/>
              </a:solidFill>
              <a:latin typeface="Times New Roman" pitchFamily="18" charset="0"/>
              <a:sym typeface="+mn-ea"/>
            </a:endParaRPr>
          </a:p>
        </p:txBody>
      </p:sp>
    </p:spTree>
    <p:custDataLst>
      <p:tags r:id="rId5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1"/>
          <p:cNvGraphicFramePr>
            <a:graphicFrameLocks noChangeAspect="1"/>
          </p:cNvGraphicFramePr>
          <p:nvPr/>
        </p:nvGraphicFramePr>
        <p:xfrm>
          <a:off x="479425" y="500063"/>
          <a:ext cx="11039475" cy="554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" r:id="rId1" imgW="11038205" imgH="5544185" progId="Word.Document.12">
                  <p:embed/>
                </p:oleObj>
              </mc:Choice>
              <mc:Fallback>
                <p:oleObj name="" r:id="rId1" imgW="11038205" imgH="554418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79425" y="500063"/>
                        <a:ext cx="11039475" cy="55435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86" name="Object 2"/>
          <p:cNvGraphicFramePr>
            <a:graphicFrameLocks noChangeAspect="1"/>
          </p:cNvGraphicFramePr>
          <p:nvPr/>
        </p:nvGraphicFramePr>
        <p:xfrm>
          <a:off x="481013" y="5880100"/>
          <a:ext cx="11228387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" r:id="rId3" imgW="11228705" imgH="694055" progId="Word.Document.12">
                  <p:embed/>
                </p:oleObj>
              </mc:Choice>
              <mc:Fallback>
                <p:oleObj name="" r:id="rId3" imgW="11228705" imgH="69405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81013" y="5880100"/>
                        <a:ext cx="11228387" cy="6921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596188" y="476250"/>
            <a:ext cx="420370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 algn="l">
              <a:buClrTx/>
              <a:buSzTx/>
              <a:buFontTx/>
            </a:pPr>
            <a:r>
              <a:rPr lang="en-US" altLang="zh-CN" sz="3200" b="1">
                <a:solidFill>
                  <a:srgbClr val="FF0000"/>
                </a:solidFill>
                <a:latin typeface="Times New Roman" pitchFamily="18" charset="0"/>
                <a:sym typeface="+mn-ea"/>
              </a:rPr>
              <a:t>C</a:t>
            </a:r>
            <a:endParaRPr lang="en-US" altLang="zh-CN" sz="3200" b="1">
              <a:solidFill>
                <a:srgbClr val="FF0000"/>
              </a:solidFill>
              <a:latin typeface="Times New Roman" pitchFamily="18" charset="0"/>
              <a:sym typeface="+mn-ea"/>
            </a:endParaRPr>
          </a:p>
        </p:txBody>
      </p:sp>
    </p:spTree>
    <p:custDataLst>
      <p:tags r:id="rId5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130810" y="-6350"/>
            <a:ext cx="11731625" cy="69856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sz="3200" b="1">
                <a:latin typeface="宋体" pitchFamily="2" charset="-122"/>
                <a:ea typeface="宋体" pitchFamily="2" charset="-122"/>
                <a:cs typeface="宋体" pitchFamily="2" charset="-122"/>
              </a:rPr>
              <a:t>1．《邓稼先》选自《人民日报》。</a:t>
            </a:r>
            <a:r>
              <a:rPr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杨振宁</a:t>
            </a:r>
            <a:r>
              <a:rPr sz="3200" b="1">
                <a:latin typeface="宋体" pitchFamily="2" charset="-122"/>
                <a:ea typeface="宋体" pitchFamily="2" charset="-122"/>
                <a:cs typeface="宋体" pitchFamily="2" charset="-122"/>
              </a:rPr>
              <a:t>,美籍华裔物理学家，与</a:t>
            </a:r>
            <a:r>
              <a:rPr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李政道</a:t>
            </a:r>
            <a:r>
              <a:rPr sz="3200" b="1">
                <a:latin typeface="宋体" pitchFamily="2" charset="-122"/>
                <a:ea typeface="宋体" pitchFamily="2" charset="-122"/>
                <a:cs typeface="宋体" pitchFamily="2" charset="-122"/>
              </a:rPr>
              <a:t>共获1957年诺贝尔物理学奖。   </a:t>
            </a:r>
            <a:r>
              <a:rPr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邓稼先</a:t>
            </a:r>
            <a:r>
              <a:rPr sz="3200" b="1">
                <a:latin typeface="宋体" pitchFamily="2" charset="-122"/>
                <a:ea typeface="宋体" pitchFamily="2" charset="-122"/>
                <a:cs typeface="宋体" pitchFamily="2" charset="-122"/>
              </a:rPr>
              <a:t>，我国研制和发展核武器的重要技术领导人，为我国成功研制原子弹、氢弹和新型核武器作出了重大贡献。1999年，被追授 </a:t>
            </a:r>
            <a:r>
              <a:rPr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“两弹一星”</a:t>
            </a:r>
            <a:r>
              <a:rPr sz="3200" b="1">
                <a:latin typeface="宋体" pitchFamily="2" charset="-122"/>
                <a:ea typeface="宋体" pitchFamily="2" charset="-122"/>
                <a:cs typeface="宋体" pitchFamily="2" charset="-122"/>
              </a:rPr>
              <a:t>功勋奖章。</a:t>
            </a:r>
            <a:endParaRPr sz="3200" b="1">
              <a:latin typeface="宋体" pitchFamily="2" charset="-122"/>
              <a:ea typeface="宋体" pitchFamily="2" charset="-122"/>
              <a:cs typeface="宋体" pitchFamily="2" charset="-122"/>
            </a:endParaRPr>
          </a:p>
          <a:p>
            <a:r>
              <a:rPr sz="3200" b="1">
                <a:latin typeface="宋体" pitchFamily="2" charset="-122"/>
                <a:ea typeface="宋体" pitchFamily="2" charset="-122"/>
                <a:cs typeface="宋体" pitchFamily="2" charset="-122"/>
              </a:rPr>
              <a:t>2．《说和做》选自《人民日报》。</a:t>
            </a:r>
            <a:r>
              <a:rPr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臧克家</a:t>
            </a:r>
            <a:r>
              <a:rPr sz="3200" b="1">
                <a:latin typeface="宋体" pitchFamily="2" charset="-122"/>
                <a:ea typeface="宋体" pitchFamily="2" charset="-122"/>
                <a:cs typeface="宋体" pitchFamily="2" charset="-122"/>
              </a:rPr>
              <a:t>，山东诸城人，现代著名</a:t>
            </a:r>
            <a:r>
              <a:rPr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诗人、散文家</a:t>
            </a:r>
            <a:r>
              <a:rPr sz="3200" b="1">
                <a:latin typeface="宋体" pitchFamily="2" charset="-122"/>
                <a:ea typeface="宋体" pitchFamily="2" charset="-122"/>
                <a:cs typeface="宋体" pitchFamily="2" charset="-122"/>
              </a:rPr>
              <a:t>。以一篇新诗《老马》成名,被誉为</a:t>
            </a:r>
            <a:r>
              <a:rPr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“农民诗人”</a:t>
            </a:r>
            <a:r>
              <a:rPr sz="3200" b="1">
                <a:latin typeface="宋体" pitchFamily="2" charset="-122"/>
                <a:ea typeface="宋体" pitchFamily="2" charset="-122"/>
                <a:cs typeface="宋体" pitchFamily="2" charset="-122"/>
              </a:rPr>
              <a:t>。代表作有诗集</a:t>
            </a:r>
            <a:r>
              <a:rPr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《烙印》</a:t>
            </a:r>
            <a:r>
              <a:rPr sz="3200" b="1">
                <a:latin typeface="宋体" pitchFamily="2" charset="-122"/>
                <a:ea typeface="宋体" pitchFamily="2" charset="-122"/>
                <a:cs typeface="宋体" pitchFamily="2" charset="-122"/>
              </a:rPr>
              <a:t>等。闻一多，湖北浠水人，本名家骅，诗人、学者、民主战士。代表作有诗集</a:t>
            </a:r>
            <a:r>
              <a:rPr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《红烛》《死</a:t>
            </a:r>
            <a:r>
              <a:rPr lang="zh-CN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水</a:t>
            </a:r>
            <a:r>
              <a:rPr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》</a:t>
            </a:r>
            <a:r>
              <a:rPr sz="3200" b="1">
                <a:latin typeface="宋体" pitchFamily="2" charset="-122"/>
                <a:ea typeface="宋体" pitchFamily="2" charset="-122"/>
                <a:cs typeface="宋体" pitchFamily="2" charset="-122"/>
              </a:rPr>
              <a:t>，学术著作</a:t>
            </a:r>
            <a:r>
              <a:rPr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《神话与诗》《唐诗杂论》</a:t>
            </a:r>
            <a:r>
              <a:rPr sz="3200" b="1">
                <a:latin typeface="宋体" pitchFamily="2" charset="-122"/>
                <a:ea typeface="宋体" pitchFamily="2" charset="-122"/>
                <a:cs typeface="宋体" pitchFamily="2" charset="-122"/>
              </a:rPr>
              <a:t>等。  </a:t>
            </a:r>
            <a:endParaRPr sz="3200" b="1">
              <a:latin typeface="宋体" pitchFamily="2" charset="-122"/>
              <a:ea typeface="宋体" pitchFamily="2" charset="-122"/>
              <a:cs typeface="宋体" pitchFamily="2" charset="-122"/>
            </a:endParaRPr>
          </a:p>
          <a:p>
            <a:r>
              <a:rPr sz="3200" b="1">
                <a:latin typeface="宋体" pitchFamily="2" charset="-122"/>
                <a:ea typeface="宋体" pitchFamily="2" charset="-122"/>
                <a:cs typeface="宋体" pitchFamily="2" charset="-122"/>
              </a:rPr>
              <a:t>3．萧红，原名</a:t>
            </a:r>
            <a:r>
              <a:rPr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张迺莹</a:t>
            </a:r>
            <a:r>
              <a:rPr sz="3200" b="1">
                <a:latin typeface="宋体" pitchFamily="2" charset="-122"/>
                <a:ea typeface="宋体" pitchFamily="2" charset="-122"/>
                <a:cs typeface="宋体" pitchFamily="2" charset="-122"/>
              </a:rPr>
              <a:t>，黑龙江呼兰人作家。代表作有：</a:t>
            </a:r>
            <a:r>
              <a:rPr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小说《生死场》</a:t>
            </a:r>
            <a:r>
              <a:rPr sz="3200" b="1">
                <a:latin typeface="宋体" pitchFamily="2" charset="-122"/>
                <a:ea typeface="宋体" pitchFamily="2" charset="-122"/>
                <a:cs typeface="宋体" pitchFamily="2" charset="-122"/>
              </a:rPr>
              <a:t>，中篇小说</a:t>
            </a:r>
            <a:r>
              <a:rPr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《马伯乐》</a:t>
            </a:r>
            <a:r>
              <a:rPr sz="3200" b="1">
                <a:latin typeface="宋体" pitchFamily="2" charset="-122"/>
                <a:ea typeface="宋体" pitchFamily="2" charset="-122"/>
                <a:cs typeface="宋体" pitchFamily="2" charset="-122"/>
              </a:rPr>
              <a:t>、长篇小说</a:t>
            </a:r>
            <a:r>
              <a:rPr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《呼兰河传》</a:t>
            </a:r>
            <a:r>
              <a:rPr sz="3200" b="1">
                <a:latin typeface="宋体" pitchFamily="2" charset="-122"/>
                <a:ea typeface="宋体" pitchFamily="2" charset="-122"/>
                <a:cs typeface="宋体" pitchFamily="2" charset="-122"/>
              </a:rPr>
              <a:t>等。中国近现代女作家，“民国四大才女”之一，被誉为“20世纪30年代的文学洛神”。</a:t>
            </a:r>
            <a:endParaRPr sz="3200" b="1">
              <a:latin typeface="宋体" pitchFamily="2" charset="-122"/>
              <a:ea typeface="宋体" pitchFamily="2" charset="-122"/>
              <a:cs typeface="宋体" pitchFamily="2" charset="-122"/>
            </a:endParaRPr>
          </a:p>
        </p:txBody>
      </p:sp>
    </p:spTree>
    <p:custDataLst>
      <p:tags r:id="rId1"/>
    </p:custDataLst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Object 1"/>
          <p:cNvGraphicFramePr>
            <a:graphicFrameLocks noChangeAspect="1"/>
          </p:cNvGraphicFramePr>
          <p:nvPr/>
        </p:nvGraphicFramePr>
        <p:xfrm>
          <a:off x="479425" y="609600"/>
          <a:ext cx="11229975" cy="539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" r:id="rId1" imgW="11228705" imgH="5390515" progId="Word.Document.12">
                  <p:embed/>
                </p:oleObj>
              </mc:Choice>
              <mc:Fallback>
                <p:oleObj name="" r:id="rId1" imgW="11228705" imgH="539051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79425" y="609600"/>
                        <a:ext cx="11229975" cy="53911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62" name="Object 2"/>
          <p:cNvGraphicFramePr>
            <a:graphicFrameLocks noChangeAspect="1"/>
          </p:cNvGraphicFramePr>
          <p:nvPr/>
        </p:nvGraphicFramePr>
        <p:xfrm>
          <a:off x="481013" y="5786438"/>
          <a:ext cx="11228387" cy="642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" r:id="rId3" imgW="11228705" imgH="643890" progId="Word.Document.12">
                  <p:embed/>
                </p:oleObj>
              </mc:Choice>
              <mc:Fallback>
                <p:oleObj name="" r:id="rId3" imgW="11228705" imgH="643890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81013" y="5786438"/>
                        <a:ext cx="11228387" cy="64293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053263" y="581025"/>
            <a:ext cx="421640" cy="49149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 algn="l">
              <a:buClrTx/>
              <a:buSzTx/>
              <a:buFontTx/>
            </a:pPr>
            <a:r>
              <a:rPr lang="en-US" altLang="zh-CN" sz="3200" b="1">
                <a:solidFill>
                  <a:srgbClr val="FF0000"/>
                </a:solidFill>
                <a:latin typeface="Times New Roman" pitchFamily="18" charset="0"/>
                <a:sym typeface="+mn-ea"/>
              </a:rPr>
              <a:t>D</a:t>
            </a:r>
            <a:endParaRPr lang="en-US" altLang="zh-CN" sz="3200" b="1">
              <a:solidFill>
                <a:srgbClr val="FF0000"/>
              </a:solidFill>
              <a:latin typeface="Times New Roman" pitchFamily="18" charset="0"/>
              <a:sym typeface="+mn-ea"/>
            </a:endParaRPr>
          </a:p>
        </p:txBody>
      </p:sp>
    </p:spTree>
    <p:custDataLst>
      <p:tags r:id="rId5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Object 1"/>
          <p:cNvGraphicFramePr>
            <a:graphicFrameLocks noChangeAspect="1"/>
          </p:cNvGraphicFramePr>
          <p:nvPr/>
        </p:nvGraphicFramePr>
        <p:xfrm>
          <a:off x="481013" y="500063"/>
          <a:ext cx="11228387" cy="566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" r:id="rId1" imgW="11228705" imgH="5652135" progId="Word.Document.12">
                  <p:embed/>
                </p:oleObj>
              </mc:Choice>
              <mc:Fallback>
                <p:oleObj name="" r:id="rId1" imgW="11228705" imgH="565213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81013" y="500063"/>
                        <a:ext cx="11228387" cy="56610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38" name="Object 2"/>
          <p:cNvGraphicFramePr>
            <a:graphicFrameLocks noChangeAspect="1"/>
          </p:cNvGraphicFramePr>
          <p:nvPr/>
        </p:nvGraphicFramePr>
        <p:xfrm>
          <a:off x="481013" y="6143625"/>
          <a:ext cx="11228387" cy="642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" r:id="rId3" imgW="11228705" imgH="643890" progId="Word.Document.12">
                  <p:embed/>
                </p:oleObj>
              </mc:Choice>
              <mc:Fallback>
                <p:oleObj name="" r:id="rId3" imgW="11228705" imgH="643890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81013" y="6143625"/>
                        <a:ext cx="11228387" cy="64293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096125" y="508000"/>
            <a:ext cx="403225" cy="49149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 algn="l">
              <a:buClrTx/>
              <a:buSzTx/>
              <a:buFontTx/>
            </a:pPr>
            <a:r>
              <a:rPr lang="en-US" altLang="zh-CN" sz="3200" b="1">
                <a:solidFill>
                  <a:srgbClr val="FF0000"/>
                </a:solidFill>
                <a:latin typeface="Times New Roman" pitchFamily="18" charset="0"/>
                <a:sym typeface="+mn-ea"/>
              </a:rPr>
              <a:t>C</a:t>
            </a:r>
            <a:endParaRPr lang="en-US" altLang="zh-CN" sz="3200" b="1">
              <a:solidFill>
                <a:srgbClr val="FF0000"/>
              </a:solidFill>
              <a:latin typeface="Times New Roman" pitchFamily="18" charset="0"/>
              <a:sym typeface="+mn-ea"/>
            </a:endParaRPr>
          </a:p>
        </p:txBody>
      </p:sp>
    </p:spTree>
    <p:custDataLst>
      <p:tags r:id="rId5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Object 1"/>
          <p:cNvGraphicFramePr>
            <a:graphicFrameLocks noChangeAspect="1"/>
          </p:cNvGraphicFramePr>
          <p:nvPr/>
        </p:nvGraphicFramePr>
        <p:xfrm>
          <a:off x="481013" y="500063"/>
          <a:ext cx="11228387" cy="5789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" r:id="rId1" imgW="11228705" imgH="5781675" progId="Word.Document.12">
                  <p:embed/>
                </p:oleObj>
              </mc:Choice>
              <mc:Fallback>
                <p:oleObj name="" r:id="rId1" imgW="11228705" imgH="578167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81013" y="500063"/>
                        <a:ext cx="11228387" cy="578961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14" name="Object 2"/>
          <p:cNvGraphicFramePr>
            <a:graphicFrameLocks noChangeAspect="1"/>
          </p:cNvGraphicFramePr>
          <p:nvPr/>
        </p:nvGraphicFramePr>
        <p:xfrm>
          <a:off x="481013" y="6143625"/>
          <a:ext cx="11228387" cy="642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" r:id="rId3" imgW="11228705" imgH="643890" progId="Word.Document.12">
                  <p:embed/>
                </p:oleObj>
              </mc:Choice>
              <mc:Fallback>
                <p:oleObj name="" r:id="rId3" imgW="11228705" imgH="643890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81013" y="6143625"/>
                        <a:ext cx="11228387" cy="64293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096125" y="500063"/>
            <a:ext cx="421640" cy="49149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 algn="l">
              <a:buClrTx/>
              <a:buSzTx/>
              <a:buFontTx/>
            </a:pPr>
            <a:r>
              <a:rPr lang="en-US" altLang="zh-CN" sz="3200" b="1">
                <a:solidFill>
                  <a:srgbClr val="FF0000"/>
                </a:solidFill>
                <a:latin typeface="Times New Roman" pitchFamily="18" charset="0"/>
                <a:sym typeface="+mn-ea"/>
              </a:rPr>
              <a:t>A</a:t>
            </a:r>
            <a:endParaRPr lang="en-US" altLang="zh-CN" sz="3200" b="1">
              <a:solidFill>
                <a:srgbClr val="FF0000"/>
              </a:solidFill>
              <a:latin typeface="Times New Roman" pitchFamily="18" charset="0"/>
              <a:sym typeface="+mn-ea"/>
            </a:endParaRPr>
          </a:p>
        </p:txBody>
      </p:sp>
    </p:spTree>
    <p:custDataLst>
      <p:tags r:id="rId5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328930" y="247650"/>
            <a:ext cx="11533505" cy="52622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>
                <a:ea typeface="宋体" pitchFamily="2" charset="-122"/>
              </a:rPr>
              <a:t>8</a:t>
            </a:r>
            <a:r>
              <a:rPr lang="zh-CN" sz="2800" b="1">
                <a:ea typeface="宋体" pitchFamily="2" charset="-122"/>
              </a:rPr>
              <a:t>．下列关于文学、文化常识的表述，不正确的一项是(　　)A．鲁迅散文集《朝花夕拾》中有温馨的回忆，“仁厚黑暗的地母啊，愿在你怀里永安她的魂灵！”这句话中的 “她”是阿长。B．课文《老王》道出了“一个幸运的人对不幸者的愧怍”，它的作者杨绛，是著名的作家、文学翻译家。C．《老王》中的“我”和李森祥《台阶》中的“我”都是作者本人。D．在当代，“元旦”指公元纪年的岁首第一天(1月1日)。自西历传入我国以后，“元旦”一词便专用于新年，传统的旧历年则称春节。
</a:t>
            </a:r>
            <a:endParaRPr lang="zh-CN" altLang="en-US" sz="2800" b="1">
              <a:ea typeface="宋体" pitchFamily="2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175750" y="490855"/>
            <a:ext cx="403225" cy="49149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>
              <a:buClrTx/>
              <a:buSzTx/>
              <a:buFontTx/>
            </a:pPr>
            <a:r>
              <a:rPr lang="en-US" altLang="zh-CN" sz="3200" b="1">
                <a:solidFill>
                  <a:srgbClr val="FF0000"/>
                </a:solidFill>
                <a:latin typeface="Times New Roman" pitchFamily="18" charset="0"/>
                <a:sym typeface="+mn-ea"/>
              </a:rPr>
              <a:t>C</a:t>
            </a:r>
            <a:endParaRPr lang="en-US" altLang="zh-CN" sz="3200" b="1">
              <a:solidFill>
                <a:srgbClr val="FF0000"/>
              </a:solidFill>
              <a:latin typeface="Times New Roman" pitchFamily="18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28930" y="5509895"/>
            <a:ext cx="11275695" cy="49149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660400"/>
            <a:r>
              <a:rPr lang="zh-CN" sz="2600" b="1">
                <a:solidFill>
                  <a:srgbClr val="FF0000"/>
                </a:solidFill>
                <a:latin typeface="黑体" charset="-122"/>
                <a:ea typeface="黑体" charset="-122"/>
                <a:cs typeface="黑体" charset="-122"/>
              </a:rPr>
              <a:t>【解析】</a:t>
            </a:r>
            <a:r>
              <a:rPr lang="en-US" sz="2600" b="1">
                <a:solidFill>
                  <a:srgbClr val="FF0000"/>
                </a:solidFill>
                <a:latin typeface="黑体" charset="-122"/>
                <a:ea typeface="黑体" charset="-122"/>
                <a:cs typeface="黑体" charset="-122"/>
              </a:rPr>
              <a:t>C</a:t>
            </a:r>
            <a:r>
              <a:rPr lang="zh-CN" sz="2600" b="1">
                <a:solidFill>
                  <a:srgbClr val="FF0000"/>
                </a:solidFill>
                <a:latin typeface="黑体" charset="-122"/>
                <a:ea typeface="黑体" charset="-122"/>
                <a:cs typeface="黑体" charset="-122"/>
              </a:rPr>
              <a:t>项，《台阶》是小说。小说中的</a:t>
            </a:r>
            <a:r>
              <a:rPr lang="en-US" altLang="zh-CN" sz="2600" b="1">
                <a:solidFill>
                  <a:srgbClr val="FF0000"/>
                </a:solidFill>
                <a:latin typeface="黑体" charset="-122"/>
                <a:ea typeface="黑体" charset="-122"/>
                <a:cs typeface="黑体" charset="-122"/>
              </a:rPr>
              <a:t>“</a:t>
            </a:r>
            <a:r>
              <a:rPr lang="zh-CN" sz="2600" b="1">
                <a:solidFill>
                  <a:srgbClr val="FF0000"/>
                </a:solidFill>
                <a:latin typeface="黑体" charset="-122"/>
                <a:ea typeface="黑体" charset="-122"/>
                <a:cs typeface="黑体" charset="-122"/>
              </a:rPr>
              <a:t>我</a:t>
            </a:r>
            <a:r>
              <a:rPr lang="en-US" altLang="zh-CN" sz="2600" b="1">
                <a:solidFill>
                  <a:srgbClr val="FF0000"/>
                </a:solidFill>
                <a:latin typeface="黑体" charset="-122"/>
                <a:ea typeface="黑体" charset="-122"/>
                <a:cs typeface="黑体" charset="-122"/>
              </a:rPr>
              <a:t>”</a:t>
            </a:r>
            <a:r>
              <a:rPr lang="zh-CN" sz="2600" b="1">
                <a:solidFill>
                  <a:srgbClr val="FF0000"/>
                </a:solidFill>
                <a:latin typeface="黑体" charset="-122"/>
                <a:ea typeface="黑体" charset="-122"/>
                <a:cs typeface="黑体" charset="-122"/>
              </a:rPr>
              <a:t>不是作者本人。</a:t>
            </a:r>
            <a:endParaRPr lang="zh-CN" altLang="en-US">
              <a:latin typeface="黑体" charset="-122"/>
              <a:ea typeface="黑体" charset="-122"/>
              <a:cs typeface="黑体" charset="-122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103505" y="316230"/>
            <a:ext cx="11797665" cy="48310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en-US" altLang="zh-CN" sz="2800" b="1">
                <a:ea typeface="宋体" pitchFamily="2" charset="-122"/>
              </a:rPr>
              <a:t>9</a:t>
            </a:r>
            <a:r>
              <a:rPr lang="zh-CN" sz="2800" b="1">
                <a:ea typeface="宋体" pitchFamily="2" charset="-122"/>
              </a:rPr>
              <a:t>．下列关于文学、文化常识的表述，不正确的一项是(　　)A．叶圣陶，原名叶绍钧，现代作家、编辑家、教育家，有“优秀的语言艺术家”之称。1916年，推出第一部童话集《稻草人》。1923年，发表长篇小说《倪焕之》。B．《最苦与最乐》选自《饮冰室合集》，作者梁启超，字卓如，号任公，别号饮冰室主人，中国近代的维新派代表人物，学者。与康有为一起领导了戊戌变法。C．普希金是印度诗人，代表诗作有《自由颂》《致恰达耶夫》《致大海》等，他的创作对俄国文学和语言的发展影响很大。D．“丝”指弦乐器，“竹”指管乐器。“丝竹”是琴瑟箫笛等乐器的总称，也指音乐。
</a:t>
            </a:r>
            <a:endParaRPr lang="zh-CN" altLang="en-US" sz="2800" b="1"/>
          </a:p>
        </p:txBody>
      </p:sp>
      <p:sp>
        <p:nvSpPr>
          <p:cNvPr id="4" name="TextBox 3"/>
          <p:cNvSpPr txBox="1"/>
          <p:nvPr/>
        </p:nvSpPr>
        <p:spPr>
          <a:xfrm>
            <a:off x="8852535" y="316230"/>
            <a:ext cx="403225" cy="49149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>
              <a:buClrTx/>
              <a:buSzTx/>
              <a:buFontTx/>
            </a:pPr>
            <a:r>
              <a:rPr lang="en-US" altLang="zh-CN" sz="3200" b="1">
                <a:solidFill>
                  <a:srgbClr val="FF0000"/>
                </a:solidFill>
                <a:latin typeface="Times New Roman" pitchFamily="18" charset="0"/>
                <a:sym typeface="+mn-ea"/>
              </a:rPr>
              <a:t>C</a:t>
            </a:r>
            <a:endParaRPr lang="en-US" altLang="zh-CN" sz="3200" b="1">
              <a:solidFill>
                <a:srgbClr val="FF0000"/>
              </a:solidFill>
              <a:latin typeface="Times New Roman" pitchFamily="18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28930" y="5509895"/>
            <a:ext cx="11275695" cy="49149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660400"/>
            <a:r>
              <a:rPr lang="zh-CN" sz="2600" b="1">
                <a:solidFill>
                  <a:srgbClr val="FF0000"/>
                </a:solidFill>
                <a:latin typeface="黑体" charset="-122"/>
                <a:ea typeface="黑体" charset="-122"/>
                <a:cs typeface="黑体" charset="-122"/>
              </a:rPr>
              <a:t>【解析】</a:t>
            </a:r>
            <a:r>
              <a:rPr lang="en-US" sz="2600" b="1">
                <a:solidFill>
                  <a:srgbClr val="FF0000"/>
                </a:solidFill>
                <a:latin typeface="黑体" charset="-122"/>
                <a:ea typeface="黑体" charset="-122"/>
                <a:cs typeface="黑体" charset="-122"/>
              </a:rPr>
              <a:t>C</a:t>
            </a:r>
            <a:r>
              <a:rPr lang="zh-CN" sz="2600" b="1">
                <a:solidFill>
                  <a:srgbClr val="FF0000"/>
                </a:solidFill>
                <a:latin typeface="黑体" charset="-122"/>
                <a:ea typeface="黑体" charset="-122"/>
                <a:cs typeface="黑体" charset="-122"/>
              </a:rPr>
              <a:t>项，普希金是俄国诗人。</a:t>
            </a:r>
            <a:endParaRPr lang="zh-CN" altLang="en-US">
              <a:latin typeface="黑体" charset="-122"/>
              <a:ea typeface="黑体" charset="-122"/>
              <a:cs typeface="黑体" charset="-122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339090" y="177165"/>
            <a:ext cx="11003915" cy="45694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>
                <a:ea typeface="宋体" pitchFamily="2" charset="-122"/>
              </a:rPr>
              <a:t>10</a:t>
            </a:r>
            <a:r>
              <a:rPr lang="zh-CN" sz="2800" b="1">
                <a:ea typeface="宋体" pitchFamily="2" charset="-122"/>
              </a:rPr>
              <a:t>．下列关于文学、文化常识的表述，不正确的一项是(　　)A．《伟大的悲剧》的作者是奥地利作家茨威格，他的代表作有小说《象棋的故事》、传记《三位大师》等。B．《资治通鉴》是北宋政治家司马光主持编纂的一部纪传体通史，记载了从战国到五代共1362年间的史事。C．《带上她的眼睛》作者是中国科幻作家刘慈欣，他创作的科幻小说《三体》，获得了第73届雨果奖最佳长篇故事奖。D．古代立春后第五个戊日为春社日，祭社公(土地神)，祈求丰收。
</a:t>
            </a:r>
            <a:endParaRPr lang="zh-CN" altLang="en-US" sz="2800" b="1">
              <a:ea typeface="宋体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9088120" y="177165"/>
            <a:ext cx="76327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宋体" pitchFamily="2" charset="-122"/>
              </a:rPr>
              <a:t>B</a:t>
            </a:r>
            <a:endParaRPr lang="en-US" altLang="en-US" sz="3200" b="1">
              <a:solidFill>
                <a:srgbClr val="FF0000"/>
              </a:solidFill>
              <a:latin typeface="宋体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28930" y="5509895"/>
            <a:ext cx="11275695" cy="49149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660400"/>
            <a:r>
              <a:rPr lang="zh-CN" sz="2600" b="1">
                <a:solidFill>
                  <a:srgbClr val="FF0000"/>
                </a:solidFill>
                <a:latin typeface="黑体" charset="-122"/>
                <a:ea typeface="黑体" charset="-122"/>
                <a:cs typeface="黑体" charset="-122"/>
              </a:rPr>
              <a:t>【解析】</a:t>
            </a:r>
            <a:r>
              <a:rPr lang="en-US" sz="2600" b="1">
                <a:solidFill>
                  <a:srgbClr val="FF0000"/>
                </a:solidFill>
                <a:latin typeface="黑体" charset="-122"/>
                <a:ea typeface="黑体" charset="-122"/>
                <a:cs typeface="黑体" charset="-122"/>
              </a:rPr>
              <a:t>B</a:t>
            </a:r>
            <a:r>
              <a:rPr lang="zh-CN" sz="2600" b="1">
                <a:solidFill>
                  <a:srgbClr val="FF0000"/>
                </a:solidFill>
                <a:latin typeface="黑体" charset="-122"/>
                <a:ea typeface="黑体" charset="-122"/>
                <a:cs typeface="黑体" charset="-122"/>
              </a:rPr>
              <a:t>项，《资治通鉴》是编年体史书。</a:t>
            </a:r>
            <a:endParaRPr lang="zh-CN" altLang="en-US">
              <a:latin typeface="黑体" charset="-122"/>
              <a:ea typeface="黑体" charset="-122"/>
              <a:cs typeface="黑体" charset="-122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354330" y="538480"/>
            <a:ext cx="11731625" cy="550799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3200" b="1">
                <a:highlight>
                  <a:srgbClr val="FFFF00"/>
                </a:highlight>
                <a:latin typeface="Times New Roman" pitchFamily="18" charset="0"/>
                <a:ea typeface="宋体" pitchFamily="2" charset="-122"/>
                <a:cs typeface="Times New Roman" pitchFamily="18" charset="0"/>
                <a:sym typeface="+mn-ea"/>
              </a:rPr>
              <a:t>1</a:t>
            </a:r>
            <a:r>
              <a:rPr lang="zh-CN" altLang="en-US" sz="3200" b="1">
                <a:highlight>
                  <a:srgbClr val="FFFF00"/>
                </a:highlight>
                <a:latin typeface="Times New Roman" pitchFamily="18" charset="0"/>
                <a:ea typeface="宋体" pitchFamily="2" charset="-122"/>
                <a:cs typeface="Times New Roman" pitchFamily="18" charset="0"/>
                <a:sym typeface="+mn-ea"/>
              </a:rPr>
              <a:t>课</a:t>
            </a:r>
            <a:r>
              <a:rPr lang="zh-CN" sz="3200" b="1">
                <a:ea typeface="宋体" pitchFamily="2" charset="-122"/>
              </a:rPr>
              <a:t>邓稼先(1924—1986)，安徽怀宁人，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</a:rPr>
              <a:t> </a:t>
            </a:r>
            <a:r>
              <a:rPr lang="en-US" altLang="zh-CN" sz="3200" b="1" u="sng">
                <a:solidFill>
                  <a:srgbClr val="FF0000"/>
                </a:solidFill>
                <a:ea typeface="宋体" pitchFamily="2" charset="-122"/>
                <a:sym typeface="+mn-ea"/>
              </a:rPr>
              <a:t>        </a:t>
            </a:r>
            <a:r>
              <a:rPr lang="en-US" altLang="zh-CN" sz="3200" b="1" u="sng">
                <a:solidFill>
                  <a:srgbClr val="FF0000"/>
                </a:solidFill>
                <a:ea typeface="宋体" pitchFamily="2" charset="-122"/>
              </a:rPr>
              <a:t> 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</a:rPr>
              <a:t> </a:t>
            </a:r>
            <a:r>
              <a:rPr lang="zh-CN" sz="3200" b="1">
                <a:ea typeface="宋体" pitchFamily="2" charset="-122"/>
              </a:rPr>
              <a:t>家、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</a:rPr>
              <a:t>  </a:t>
            </a:r>
            <a:r>
              <a:rPr lang="en-US" altLang="zh-CN" sz="3200" b="1" u="sng">
                <a:solidFill>
                  <a:srgbClr val="FF0000"/>
                </a:solidFill>
                <a:ea typeface="宋体" pitchFamily="2" charset="-122"/>
              </a:rPr>
              <a:t> </a:t>
            </a:r>
            <a:r>
              <a:rPr lang="zh-CN" sz="3200" b="1" u="sng">
                <a:solidFill>
                  <a:srgbClr val="FF0000"/>
                </a:solidFill>
                <a:ea typeface="宋体" pitchFamily="2" charset="-122"/>
              </a:rPr>
              <a:t>学和</a:t>
            </a:r>
            <a:r>
              <a:rPr lang="en-US" altLang="zh-CN" sz="3200" b="1">
                <a:solidFill>
                  <a:srgbClr val="FF0000"/>
                </a:solidFill>
                <a:ea typeface="宋体" pitchFamily="2" charset="-122"/>
                <a:sym typeface="+mn-ea"/>
              </a:rPr>
              <a:t>    </a:t>
            </a:r>
            <a:endParaRPr lang="en-US" altLang="zh-CN" sz="3200" b="1">
              <a:solidFill>
                <a:srgbClr val="FF0000"/>
              </a:solidFill>
              <a:ea typeface="宋体" pitchFamily="2" charset="-122"/>
              <a:sym typeface="+mn-ea"/>
            </a:endParaRPr>
          </a:p>
          <a:p>
            <a:r>
              <a:rPr lang="en-US" sz="3200" b="1" u="sng">
                <a:solidFill>
                  <a:srgbClr val="FF0000"/>
                </a:solidFill>
                <a:latin typeface="宋体" pitchFamily="2" charset="-122"/>
                <a:sym typeface="+mn-ea"/>
              </a:rPr>
              <a:t>  </a:t>
            </a:r>
            <a:r>
              <a:rPr lang="en-US" altLang="zh-CN" sz="3200" b="1" u="sng">
                <a:solidFill>
                  <a:srgbClr val="FF0000"/>
                </a:solidFill>
                <a:ea typeface="宋体" pitchFamily="2" charset="-122"/>
                <a:sym typeface="+mn-ea"/>
              </a:rPr>
              <a:t> 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  <a:sym typeface="+mn-ea"/>
              </a:rPr>
              <a:t>  </a:t>
            </a:r>
            <a:r>
              <a:rPr lang="en-US" altLang="zh-CN" sz="3200" b="1" u="sng">
                <a:solidFill>
                  <a:srgbClr val="FF0000"/>
                </a:solidFill>
                <a:ea typeface="宋体" pitchFamily="2" charset="-122"/>
                <a:sym typeface="+mn-ea"/>
              </a:rPr>
              <a:t> </a:t>
            </a:r>
            <a:r>
              <a:rPr lang="en-US" altLang="zh-CN" sz="3200" b="1" u="sng">
                <a:solidFill>
                  <a:srgbClr val="FF0000"/>
                </a:solidFill>
                <a:ea typeface="宋体" pitchFamily="2" charset="-122"/>
              </a:rPr>
              <a:t> 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</a:rPr>
              <a:t> </a:t>
            </a:r>
            <a:r>
              <a:rPr lang="zh-CN" sz="3200" b="1">
                <a:ea typeface="宋体" pitchFamily="2" charset="-122"/>
              </a:rPr>
              <a:t>专家。1999年被追授“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</a:rPr>
              <a:t> 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  <a:sym typeface="+mn-ea"/>
              </a:rPr>
              <a:t>  </a:t>
            </a:r>
            <a:r>
              <a:rPr lang="en-US" altLang="zh-CN" sz="3200" b="1" u="sng">
                <a:solidFill>
                  <a:srgbClr val="FF0000"/>
                </a:solidFill>
                <a:ea typeface="宋体" pitchFamily="2" charset="-122"/>
                <a:sym typeface="+mn-ea"/>
              </a:rPr>
              <a:t> 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  <a:sym typeface="+mn-ea"/>
              </a:rPr>
              <a:t>  </a:t>
            </a:r>
            <a:r>
              <a:rPr lang="en-US" altLang="zh-CN" sz="3200" b="1" u="sng">
                <a:solidFill>
                  <a:srgbClr val="FF0000"/>
                </a:solidFill>
                <a:ea typeface="宋体" pitchFamily="2" charset="-122"/>
                <a:sym typeface="+mn-ea"/>
              </a:rPr>
              <a:t> 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  <a:sym typeface="+mn-ea"/>
              </a:rPr>
              <a:t>  </a:t>
            </a:r>
            <a:r>
              <a:rPr lang="en-US" altLang="zh-CN" sz="3200" b="1" u="sng">
                <a:solidFill>
                  <a:srgbClr val="FF0000"/>
                </a:solidFill>
                <a:ea typeface="宋体" pitchFamily="2" charset="-122"/>
                <a:sym typeface="+mn-ea"/>
              </a:rPr>
              <a:t> 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</a:rPr>
              <a:t> </a:t>
            </a:r>
            <a:r>
              <a:rPr lang="zh-CN" sz="3200" b="1">
                <a:ea typeface="宋体" pitchFamily="2" charset="-122"/>
              </a:rPr>
              <a:t>”功勋奖章。杨振宁，1922年生于安徽合肥，理论物理学家。与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</a:rPr>
              <a:t> 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  <a:sym typeface="+mn-ea"/>
              </a:rPr>
              <a:t>  </a:t>
            </a:r>
            <a:r>
              <a:rPr lang="en-US" altLang="zh-CN" sz="3200" b="1" u="sng">
                <a:solidFill>
                  <a:srgbClr val="FF0000"/>
                </a:solidFill>
                <a:ea typeface="宋体" pitchFamily="2" charset="-122"/>
                <a:sym typeface="+mn-ea"/>
              </a:rPr>
              <a:t> 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</a:rPr>
              <a:t> </a:t>
            </a:r>
            <a:r>
              <a:rPr lang="zh-CN" sz="3200" b="1">
                <a:ea typeface="宋体" pitchFamily="2" charset="-122"/>
              </a:rPr>
              <a:t>共获1957年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</a:rPr>
              <a:t> 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  <a:sym typeface="+mn-ea"/>
              </a:rPr>
              <a:t>  </a:t>
            </a:r>
            <a:r>
              <a:rPr lang="en-US" altLang="zh-CN" sz="3200" b="1" u="sng">
                <a:solidFill>
                  <a:srgbClr val="FF0000"/>
                </a:solidFill>
                <a:ea typeface="宋体" pitchFamily="2" charset="-122"/>
                <a:sym typeface="+mn-ea"/>
              </a:rPr>
              <a:t> 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  <a:sym typeface="+mn-ea"/>
              </a:rPr>
              <a:t>  </a:t>
            </a:r>
            <a:r>
              <a:rPr lang="en-US" altLang="zh-CN" sz="3200" b="1" u="sng">
                <a:solidFill>
                  <a:srgbClr val="FF0000"/>
                </a:solidFill>
                <a:ea typeface="宋体" pitchFamily="2" charset="-122"/>
                <a:sym typeface="+mn-ea"/>
              </a:rPr>
              <a:t> 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  <a:sym typeface="+mn-ea"/>
              </a:rPr>
              <a:t>  </a:t>
            </a:r>
            <a:r>
              <a:rPr lang="en-US" altLang="zh-CN" sz="3200" b="1" u="sng">
                <a:solidFill>
                  <a:srgbClr val="FF0000"/>
                </a:solidFill>
                <a:ea typeface="宋体" pitchFamily="2" charset="-122"/>
                <a:sym typeface="+mn-ea"/>
              </a:rPr>
              <a:t> 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</a:rPr>
              <a:t> </a:t>
            </a:r>
            <a:r>
              <a:rPr lang="zh-CN" sz="3200" b="1">
                <a:ea typeface="宋体" pitchFamily="2" charset="-122"/>
              </a:rPr>
              <a:t>奖。
</a:t>
            </a:r>
            <a:endParaRPr lang="zh-CN" sz="3200" b="1">
              <a:ea typeface="宋体" pitchFamily="2" charset="-122"/>
            </a:endParaRPr>
          </a:p>
          <a:p>
            <a:r>
              <a:rPr lang="en-US" altLang="zh-CN" sz="3200" b="1">
                <a:highlight>
                  <a:srgbClr val="FFFF00"/>
                </a:highlight>
                <a:latin typeface="Times New Roman" pitchFamily="18" charset="0"/>
                <a:ea typeface="宋体" pitchFamily="2" charset="-122"/>
                <a:cs typeface="Times New Roman" pitchFamily="18" charset="0"/>
                <a:sym typeface="+mn-ea"/>
              </a:rPr>
              <a:t>2</a:t>
            </a:r>
            <a:r>
              <a:rPr lang="zh-CN" altLang="en-US" sz="3200" b="1">
                <a:highlight>
                  <a:srgbClr val="FFFF00"/>
                </a:highlight>
                <a:latin typeface="Times New Roman" pitchFamily="18" charset="0"/>
                <a:ea typeface="宋体" pitchFamily="2" charset="-122"/>
                <a:cs typeface="Times New Roman" pitchFamily="18" charset="0"/>
                <a:sym typeface="+mn-ea"/>
              </a:rPr>
              <a:t>课</a:t>
            </a:r>
            <a:r>
              <a:rPr lang="zh-CN" sz="3200" b="1">
                <a:ea typeface="宋体" pitchFamily="2" charset="-122"/>
              </a:rPr>
              <a:t>闻一多(1899—1946)，湖北浠水人，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</a:rPr>
              <a:t> 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  <a:sym typeface="+mn-ea"/>
              </a:rPr>
              <a:t>  </a:t>
            </a:r>
            <a:r>
              <a:rPr lang="en-US" altLang="zh-CN" sz="3200" b="1" u="sng">
                <a:solidFill>
                  <a:srgbClr val="FF0000"/>
                </a:solidFill>
                <a:ea typeface="宋体" pitchFamily="2" charset="-122"/>
                <a:sym typeface="+mn-ea"/>
              </a:rPr>
              <a:t> 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  <a:sym typeface="+mn-ea"/>
              </a:rPr>
              <a:t>  </a:t>
            </a:r>
            <a:r>
              <a:rPr lang="en-US" altLang="zh-CN" sz="3200" b="1" u="sng">
                <a:solidFill>
                  <a:srgbClr val="FF0000"/>
                </a:solidFill>
                <a:ea typeface="宋体" pitchFamily="2" charset="-122"/>
                <a:sym typeface="+mn-ea"/>
              </a:rPr>
              <a:t> </a:t>
            </a:r>
            <a:r>
              <a:rPr lang="zh-CN" sz="3200" b="1">
                <a:ea typeface="宋体" pitchFamily="2" charset="-122"/>
              </a:rPr>
              <a:t>、学者、民主战士。代表作有诗集《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</a:rPr>
              <a:t> 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  <a:sym typeface="+mn-ea"/>
              </a:rPr>
              <a:t>  </a:t>
            </a:r>
            <a:r>
              <a:rPr lang="en-US" altLang="zh-CN" sz="3200" b="1" u="sng">
                <a:solidFill>
                  <a:srgbClr val="FF0000"/>
                </a:solidFill>
                <a:ea typeface="宋体" pitchFamily="2" charset="-122"/>
                <a:sym typeface="+mn-ea"/>
              </a:rPr>
              <a:t> 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</a:rPr>
              <a:t> </a:t>
            </a:r>
            <a:r>
              <a:rPr lang="zh-CN" sz="3200" b="1">
                <a:ea typeface="宋体" pitchFamily="2" charset="-122"/>
              </a:rPr>
              <a:t>》《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</a:rPr>
              <a:t> 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  <a:sym typeface="+mn-ea"/>
              </a:rPr>
              <a:t>  </a:t>
            </a:r>
            <a:r>
              <a:rPr lang="en-US" altLang="zh-CN" sz="3200" b="1" u="sng">
                <a:solidFill>
                  <a:srgbClr val="FF0000"/>
                </a:solidFill>
                <a:ea typeface="宋体" pitchFamily="2" charset="-122"/>
                <a:sym typeface="+mn-ea"/>
              </a:rPr>
              <a:t> 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</a:rPr>
              <a:t> </a:t>
            </a:r>
            <a:r>
              <a:rPr lang="zh-CN" sz="3200" b="1">
                <a:ea typeface="宋体" pitchFamily="2" charset="-122"/>
              </a:rPr>
              <a:t>》，学术著作《神话与诗》《唐诗杂论》等。臧克家(1905—2004)，山东诸城人，诗人。代表作有诗集
</a:t>
            </a:r>
            <a:endParaRPr lang="zh-CN" sz="3200" b="1">
              <a:ea typeface="宋体" pitchFamily="2" charset="-122"/>
            </a:endParaRPr>
          </a:p>
          <a:p>
            <a:r>
              <a:rPr lang="zh-CN" sz="3200" b="1">
                <a:ea typeface="宋体" pitchFamily="2" charset="-122"/>
              </a:rPr>
              <a:t>《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</a:rPr>
              <a:t> 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  <a:sym typeface="+mn-ea"/>
              </a:rPr>
              <a:t>  </a:t>
            </a:r>
            <a:r>
              <a:rPr lang="en-US" altLang="zh-CN" sz="3200" b="1" u="sng">
                <a:solidFill>
                  <a:srgbClr val="FF0000"/>
                </a:solidFill>
                <a:ea typeface="宋体" pitchFamily="2" charset="-122"/>
                <a:sym typeface="+mn-ea"/>
              </a:rPr>
              <a:t> 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</a:rPr>
              <a:t> </a:t>
            </a:r>
            <a:r>
              <a:rPr lang="zh-CN" sz="3200" b="1">
                <a:ea typeface="宋体" pitchFamily="2" charset="-122"/>
              </a:rPr>
              <a:t>》等。</a:t>
            </a:r>
            <a:endParaRPr lang="zh-CN" sz="3200" b="1">
              <a:ea typeface="宋体" pitchFamily="2" charset="-122"/>
            </a:endParaRPr>
          </a:p>
          <a:p>
            <a:r>
              <a:rPr lang="en-US" altLang="zh-CN" sz="3200" b="1">
                <a:highlight>
                  <a:srgbClr val="FFFF00"/>
                </a:highlight>
                <a:latin typeface="Times New Roman" pitchFamily="18" charset="0"/>
                <a:ea typeface="宋体" pitchFamily="2" charset="-122"/>
                <a:cs typeface="Times New Roman" pitchFamily="18" charset="0"/>
                <a:sym typeface="+mn-ea"/>
              </a:rPr>
              <a:t>3</a:t>
            </a:r>
            <a:r>
              <a:rPr lang="zh-CN" altLang="en-US" sz="3200" b="1">
                <a:highlight>
                  <a:srgbClr val="FFFF00"/>
                </a:highlight>
                <a:latin typeface="Times New Roman" pitchFamily="18" charset="0"/>
                <a:ea typeface="宋体" pitchFamily="2" charset="-122"/>
                <a:cs typeface="Times New Roman" pitchFamily="18" charset="0"/>
                <a:sym typeface="+mn-ea"/>
              </a:rPr>
              <a:t>课</a:t>
            </a:r>
            <a:r>
              <a:rPr lang="zh-CN" sz="3200" b="1">
                <a:ea typeface="宋体" pitchFamily="2" charset="-122"/>
              </a:rPr>
              <a:t>萧红(1911—1942)，原名张迺莹，黑龙江呼兰(今属哈尔滨)人，作家。代表作有小说《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</a:rPr>
              <a:t> 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  <a:sym typeface="+mn-ea"/>
              </a:rPr>
              <a:t>  </a:t>
            </a:r>
            <a:r>
              <a:rPr lang="en-US" altLang="zh-CN" sz="3200" b="1" u="sng">
                <a:solidFill>
                  <a:srgbClr val="FF0000"/>
                </a:solidFill>
                <a:ea typeface="宋体" pitchFamily="2" charset="-122"/>
                <a:sym typeface="+mn-ea"/>
              </a:rPr>
              <a:t> 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</a:rPr>
              <a:t> </a:t>
            </a:r>
            <a:r>
              <a:rPr lang="zh-CN" sz="3200" b="1">
                <a:ea typeface="宋体" pitchFamily="2" charset="-122"/>
              </a:rPr>
              <a:t>》《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</a:rPr>
              <a:t> 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  <a:sym typeface="+mn-ea"/>
              </a:rPr>
              <a:t>  </a:t>
            </a:r>
            <a:r>
              <a:rPr lang="en-US" altLang="zh-CN" sz="3200" b="1" u="sng">
                <a:solidFill>
                  <a:srgbClr val="FF0000"/>
                </a:solidFill>
                <a:ea typeface="宋体" pitchFamily="2" charset="-122"/>
                <a:sym typeface="+mn-ea"/>
              </a:rPr>
              <a:t> 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  <a:sym typeface="+mn-ea"/>
              </a:rPr>
              <a:t>  </a:t>
            </a:r>
            <a:r>
              <a:rPr lang="en-US" altLang="zh-CN" sz="3200" b="1" u="sng">
                <a:solidFill>
                  <a:srgbClr val="FF0000"/>
                </a:solidFill>
                <a:ea typeface="宋体" pitchFamily="2" charset="-122"/>
                <a:sym typeface="+mn-ea"/>
              </a:rPr>
              <a:t> 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</a:rPr>
              <a:t> </a:t>
            </a:r>
            <a:r>
              <a:rPr lang="zh-CN" sz="3200" b="1">
                <a:ea typeface="宋体" pitchFamily="2" charset="-122"/>
              </a:rPr>
              <a:t>》等。</a:t>
            </a:r>
            <a:endParaRPr lang="zh-CN" altLang="en-US" sz="3200" b="1"/>
          </a:p>
        </p:txBody>
      </p:sp>
    </p:spTree>
    <p:custDataLst>
      <p:tags r:id="rId1"/>
    </p:custData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81940" y="351790"/>
            <a:ext cx="11214100" cy="58508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en-US" altLang="zh-CN" sz="3200" b="1">
                <a:highlight>
                  <a:srgbClr val="FFFF00"/>
                </a:highlight>
                <a:latin typeface="Times New Roman" pitchFamily="18" charset="0"/>
                <a:ea typeface="宋体" pitchFamily="2" charset="-122"/>
                <a:cs typeface="Times New Roman" pitchFamily="18" charset="0"/>
                <a:sym typeface="+mn-ea"/>
              </a:rPr>
              <a:t>4</a:t>
            </a:r>
            <a:r>
              <a:rPr lang="zh-CN" altLang="en-US" sz="3200" b="1">
                <a:highlight>
                  <a:srgbClr val="FFFF00"/>
                </a:highlight>
                <a:latin typeface="Times New Roman" pitchFamily="18" charset="0"/>
                <a:ea typeface="宋体" pitchFamily="2" charset="-122"/>
                <a:cs typeface="Times New Roman" pitchFamily="18" charset="0"/>
                <a:sym typeface="+mn-ea"/>
              </a:rPr>
              <a:t>课《孙权劝学》</a:t>
            </a:r>
            <a:r>
              <a:rPr lang="en-US" alt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孙权</a:t>
            </a:r>
            <a:r>
              <a:rPr lang="en-US" altLang="en-US" sz="3200" b="1"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，字</a:t>
            </a:r>
            <a:r>
              <a:rPr lang="en-US" alt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仲谋</a:t>
            </a:r>
            <a:r>
              <a:rPr lang="en-US" altLang="en-US" sz="3200" b="1"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，</a:t>
            </a:r>
            <a:r>
              <a:rPr lang="en-US" alt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三国</a:t>
            </a:r>
            <a:r>
              <a:rPr lang="en-US" altLang="en-US" sz="3200" b="1"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时</a:t>
            </a:r>
            <a:r>
              <a:rPr lang="en-US" alt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吴</a:t>
            </a:r>
            <a:r>
              <a:rPr lang="en-US" altLang="en-US" sz="3200" b="1"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国的创建者。</a:t>
            </a:r>
            <a:endParaRPr lang="en-US" altLang="en-US" sz="3200" b="1" noProof="1">
              <a:latin typeface="宋体" pitchFamily="2" charset="-122"/>
              <a:ea typeface="宋体" pitchFamily="2" charset="-122"/>
              <a:cs typeface="宋体" pitchFamily="2" charset="-122"/>
              <a:sym typeface="+mn-ea"/>
            </a:endParaRPr>
          </a:p>
          <a:p>
            <a:pPr algn="just">
              <a:lnSpc>
                <a:spcPct val="130000"/>
              </a:lnSpc>
            </a:pPr>
            <a:r>
              <a:rPr lang="en-US" alt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《资治通鉴》</a:t>
            </a:r>
            <a:r>
              <a:rPr lang="en-US" altLang="en-US" sz="3200" b="1" spc="-100"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，</a:t>
            </a:r>
            <a:r>
              <a:rPr lang="en-US" alt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北宋司马光</a:t>
            </a:r>
            <a:r>
              <a:rPr lang="en-US" altLang="en-US" sz="3200" b="1" spc="-100"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主持编纂的</a:t>
            </a:r>
            <a:r>
              <a:rPr lang="en-US" alt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一部编年体通史</a:t>
            </a:r>
            <a:r>
              <a:rPr lang="en-US" altLang="en-US" sz="3200" b="1" spc="-100"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，记载了从</a:t>
            </a:r>
            <a:r>
              <a:rPr lang="en-US" alt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战国</a:t>
            </a:r>
            <a:r>
              <a:rPr lang="en-US" altLang="en-US" sz="3200" b="1" spc="-100"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到</a:t>
            </a:r>
            <a:r>
              <a:rPr lang="en-US" alt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五代</a:t>
            </a:r>
            <a:r>
              <a:rPr lang="en-US" altLang="en-US" sz="3200" b="1" spc="-100"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共</a:t>
            </a:r>
            <a:r>
              <a:rPr lang="en-US" alt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1362年</a:t>
            </a:r>
            <a:r>
              <a:rPr lang="en-US" altLang="en-US" sz="3200" b="1" spc="-100"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间的史事。</a:t>
            </a:r>
            <a:r>
              <a:rPr lang="en-US" alt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司马光</a:t>
            </a:r>
            <a:r>
              <a:rPr lang="en-US" altLang="en-US" sz="3200" b="1" spc="-100"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，字</a:t>
            </a:r>
            <a:r>
              <a:rPr lang="en-US" alt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君实</a:t>
            </a:r>
            <a:r>
              <a:rPr lang="en-US" altLang="en-US" sz="3200" b="1" spc="-100"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，</a:t>
            </a:r>
            <a:r>
              <a:rPr lang="en-US" alt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北宋</a:t>
            </a:r>
            <a:r>
              <a:rPr lang="en-US" altLang="en-US" sz="3200" b="1" spc="-100"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政治家、史学家。</a:t>
            </a:r>
            <a:endParaRPr lang="en-US" altLang="en-US" sz="3200" b="1" spc="-100" noProof="1">
              <a:latin typeface="宋体" pitchFamily="2" charset="-122"/>
              <a:ea typeface="宋体" pitchFamily="2" charset="-122"/>
              <a:cs typeface="宋体" pitchFamily="2" charset="-122"/>
              <a:sym typeface="+mn-ea"/>
            </a:endParaRPr>
          </a:p>
          <a:p>
            <a:pPr algn="just">
              <a:lnSpc>
                <a:spcPct val="130000"/>
              </a:lnSpc>
            </a:pPr>
            <a:r>
              <a:rPr lang="en-US" altLang="en-US" sz="3200" b="1"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五经：</a:t>
            </a:r>
            <a:r>
              <a:rPr lang="en-US" alt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《诗经》《尚书》《礼记》《周易》《春秋》</a:t>
            </a:r>
            <a:r>
              <a:rPr lang="en-US" altLang="en-US" sz="3200" b="1"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。</a:t>
            </a:r>
            <a:endParaRPr lang="en-US" altLang="en-US" sz="3200" b="1" noProof="1">
              <a:latin typeface="宋体" pitchFamily="2" charset="-122"/>
              <a:ea typeface="宋体" pitchFamily="2" charset="-122"/>
              <a:cs typeface="宋体" pitchFamily="2" charset="-122"/>
            </a:endParaRPr>
          </a:p>
          <a:p>
            <a:pPr algn="just">
              <a:lnSpc>
                <a:spcPct val="130000"/>
              </a:lnSpc>
            </a:pPr>
            <a:r>
              <a:rPr lang="zh-CN" altLang="en-US" sz="3200" b="1" spc="-100"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卿（</a:t>
            </a:r>
            <a:r>
              <a:rPr lang="en-US" altLang="zh-CN" sz="3200" b="1" spc="-100"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qīnɡ</a:t>
            </a:r>
            <a:r>
              <a:rPr lang="zh-CN" altLang="en-US" sz="3200" b="1" spc="-100"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）：古代君对臣的</a:t>
            </a:r>
            <a:r>
              <a:rPr lang="en-US" alt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爱称</a:t>
            </a:r>
            <a:r>
              <a:rPr lang="zh-CN" altLang="en-US" sz="3200" b="1" spc="-100"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。朋友、夫妇间也以</a:t>
            </a:r>
            <a:r>
              <a:rPr lang="en-US" altLang="zh-CN" sz="3200" b="1" spc="-100"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“</a:t>
            </a:r>
            <a:r>
              <a:rPr lang="zh-CN" altLang="en-US" sz="3200" b="1" spc="-100"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卿</a:t>
            </a:r>
            <a:r>
              <a:rPr lang="en-US" altLang="zh-CN" sz="3200" b="1" spc="-100"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”</a:t>
            </a:r>
            <a:r>
              <a:rPr lang="zh-CN" altLang="en-US" sz="3200" b="1" spc="-100"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为</a:t>
            </a:r>
            <a:r>
              <a:rPr lang="en-US" alt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爱称</a:t>
            </a:r>
            <a:r>
              <a:rPr lang="zh-CN" altLang="en-US" sz="3200" b="1" spc="-100"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。</a:t>
            </a:r>
            <a:endParaRPr lang="zh-CN" altLang="en-US" sz="3200" b="1" noProof="1">
              <a:latin typeface="宋体" pitchFamily="2" charset="-122"/>
              <a:ea typeface="宋体" pitchFamily="2" charset="-122"/>
              <a:cs typeface="宋体" pitchFamily="2" charset="-122"/>
            </a:endParaRPr>
          </a:p>
          <a:p>
            <a:pPr algn="just">
              <a:lnSpc>
                <a:spcPct val="130000"/>
              </a:lnSpc>
            </a:pPr>
            <a:r>
              <a:rPr lang="zh-CN" altLang="en-US" sz="3200" b="1"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孤：古时王侯的</a:t>
            </a:r>
            <a:r>
              <a:rPr lang="en-US" alt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自称</a:t>
            </a:r>
            <a:r>
              <a:rPr lang="zh-CN" altLang="en-US" sz="3200" b="1"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。</a:t>
            </a:r>
            <a:endParaRPr lang="zh-CN" altLang="en-US" sz="3200" b="1" noProof="1">
              <a:latin typeface="宋体" pitchFamily="2" charset="-122"/>
              <a:ea typeface="宋体" pitchFamily="2" charset="-122"/>
              <a:cs typeface="宋体" pitchFamily="2" charset="-122"/>
            </a:endParaRPr>
          </a:p>
          <a:p>
            <a:pPr algn="just">
              <a:lnSpc>
                <a:spcPct val="130000"/>
              </a:lnSpc>
            </a:pPr>
            <a:r>
              <a:rPr lang="zh-CN" altLang="en-US" sz="3200" b="1"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大兄：对朋友辈的</a:t>
            </a:r>
            <a:r>
              <a:rPr lang="en-US" alt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敬称</a:t>
            </a:r>
            <a:r>
              <a:rPr lang="zh-CN" altLang="en-US" sz="3200" b="1"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。</a:t>
            </a:r>
            <a:endParaRPr lang="zh-CN" altLang="en-US" sz="3200" b="1">
              <a:latin typeface="宋体" pitchFamily="2" charset="-122"/>
              <a:ea typeface="宋体" pitchFamily="2" charset="-122"/>
              <a:cs typeface="宋体" pitchFamily="2" charset="-122"/>
            </a:endParaRPr>
          </a:p>
        </p:txBody>
      </p:sp>
    </p:spTree>
    <p:custDataLst>
      <p:tags r:id="rId1"/>
    </p:custData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81940" y="351790"/>
            <a:ext cx="11214100" cy="58508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en-US" altLang="zh-CN" sz="3200" b="1">
                <a:highlight>
                  <a:srgbClr val="FFFF00"/>
                </a:highlight>
                <a:latin typeface="Times New Roman" pitchFamily="18" charset="0"/>
                <a:ea typeface="宋体" pitchFamily="2" charset="-122"/>
                <a:cs typeface="Times New Roman" pitchFamily="18" charset="0"/>
                <a:sym typeface="+mn-ea"/>
              </a:rPr>
              <a:t>4</a:t>
            </a:r>
            <a:r>
              <a:rPr lang="zh-CN" altLang="en-US" sz="3200" b="1">
                <a:highlight>
                  <a:srgbClr val="FFFF00"/>
                </a:highlight>
                <a:latin typeface="Times New Roman" pitchFamily="18" charset="0"/>
                <a:ea typeface="宋体" pitchFamily="2" charset="-122"/>
                <a:cs typeface="Times New Roman" pitchFamily="18" charset="0"/>
                <a:sym typeface="+mn-ea"/>
              </a:rPr>
              <a:t>课</a:t>
            </a:r>
            <a:r>
              <a:rPr lang="en-US" alt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      </a:t>
            </a:r>
            <a:r>
              <a:rPr lang="en-US" altLang="en-US" sz="3200" b="1"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，字</a:t>
            </a:r>
            <a:r>
              <a:rPr lang="en-US" alt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          </a:t>
            </a:r>
            <a:r>
              <a:rPr lang="en-US" altLang="en-US" sz="3200" b="1"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，</a:t>
            </a:r>
            <a:r>
              <a:rPr lang="en-US" alt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     </a:t>
            </a:r>
            <a:r>
              <a:rPr lang="en-US" altLang="en-US" sz="3200" b="1"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时</a:t>
            </a:r>
            <a:r>
              <a:rPr lang="en-US" alt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     </a:t>
            </a:r>
            <a:r>
              <a:rPr lang="en-US" altLang="en-US" sz="3200" b="1"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国的创建者。</a:t>
            </a:r>
            <a:endParaRPr lang="en-US" altLang="en-US" sz="3200" b="1" noProof="1">
              <a:latin typeface="宋体" pitchFamily="2" charset="-122"/>
              <a:ea typeface="宋体" pitchFamily="2" charset="-122"/>
              <a:cs typeface="宋体" pitchFamily="2" charset="-122"/>
              <a:sym typeface="+mn-ea"/>
            </a:endParaRPr>
          </a:p>
          <a:p>
            <a:pPr algn="just">
              <a:lnSpc>
                <a:spcPct val="130000"/>
              </a:lnSpc>
            </a:pPr>
            <a:r>
              <a:rPr lang="en-US" alt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《          》</a:t>
            </a:r>
            <a:r>
              <a:rPr lang="en-US" altLang="en-US" sz="3200" b="1" spc="-100"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，</a:t>
            </a:r>
            <a:r>
              <a:rPr lang="en-US" alt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北宋     </a:t>
            </a:r>
            <a:r>
              <a:rPr lang="en-US" altLang="en-US" sz="3200" b="1" spc="-100"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主持编纂的</a:t>
            </a:r>
            <a:r>
              <a:rPr lang="en-US" alt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一部          史</a:t>
            </a:r>
            <a:r>
              <a:rPr lang="en-US" altLang="en-US" sz="3200" b="1" spc="-100"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，记载了从</a:t>
            </a:r>
            <a:r>
              <a:rPr lang="en-US" alt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     </a:t>
            </a:r>
            <a:r>
              <a:rPr lang="en-US" altLang="en-US" sz="3200" b="1" spc="-100"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到</a:t>
            </a:r>
            <a:r>
              <a:rPr lang="en-US" alt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     </a:t>
            </a:r>
            <a:r>
              <a:rPr lang="en-US" altLang="en-US" sz="3200" b="1" spc="-100"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共</a:t>
            </a:r>
            <a:r>
              <a:rPr lang="en-US" alt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1362年</a:t>
            </a:r>
            <a:r>
              <a:rPr lang="en-US" altLang="en-US" sz="3200" b="1" spc="-100"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间的史事。</a:t>
            </a:r>
            <a:r>
              <a:rPr lang="en-US" alt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     </a:t>
            </a:r>
            <a:r>
              <a:rPr lang="en-US" altLang="en-US" sz="3200" b="1" spc="-100"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，字</a:t>
            </a:r>
            <a:r>
              <a:rPr lang="en-US" alt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     </a:t>
            </a:r>
            <a:r>
              <a:rPr lang="en-US" altLang="en-US" sz="3200" b="1" spc="-100"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，</a:t>
            </a:r>
            <a:endParaRPr lang="en-US" altLang="en-US" sz="3200" b="1" spc="-100">
              <a:latin typeface="宋体" pitchFamily="2" charset="-122"/>
              <a:ea typeface="宋体" pitchFamily="2" charset="-122"/>
              <a:cs typeface="宋体" pitchFamily="2" charset="-122"/>
              <a:sym typeface="+mn-ea"/>
            </a:endParaRPr>
          </a:p>
          <a:p>
            <a:pPr algn="just">
              <a:lnSpc>
                <a:spcPct val="130000"/>
              </a:lnSpc>
            </a:pPr>
            <a:r>
              <a:rPr lang="en-US" alt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     </a:t>
            </a:r>
            <a:r>
              <a:rPr lang="en-US" altLang="en-US" sz="3200" b="1" spc="-100"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政治家、史学家。</a:t>
            </a:r>
            <a:endParaRPr lang="en-US" altLang="en-US" sz="3200" b="1" spc="-100" noProof="1">
              <a:latin typeface="宋体" pitchFamily="2" charset="-122"/>
              <a:ea typeface="宋体" pitchFamily="2" charset="-122"/>
              <a:cs typeface="宋体" pitchFamily="2" charset="-122"/>
              <a:sym typeface="+mn-ea"/>
            </a:endParaRPr>
          </a:p>
          <a:p>
            <a:pPr algn="just">
              <a:lnSpc>
                <a:spcPct val="130000"/>
              </a:lnSpc>
            </a:pPr>
            <a:r>
              <a:rPr lang="en-US" altLang="en-US" sz="3200" b="1"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五经：</a:t>
            </a:r>
            <a:r>
              <a:rPr lang="en-US" alt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《    》《   》《   》《   》《   》</a:t>
            </a:r>
            <a:r>
              <a:rPr lang="en-US" altLang="en-US" sz="3200" b="1"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。</a:t>
            </a:r>
            <a:endParaRPr lang="en-US" altLang="en-US" sz="3200" b="1" noProof="1">
              <a:latin typeface="宋体" pitchFamily="2" charset="-122"/>
              <a:ea typeface="宋体" pitchFamily="2" charset="-122"/>
              <a:cs typeface="宋体" pitchFamily="2" charset="-122"/>
            </a:endParaRPr>
          </a:p>
          <a:p>
            <a:pPr algn="just">
              <a:lnSpc>
                <a:spcPct val="130000"/>
              </a:lnSpc>
            </a:pPr>
            <a:r>
              <a:rPr lang="zh-CN" altLang="en-US" sz="3200" b="1" spc="-100"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卿（</a:t>
            </a:r>
            <a:r>
              <a:rPr lang="en-US" altLang="zh-CN" sz="3200" b="1" spc="-100"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qīnɡ</a:t>
            </a:r>
            <a:r>
              <a:rPr lang="zh-CN" altLang="en-US" sz="3200" b="1" spc="-100"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）：古代君对臣的</a:t>
            </a:r>
            <a:r>
              <a:rPr lang="en-US" alt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    </a:t>
            </a:r>
            <a:r>
              <a:rPr lang="zh-CN" altLang="en-US" sz="3200" b="1" spc="-100"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。朋友、夫妇间也以</a:t>
            </a:r>
            <a:r>
              <a:rPr lang="en-US" altLang="zh-CN" sz="3200" b="1" spc="-100"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“</a:t>
            </a:r>
            <a:r>
              <a:rPr lang="zh-CN" altLang="en-US" sz="3200" b="1" spc="-100"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卿</a:t>
            </a:r>
            <a:r>
              <a:rPr lang="en-US" altLang="zh-CN" sz="3200" b="1" spc="-100"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”</a:t>
            </a:r>
            <a:r>
              <a:rPr lang="zh-CN" altLang="en-US" sz="3200" b="1" spc="-100"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为</a:t>
            </a:r>
            <a:endParaRPr lang="zh-CN" altLang="en-US" sz="3200" b="1" spc="-100">
              <a:latin typeface="宋体" pitchFamily="2" charset="-122"/>
              <a:ea typeface="宋体" pitchFamily="2" charset="-122"/>
              <a:cs typeface="宋体" pitchFamily="2" charset="-122"/>
              <a:sym typeface="+mn-ea"/>
            </a:endParaRPr>
          </a:p>
          <a:p>
            <a:pPr algn="just">
              <a:lnSpc>
                <a:spcPct val="130000"/>
              </a:lnSpc>
            </a:pPr>
            <a:r>
              <a:rPr lang="zh-CN" altLang="en-US" sz="3200" b="1" spc="-100"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 </a:t>
            </a:r>
            <a:r>
              <a:rPr lang="en-US" altLang="zh-CN" sz="3200" b="1" spc="-100"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 </a:t>
            </a:r>
            <a:r>
              <a:rPr lang="en-US" alt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       </a:t>
            </a:r>
            <a:r>
              <a:rPr lang="zh-CN" altLang="en-US" sz="3200" b="1" spc="-100"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。</a:t>
            </a:r>
            <a:endParaRPr lang="zh-CN" altLang="en-US" sz="3200" b="1" noProof="1">
              <a:latin typeface="宋体" pitchFamily="2" charset="-122"/>
              <a:ea typeface="宋体" pitchFamily="2" charset="-122"/>
              <a:cs typeface="宋体" pitchFamily="2" charset="-122"/>
            </a:endParaRPr>
          </a:p>
          <a:p>
            <a:pPr algn="just">
              <a:lnSpc>
                <a:spcPct val="130000"/>
              </a:lnSpc>
            </a:pPr>
            <a:r>
              <a:rPr lang="zh-CN" altLang="en-US" sz="3200" b="1"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孤：古时王侯的</a:t>
            </a:r>
            <a:r>
              <a:rPr lang="en-US" alt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    </a:t>
            </a:r>
            <a:r>
              <a:rPr lang="zh-CN" altLang="en-US" sz="3200" b="1"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。</a:t>
            </a:r>
            <a:endParaRPr lang="zh-CN" altLang="en-US" sz="3200" b="1" noProof="1">
              <a:latin typeface="宋体" pitchFamily="2" charset="-122"/>
              <a:ea typeface="宋体" pitchFamily="2" charset="-122"/>
              <a:cs typeface="宋体" pitchFamily="2" charset="-122"/>
            </a:endParaRPr>
          </a:p>
          <a:p>
            <a:pPr algn="just">
              <a:lnSpc>
                <a:spcPct val="130000"/>
              </a:lnSpc>
            </a:pPr>
            <a:r>
              <a:rPr lang="zh-CN" altLang="en-US" sz="3200" b="1"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大兄：对朋友辈的</a:t>
            </a:r>
            <a:r>
              <a:rPr lang="en-US" alt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    </a:t>
            </a:r>
            <a:r>
              <a:rPr lang="zh-CN" altLang="en-US" sz="3200" b="1"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。</a:t>
            </a:r>
            <a:endParaRPr lang="zh-CN" altLang="en-US" sz="3200" b="1">
              <a:latin typeface="宋体" pitchFamily="2" charset="-122"/>
              <a:ea typeface="宋体" pitchFamily="2" charset="-122"/>
              <a:cs typeface="宋体" pitchFamily="2" charset="-122"/>
            </a:endParaRPr>
          </a:p>
        </p:txBody>
      </p:sp>
    </p:spTree>
    <p:custDataLst>
      <p:tags r:id="rId1"/>
    </p:custData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287655" y="345440"/>
            <a:ext cx="11530330" cy="599694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sz="3200" b="1"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5．《黄河颂》选自组诗</a:t>
            </a:r>
            <a:r>
              <a:rPr sz="3200" b="1" u="sng">
                <a:solidFill>
                  <a:srgbClr val="FF0000"/>
                </a:solidFill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《黄河大合唱》</a:t>
            </a:r>
            <a:r>
              <a:rPr sz="3200" b="1"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。</a:t>
            </a:r>
            <a:r>
              <a:rPr sz="3200" b="1" u="sng">
                <a:solidFill>
                  <a:srgbClr val="FF0000"/>
                </a:solidFill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光未然</a:t>
            </a:r>
            <a:r>
              <a:rPr sz="3200" b="1"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，原名</a:t>
            </a:r>
            <a:r>
              <a:rPr sz="3200" b="1" u="sng">
                <a:solidFill>
                  <a:srgbClr val="FF0000"/>
                </a:solidFill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张光年</a:t>
            </a:r>
            <a:r>
              <a:rPr sz="3200" b="1"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，湖北光化人，诗人，文学评论家。 1939年在延安创作了歌颂中华民族精神的组诗《黄河大合唱》,由</a:t>
            </a:r>
            <a:r>
              <a:rPr sz="3200" b="1" u="sng">
                <a:solidFill>
                  <a:srgbClr val="FF0000"/>
                </a:solidFill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冼星海</a:t>
            </a:r>
            <a:r>
              <a:rPr sz="3200" b="1"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谱曲。</a:t>
            </a:r>
            <a:endParaRPr sz="3200" b="1">
              <a:effectLst/>
              <a:latin typeface="宋体" pitchFamily="2" charset="-122"/>
              <a:ea typeface="宋体" pitchFamily="2" charset="-122"/>
              <a:cs typeface="宋体" pitchFamily="2" charset="-122"/>
            </a:endParaRPr>
          </a:p>
          <a:p>
            <a:pPr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sz="3200" b="1"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6．</a:t>
            </a:r>
            <a:r>
              <a:rPr lang="zh-CN" altLang="en-US" sz="3200" b="1">
                <a:effectLst/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《老山界》作者</a:t>
            </a:r>
            <a:r>
              <a:rPr lang="zh-CN" altLang="en-US" sz="3200" b="1" u="sng">
                <a:solidFill>
                  <a:srgbClr val="FF0000"/>
                </a:solidFill>
                <a:effectLst/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陆定一</a:t>
            </a:r>
            <a:r>
              <a:rPr lang="zh-CN" altLang="en-US" sz="3200" b="1">
                <a:effectLst/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，江苏无锡人，无产阶级革命家。</a:t>
            </a:r>
            <a:r>
              <a:rPr sz="3200" b="1"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  </a:t>
            </a:r>
            <a:endParaRPr sz="3200" b="1">
              <a:effectLst/>
              <a:latin typeface="宋体" pitchFamily="2" charset="-122"/>
              <a:ea typeface="宋体" pitchFamily="2" charset="-122"/>
              <a:cs typeface="宋体" pitchFamily="2" charset="-122"/>
            </a:endParaRPr>
          </a:p>
          <a:p>
            <a:pPr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sz="3200" b="1"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7．《土地的誓言》 </a:t>
            </a:r>
            <a:r>
              <a:rPr sz="3200" b="1" u="sng">
                <a:solidFill>
                  <a:srgbClr val="FF0000"/>
                </a:solidFill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端木蕻良</a:t>
            </a:r>
            <a:r>
              <a:rPr sz="3200" b="1"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，现代著名作家，原名</a:t>
            </a:r>
            <a:r>
              <a:rPr sz="3200" b="1" u="sng">
                <a:solidFill>
                  <a:srgbClr val="FF0000"/>
                </a:solidFill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曹京平</a:t>
            </a:r>
            <a:r>
              <a:rPr sz="3200" b="1"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，辽宁昌图人，作家。代表作有小说</a:t>
            </a:r>
            <a:r>
              <a:rPr sz="3200" b="1" u="sng">
                <a:solidFill>
                  <a:srgbClr val="FF0000"/>
                </a:solidFill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《科尔沁旗草原》</a:t>
            </a:r>
            <a:r>
              <a:rPr sz="3200" b="1"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等。</a:t>
            </a:r>
            <a:endParaRPr sz="3200" b="1">
              <a:effectLst/>
              <a:latin typeface="宋体" pitchFamily="2" charset="-122"/>
              <a:ea typeface="宋体" pitchFamily="2" charset="-122"/>
              <a:cs typeface="宋体" pitchFamily="2" charset="-122"/>
            </a:endParaRPr>
          </a:p>
          <a:p>
            <a:pPr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sz="3200" b="1"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8．《木兰诗》选自</a:t>
            </a:r>
            <a:r>
              <a:rPr sz="3200" b="1" u="sng">
                <a:solidFill>
                  <a:srgbClr val="FF0000"/>
                </a:solidFill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《乐府诗集》北宋郭茂倩</a:t>
            </a:r>
            <a:r>
              <a:rPr sz="3200" b="1"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编，这是</a:t>
            </a:r>
            <a:r>
              <a:rPr sz="3200" b="1" u="sng">
                <a:solidFill>
                  <a:srgbClr val="FF0000"/>
                </a:solidFill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南北朝</a:t>
            </a:r>
            <a:r>
              <a:rPr sz="3200" b="1"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时</a:t>
            </a:r>
            <a:r>
              <a:rPr sz="3200" b="1" u="sng">
                <a:solidFill>
                  <a:srgbClr val="FF0000"/>
                </a:solidFill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北方</a:t>
            </a:r>
            <a:r>
              <a:rPr sz="3200" b="1"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的一首</a:t>
            </a:r>
            <a:r>
              <a:rPr sz="3200" b="1" u="sng">
                <a:solidFill>
                  <a:srgbClr val="FF0000"/>
                </a:solidFill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乐府民歌</a:t>
            </a:r>
            <a:r>
              <a:rPr sz="3200" b="1"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。《木兰诗》是一首</a:t>
            </a:r>
            <a:r>
              <a:rPr sz="3200" b="1" u="sng">
                <a:solidFill>
                  <a:srgbClr val="FF0000"/>
                </a:solidFill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叙事诗</a:t>
            </a:r>
            <a:r>
              <a:rPr sz="3200" b="1"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，《木兰诗》又叫</a:t>
            </a:r>
            <a:r>
              <a:rPr sz="3200" b="1" u="sng">
                <a:solidFill>
                  <a:srgbClr val="FF0000"/>
                </a:solidFill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《木兰辞》</a:t>
            </a:r>
            <a:r>
              <a:rPr sz="3200" b="1"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，它和汉乐府民歌</a:t>
            </a:r>
            <a:r>
              <a:rPr sz="3200" b="1" u="sng">
                <a:solidFill>
                  <a:srgbClr val="FF0000"/>
                </a:solidFill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《孔雀东南飞》</a:t>
            </a:r>
            <a:r>
              <a:rPr sz="3200" b="1"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一起誉为我国乐府民歌中的“双璧”。  </a:t>
            </a:r>
            <a:endParaRPr sz="3200" b="1">
              <a:effectLst/>
              <a:latin typeface="宋体" pitchFamily="2" charset="-122"/>
              <a:ea typeface="宋体" pitchFamily="2" charset="-122"/>
              <a:cs typeface="宋体" pitchFamily="2" charset="-122"/>
            </a:endParaRPr>
          </a:p>
        </p:txBody>
      </p:sp>
    </p:spTree>
    <p:custDataLst>
      <p:tags r:id="rId1"/>
    </p:custData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287655" y="345440"/>
            <a:ext cx="11530330" cy="599694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3200" b="1">
                <a:effectLst/>
                <a:highlight>
                  <a:srgbClr val="FFFF00"/>
                </a:highlight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5</a:t>
            </a:r>
            <a:r>
              <a:rPr lang="zh-CN" altLang="en-US" sz="3200" b="1">
                <a:effectLst/>
                <a:highlight>
                  <a:srgbClr val="FFFF00"/>
                </a:highlight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课</a:t>
            </a:r>
            <a:r>
              <a:rPr lang="zh-CN" sz="3200" b="1"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光未然(1913—2002)，原名</a:t>
            </a:r>
            <a:r>
              <a:rPr lang="en-US" alt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     </a:t>
            </a:r>
            <a:r>
              <a:rPr lang="zh-CN" sz="3200" b="1"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。湖北光化(今老河口西北)人，</a:t>
            </a:r>
            <a:r>
              <a:rPr lang="en-US" sz="3200" b="1" u="sng">
                <a:solidFill>
                  <a:srgbClr val="FF0000"/>
                </a:solidFill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 </a:t>
            </a:r>
            <a:r>
              <a:rPr lang="en-US" altLang="zh-CN" sz="3200" b="1" u="sng">
                <a:solidFill>
                  <a:srgbClr val="FF0000"/>
                </a:solidFill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    </a:t>
            </a:r>
            <a:r>
              <a:rPr lang="en-US" sz="3200" b="1" u="sng">
                <a:solidFill>
                  <a:srgbClr val="FF0000"/>
                </a:solidFill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 </a:t>
            </a:r>
            <a:r>
              <a:rPr lang="zh-CN" sz="3200" b="1"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、</a:t>
            </a:r>
            <a:r>
              <a:rPr lang="en-US" sz="3200" b="1" u="sng">
                <a:solidFill>
                  <a:srgbClr val="FF0000"/>
                </a:solidFill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 </a:t>
            </a:r>
            <a:r>
              <a:rPr lang="en-US" altLang="zh-CN" sz="3200" b="1" u="sng">
                <a:solidFill>
                  <a:srgbClr val="FF0000"/>
                </a:solidFill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    </a:t>
            </a:r>
            <a:r>
              <a:rPr lang="en-US" sz="3200" b="1" u="sng">
                <a:solidFill>
                  <a:srgbClr val="FF0000"/>
                </a:solidFill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 </a:t>
            </a:r>
            <a:r>
              <a:rPr lang="zh-CN" sz="3200" b="1"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家。</a:t>
            </a:r>
            <a:endParaRPr lang="zh-CN" sz="3200" b="1">
              <a:effectLst/>
              <a:latin typeface="宋体" pitchFamily="2" charset="-122"/>
              <a:ea typeface="宋体" pitchFamily="2" charset="-122"/>
              <a:cs typeface="宋体" pitchFamily="2" charset="-122"/>
            </a:endParaRPr>
          </a:p>
          <a:p>
            <a:pPr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3200" b="1">
                <a:effectLst/>
                <a:highlight>
                  <a:srgbClr val="FFFF00"/>
                </a:highlight>
                <a:latin typeface="宋体" pitchFamily="2" charset="-122"/>
                <a:ea typeface="宋体" pitchFamily="2" charset="-122"/>
                <a:cs typeface="宋体" pitchFamily="2" charset="-122"/>
              </a:rPr>
              <a:t>6课</a:t>
            </a:r>
            <a:r>
              <a:rPr lang="zh-CN" altLang="en-US" sz="3200" b="1"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《老山界》作者</a:t>
            </a:r>
            <a:r>
              <a:rPr lang="en-US" alt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     </a:t>
            </a:r>
            <a:r>
              <a:rPr lang="zh-CN" altLang="en-US" sz="3200" b="1"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，江苏无锡人，无产阶级革命家。</a:t>
            </a:r>
            <a:endParaRPr lang="zh-CN" sz="3200" b="1">
              <a:effectLst/>
              <a:latin typeface="宋体" pitchFamily="2" charset="-122"/>
              <a:ea typeface="宋体" pitchFamily="2" charset="-122"/>
              <a:cs typeface="宋体" pitchFamily="2" charset="-122"/>
            </a:endParaRPr>
          </a:p>
          <a:p>
            <a:pPr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3200" b="1">
                <a:effectLst/>
                <a:highlight>
                  <a:srgbClr val="FFFF00"/>
                </a:highlight>
                <a:latin typeface="宋体" pitchFamily="2" charset="-122"/>
                <a:ea typeface="宋体" pitchFamily="2" charset="-122"/>
                <a:cs typeface="宋体" pitchFamily="2" charset="-122"/>
              </a:rPr>
              <a:t>7课</a:t>
            </a:r>
            <a:r>
              <a:rPr lang="zh-CN" altLang="en-US" sz="3200" b="1"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《谁是最可爱的人》作者</a:t>
            </a:r>
            <a:r>
              <a:rPr lang="en-US" alt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     </a:t>
            </a:r>
            <a:r>
              <a:rPr lang="zh-CN" altLang="en-US" sz="3200" b="1"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，诗人，作家。</a:t>
            </a:r>
            <a:endParaRPr lang="zh-CN" sz="3200" b="1">
              <a:effectLst/>
              <a:latin typeface="宋体" pitchFamily="2" charset="-122"/>
              <a:ea typeface="宋体" pitchFamily="2" charset="-122"/>
              <a:cs typeface="宋体" pitchFamily="2" charset="-122"/>
            </a:endParaRPr>
          </a:p>
          <a:p>
            <a:pPr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3200" b="1">
                <a:effectLst/>
                <a:highlight>
                  <a:srgbClr val="FFFF00"/>
                </a:highlight>
                <a:latin typeface="宋体" pitchFamily="2" charset="-122"/>
                <a:ea typeface="宋体" pitchFamily="2" charset="-122"/>
                <a:cs typeface="宋体" pitchFamily="2" charset="-122"/>
              </a:rPr>
              <a:t>8课</a:t>
            </a:r>
            <a:r>
              <a:rPr lang="zh-CN" sz="3200" b="1"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端木蕻良(1912—1996)，原名曹京平，辽宁昌图人，作家。代表作有小说《</a:t>
            </a:r>
            <a:r>
              <a:rPr lang="en-US" sz="3200" b="1" u="sng">
                <a:solidFill>
                  <a:srgbClr val="FF0000"/>
                </a:solidFill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 </a:t>
            </a:r>
            <a:r>
              <a:rPr lang="en-US" alt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          </a:t>
            </a:r>
            <a:r>
              <a:rPr lang="en-US" sz="3200" b="1" u="sng">
                <a:solidFill>
                  <a:srgbClr val="FF0000"/>
                </a:solidFill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 </a:t>
            </a:r>
            <a:r>
              <a:rPr lang="zh-CN" sz="3200" b="1"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》等。</a:t>
            </a:r>
            <a:endParaRPr lang="zh-CN" sz="3200" b="1">
              <a:effectLst/>
              <a:latin typeface="宋体" pitchFamily="2" charset="-122"/>
              <a:ea typeface="宋体" pitchFamily="2" charset="-122"/>
              <a:cs typeface="宋体" pitchFamily="2" charset="-122"/>
            </a:endParaRPr>
          </a:p>
          <a:p>
            <a:pPr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3200" b="1">
                <a:effectLst/>
                <a:highlight>
                  <a:srgbClr val="FFFF00"/>
                </a:highlight>
                <a:latin typeface="宋体" pitchFamily="2" charset="-122"/>
                <a:ea typeface="宋体" pitchFamily="2" charset="-122"/>
                <a:cs typeface="宋体" pitchFamily="2" charset="-122"/>
              </a:rPr>
              <a:t>9课</a:t>
            </a:r>
            <a:r>
              <a:rPr kumimoji="1" lang="en-US" altLang="zh-CN" sz="3200" b="1" noProof="0">
                <a:ln>
                  <a:noFill/>
                </a:ln>
                <a:effectLst/>
                <a:uLnTx/>
                <a:uFillTx/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《</a:t>
            </a:r>
            <a:r>
              <a:rPr kumimoji="1" lang="zh-CN" altLang="en-US" sz="3200" b="1" noProof="0">
                <a:ln>
                  <a:noFill/>
                </a:ln>
                <a:effectLst/>
                <a:uLnTx/>
                <a:uFillTx/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木兰诗</a:t>
            </a:r>
            <a:r>
              <a:rPr kumimoji="1" lang="en-US" altLang="zh-CN" sz="3200" b="1" noProof="0">
                <a:ln>
                  <a:noFill/>
                </a:ln>
                <a:effectLst/>
                <a:uLnTx/>
                <a:uFillTx/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》</a:t>
            </a:r>
            <a:r>
              <a:rPr kumimoji="1" lang="zh-CN" altLang="en-US" sz="3200" b="1" noProof="0">
                <a:ln>
                  <a:noFill/>
                </a:ln>
                <a:effectLst/>
                <a:uLnTx/>
                <a:uFillTx/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原名</a:t>
            </a:r>
            <a:r>
              <a:rPr lang="en-US" alt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          </a:t>
            </a:r>
            <a:r>
              <a:rPr kumimoji="1" lang="zh-CN" altLang="en-US" sz="3200" b="1" noProof="0">
                <a:ln>
                  <a:noFill/>
                </a:ln>
                <a:effectLst/>
                <a:uLnTx/>
                <a:uFillTx/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，选自</a:t>
            </a:r>
            <a:r>
              <a:rPr lang="en-US" alt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     </a:t>
            </a:r>
            <a:r>
              <a:rPr kumimoji="1" lang="zh-CN" altLang="en-US" sz="3200" b="1" u="sng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朝</a:t>
            </a:r>
            <a:r>
              <a:rPr kumimoji="1" lang="en-US" altLang="zh-CN" sz="3200" b="1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·</a:t>
            </a:r>
            <a:r>
              <a:rPr lang="en-US" alt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     </a:t>
            </a:r>
            <a:r>
              <a:rPr kumimoji="1" lang="zh-CN" altLang="en-US" sz="3200" b="1" noProof="0">
                <a:ln>
                  <a:noFill/>
                </a:ln>
                <a:effectLst/>
                <a:uLnTx/>
                <a:uFillTx/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编的</a:t>
            </a:r>
            <a:endParaRPr kumimoji="1" lang="zh-CN" altLang="en-US" sz="3200" b="1" noProof="0">
              <a:ln>
                <a:noFill/>
              </a:ln>
              <a:effectLst/>
              <a:uLnTx/>
              <a:uFillTx/>
              <a:latin typeface="宋体" pitchFamily="2" charset="-122"/>
              <a:ea typeface="宋体" pitchFamily="2" charset="-122"/>
              <a:cs typeface="宋体" pitchFamily="2" charset="-122"/>
              <a:sym typeface="+mn-ea"/>
            </a:endParaRPr>
          </a:p>
          <a:p>
            <a:pPr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3200" b="1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《</a:t>
            </a:r>
            <a:r>
              <a:rPr lang="en-US" alt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          </a:t>
            </a:r>
            <a:r>
              <a:rPr kumimoji="1" lang="en-US" altLang="zh-CN" sz="3200" b="1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》</a:t>
            </a:r>
            <a:r>
              <a:rPr kumimoji="1" lang="zh-CN" altLang="en-US" sz="3200" b="1" noProof="0">
                <a:ln>
                  <a:noFill/>
                </a:ln>
                <a:effectLst/>
                <a:uLnTx/>
                <a:uFillTx/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，这是</a:t>
            </a:r>
            <a:r>
              <a:rPr lang="en-US" alt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          </a:t>
            </a:r>
            <a:r>
              <a:rPr kumimoji="1" lang="zh-CN" altLang="en-US" sz="3200" b="1" noProof="0">
                <a:ln>
                  <a:noFill/>
                </a:ln>
                <a:effectLst/>
                <a:uLnTx/>
                <a:uFillTx/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时北方的一首</a:t>
            </a:r>
            <a:r>
              <a:rPr lang="en-US" alt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     </a:t>
            </a:r>
            <a:r>
              <a:rPr kumimoji="1" lang="zh-CN" altLang="en-US" sz="3200" b="1" noProof="0">
                <a:ln>
                  <a:noFill/>
                </a:ln>
                <a:effectLst/>
                <a:uLnTx/>
                <a:uFillTx/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，是北朝民歌中的</a:t>
            </a:r>
            <a:r>
              <a:rPr kumimoji="1" lang="zh-CN" altLang="en-US" sz="3200" b="1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代表作</a:t>
            </a:r>
            <a:r>
              <a:rPr kumimoji="1" lang="zh-CN" altLang="en-US" sz="3200" b="1" noProof="0">
                <a:ln>
                  <a:noFill/>
                </a:ln>
                <a:effectLst/>
                <a:uLnTx/>
                <a:uFillTx/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，是古代的一首</a:t>
            </a:r>
            <a:r>
              <a:rPr lang="en-US" alt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          </a:t>
            </a:r>
            <a:r>
              <a:rPr kumimoji="1" lang="zh-CN" altLang="en-US" sz="3200" b="1" u="sng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诗</a:t>
            </a:r>
            <a:r>
              <a:rPr kumimoji="1" lang="zh-CN" altLang="en-US" sz="3200" b="1" noProof="0">
                <a:ln>
                  <a:noFill/>
                </a:ln>
                <a:effectLst/>
                <a:uLnTx/>
                <a:uFillTx/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。</a:t>
            </a:r>
            <a:r>
              <a:rPr lang="zh-CN" altLang="en-US" sz="3200" b="1" smtClean="0">
                <a:effectLst/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在中国文学史上它</a:t>
            </a:r>
            <a:r>
              <a:rPr lang="zh-CN" altLang="en-US" sz="3200" b="1" smtClean="0">
                <a:solidFill>
                  <a:srgbClr val="FF0000"/>
                </a:solidFill>
                <a:effectLst/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与</a:t>
            </a:r>
            <a:r>
              <a:rPr kumimoji="1" lang="zh-CN" altLang="en-US" sz="3200" b="1" u="sng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南朝的《</a:t>
            </a:r>
            <a:r>
              <a:rPr lang="en-US" alt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      </a:t>
            </a:r>
            <a:r>
              <a:rPr kumimoji="1" lang="zh-CN" altLang="en-US" sz="3200" b="1" u="sng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》合称为“乐府双璧”</a:t>
            </a:r>
            <a:r>
              <a:rPr lang="zh-CN" altLang="en-US" sz="3200" b="1" smtClean="0">
                <a:solidFill>
                  <a:srgbClr val="FF0000"/>
                </a:solidFill>
                <a:effectLst/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。</a:t>
            </a:r>
            <a:endParaRPr lang="zh-CN" altLang="en-US" sz="3200" b="1"/>
          </a:p>
        </p:txBody>
      </p:sp>
    </p:spTree>
    <p:custDataLst>
      <p:tags r:id="rId1"/>
    </p:custData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335280" y="220980"/>
            <a:ext cx="11558270" cy="71094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3200" b="1">
                <a:effectLst/>
                <a:highlight>
                  <a:srgbClr val="FFFF00"/>
                </a:highlight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10课</a:t>
            </a:r>
            <a:r>
              <a:rPr lang="zh-CN" sz="3200" b="1">
                <a:highlight>
                  <a:srgbClr val="FFFF00"/>
                </a:highlight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《阿长与</a:t>
            </a:r>
            <a:r>
              <a:rPr lang="en-US" altLang="zh-CN" sz="3200" b="1">
                <a:highlight>
                  <a:srgbClr val="FFFF00"/>
                </a:highlight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&lt;</a:t>
            </a:r>
            <a:r>
              <a:rPr lang="zh-CN" altLang="en-US" sz="3200" b="1">
                <a:highlight>
                  <a:srgbClr val="FFFF00"/>
                </a:highlight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山海经</a:t>
            </a:r>
            <a:r>
              <a:rPr lang="en-US" altLang="zh-CN" sz="3200" b="1">
                <a:highlight>
                  <a:srgbClr val="FFFF00"/>
                </a:highlight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&gt;</a:t>
            </a:r>
            <a:r>
              <a:rPr lang="zh-CN" sz="3200" b="1">
                <a:highlight>
                  <a:srgbClr val="FFFF00"/>
                </a:highlight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》</a:t>
            </a:r>
            <a:r>
              <a:rPr lang="zh-CN" sz="3200" b="1"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选自《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 </a:t>
            </a:r>
            <a:r>
              <a:rPr lang="zh-CN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朝花夕拾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 </a:t>
            </a:r>
            <a:r>
              <a:rPr lang="zh-CN" sz="3200" b="1"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》，作者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 </a:t>
            </a:r>
            <a:r>
              <a:rPr lang="zh-CN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鲁迅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 </a:t>
            </a:r>
            <a:r>
              <a:rPr lang="zh-CN" sz="3200" b="1"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，原名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 </a:t>
            </a:r>
            <a:r>
              <a:rPr lang="zh-CN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周树人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 </a:t>
            </a:r>
            <a:r>
              <a:rPr lang="zh-CN" sz="3200" b="1">
                <a:latin typeface="宋体" pitchFamily="2" charset="-122"/>
                <a:ea typeface="宋体" pitchFamily="2" charset="-122"/>
                <a:cs typeface="宋体" pitchFamily="2" charset="-122"/>
                <a:sym typeface="+mn-ea"/>
              </a:rPr>
              <a:t>，我国伟大的文学家、思想家、革命家。代表作有小说集《呐喊》《彷徨》《故事新编》，散文集《朝花夕拾》，散文诗集《野草》和杂文集《坟》《热风》《且介亭杂文》等。</a:t>
            </a:r>
            <a:endParaRPr lang="en-US" sz="3200" b="1">
              <a:latin typeface="宋体" pitchFamily="2" charset="-122"/>
              <a:ea typeface="宋体" pitchFamily="2" charset="-122"/>
              <a:cs typeface="宋体" pitchFamily="2" charset="-122"/>
            </a:endParaRPr>
          </a:p>
          <a:p>
            <a:pPr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3200" b="1">
                <a:effectLst/>
                <a:highlight>
                  <a:srgbClr val="FFFF00"/>
                </a:highlight>
                <a:latin typeface="宋体" pitchFamily="2" charset="-122"/>
                <a:ea typeface="宋体" pitchFamily="2" charset="-122"/>
                <a:cs typeface="宋体" pitchFamily="2" charset="-122"/>
              </a:rPr>
              <a:t>11课</a:t>
            </a:r>
            <a:r>
              <a:rPr lang="zh-CN" altLang="en-US" sz="3200" b="1">
                <a:effectLst/>
                <a:highlight>
                  <a:srgbClr val="FFFF00"/>
                </a:highlight>
                <a:latin typeface="宋体" pitchFamily="2" charset="-122"/>
                <a:ea typeface="宋体" pitchFamily="2" charset="-122"/>
                <a:cs typeface="宋体" pitchFamily="2" charset="-122"/>
              </a:rPr>
              <a:t>《老王》</a:t>
            </a:r>
            <a:r>
              <a:rPr lang="zh-CN" sz="3200" b="1">
                <a:latin typeface="宋体" pitchFamily="2" charset="-122"/>
                <a:ea typeface="宋体" pitchFamily="2" charset="-122"/>
                <a:cs typeface="宋体" pitchFamily="2" charset="-122"/>
              </a:rPr>
              <a:t>杨绛(1911—2016)，江苏无锡人，作家、翻译家。代表作有散文《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 </a:t>
            </a:r>
            <a:r>
              <a:rPr lang="zh-CN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干校六记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 </a:t>
            </a:r>
            <a:r>
              <a:rPr lang="zh-CN" sz="3200" b="1">
                <a:latin typeface="宋体" pitchFamily="2" charset="-122"/>
                <a:ea typeface="宋体" pitchFamily="2" charset="-122"/>
                <a:cs typeface="宋体" pitchFamily="2" charset="-122"/>
              </a:rPr>
              <a:t>》、译作《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 </a:t>
            </a:r>
            <a:r>
              <a:rPr lang="zh-CN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堂吉诃德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 </a:t>
            </a:r>
            <a:r>
              <a:rPr lang="zh-CN" sz="3200" b="1">
                <a:latin typeface="宋体" pitchFamily="2" charset="-122"/>
                <a:ea typeface="宋体" pitchFamily="2" charset="-122"/>
                <a:cs typeface="宋体" pitchFamily="2" charset="-122"/>
              </a:rPr>
              <a:t>》等。钱锺书</a:t>
            </a:r>
            <a:r>
              <a:rPr lang="en-US" sz="3200" b="1">
                <a:latin typeface="宋体" pitchFamily="2" charset="-122"/>
                <a:ea typeface="宋体" pitchFamily="2" charset="-122"/>
                <a:cs typeface="宋体" pitchFamily="2" charset="-122"/>
              </a:rPr>
              <a:t>(</a:t>
            </a:r>
            <a:r>
              <a:rPr lang="zh-CN" sz="3200" b="1">
                <a:latin typeface="宋体" pitchFamily="2" charset="-122"/>
                <a:ea typeface="宋体" pitchFamily="2" charset="-122"/>
                <a:cs typeface="宋体" pitchFamily="2" charset="-122"/>
              </a:rPr>
              <a:t>1910—1998)，江苏无锡人，作家、学者。代表作有小说《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 </a:t>
            </a:r>
            <a:r>
              <a:rPr lang="zh-CN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围城</a:t>
            </a:r>
            <a:r>
              <a:rPr 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 </a:t>
            </a:r>
            <a:r>
              <a:rPr lang="zh-CN" sz="3200" b="1">
                <a:latin typeface="宋体" pitchFamily="2" charset="-122"/>
                <a:ea typeface="宋体" pitchFamily="2" charset="-122"/>
                <a:cs typeface="宋体" pitchFamily="2" charset="-122"/>
              </a:rPr>
              <a:t>》，学术著作《谈艺录》《管锥编》等。
</a:t>
            </a:r>
            <a:endParaRPr lang="zh-CN" sz="3200" b="1">
              <a:latin typeface="宋体" pitchFamily="2" charset="-122"/>
              <a:ea typeface="宋体" pitchFamily="2" charset="-122"/>
              <a:cs typeface="宋体" pitchFamily="2" charset="-122"/>
            </a:endParaRPr>
          </a:p>
          <a:p>
            <a:pPr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3200" b="1">
                <a:effectLst/>
                <a:highlight>
                  <a:srgbClr val="FFFF00"/>
                </a:highlight>
                <a:latin typeface="宋体" pitchFamily="2" charset="-122"/>
                <a:ea typeface="宋体" pitchFamily="2" charset="-122"/>
                <a:cs typeface="宋体" pitchFamily="2" charset="-122"/>
              </a:rPr>
              <a:t>12课</a:t>
            </a:r>
            <a:r>
              <a:rPr lang="zh-CN" altLang="en-US" sz="3200" b="1">
                <a:highlight>
                  <a:srgbClr val="FFFF00"/>
                </a:highlight>
                <a:latin typeface="宋体" pitchFamily="2" charset="-122"/>
                <a:ea typeface="宋体" pitchFamily="2" charset="-122"/>
                <a:cs typeface="宋体" pitchFamily="2" charset="-122"/>
              </a:rPr>
              <a:t>《台阶》</a:t>
            </a:r>
            <a:r>
              <a:rPr lang="zh-CN" altLang="en-US" sz="3200" b="1">
                <a:latin typeface="宋体" pitchFamily="2" charset="-122"/>
                <a:ea typeface="宋体" pitchFamily="2" charset="-122"/>
                <a:cs typeface="宋体" pitchFamily="2" charset="-122"/>
              </a:rPr>
              <a:t>作者</a:t>
            </a:r>
            <a:r>
              <a:rPr lang="zh-CN" altLang="en-US" sz="3200" b="1" u="sng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李森祥</a:t>
            </a:r>
            <a:r>
              <a:rPr lang="zh-CN" altLang="en-US" sz="3200" b="1">
                <a:latin typeface="宋体" pitchFamily="2" charset="-122"/>
                <a:ea typeface="宋体" pitchFamily="2" charset="-122"/>
                <a:cs typeface="宋体" pitchFamily="2" charset="-122"/>
              </a:rPr>
              <a:t>。</a:t>
            </a:r>
            <a:endParaRPr lang="zh-CN" altLang="en-US" sz="3200" b="1">
              <a:latin typeface="宋体" pitchFamily="2" charset="-122"/>
              <a:ea typeface="宋体" pitchFamily="2" charset="-122"/>
              <a:cs typeface="宋体" pitchFamily="2" charset="-122"/>
            </a:endParaRPr>
          </a:p>
          <a:p>
            <a:pPr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endParaRPr lang="en-US" altLang="zh-CN" sz="3200" b="1">
              <a:latin typeface="宋体" pitchFamily="2" charset="-122"/>
              <a:ea typeface="宋体" pitchFamily="2" charset="-122"/>
              <a:cs typeface="宋体" pitchFamily="2" charset="-122"/>
            </a:endParaRPr>
          </a:p>
        </p:txBody>
      </p:sp>
    </p:spTree>
    <p:custDataLst>
      <p:tags r:id="rId1"/>
    </p:custDataLst>
  </p:cSld>
  <p:clrMapOvr>
    <a:masterClrMapping/>
  </p:clrMapOvr>
  <p:transition/>
</p:sld>
</file>

<file path=ppt/tags/tag1.xml><?xml version="1.0" encoding="utf-8"?>
<p:tagLst xmlns:p="http://schemas.openxmlformats.org/presentationml/2006/main">
  <p:tag name="KSO_WM_BEAUTIFY_FLAG" val="#wm#"/>
  <p:tag name="KSO_WM_SLIDE_BACKGROUND_MASK_FLAG" val="1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0.xml><?xml version="1.0" encoding="utf-8"?>
<p:tagLst xmlns:p="http://schemas.openxmlformats.org/presentationml/2006/main">
  <p:tag name="KSO_WM_BEAUTIFY_FLAG" val="#wm#"/>
  <p:tag name="KSO_WM_SLIDE_BACKGROUND_MASK_FLAG" val="1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0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10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10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10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10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10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10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10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10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10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11.xml><?xml version="1.0" encoding="utf-8"?>
<p:tagLst xmlns:p="http://schemas.openxmlformats.org/presentationml/2006/main">
  <p:tag name="KSO_WM_BEAUTIFY_FLAG" val="#wm#"/>
  <p:tag name="KSO_WM_SLIDE_BACKGROUND_MASK_FLAG" val="1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y*2"/>
  <p:tag name="KSO_WM_UNIT_INDEX" val="2"/>
  <p:tag name="KSO_WM_UNIT_LAYERLEVEL" val="1"/>
  <p:tag name="KSO_WM_UNIT_TYPE" val="y"/>
</p:tagLst>
</file>

<file path=ppt/tags/tag11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11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11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11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11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115.xml><?xml version="1.0" encoding="utf-8"?>
<p:tagLst xmlns:p="http://schemas.openxmlformats.org/presentationml/2006/main">
  <p:tag name="KSO_WM_BEAUTIFY_FLAG" val="#wm#"/>
  <p:tag name="KSO_WM_SLIDE_BACKGROUND_TYPE" val="general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2**"/>
  <p:tag name="KSO_WM_UNIT_LAYERLEVEL" val="1"/>
</p:tagLst>
</file>

<file path=ppt/tags/tag116.xml><?xml version="1.0" encoding="utf-8"?>
<p:tagLst xmlns:p="http://schemas.openxmlformats.org/presentationml/2006/main">
  <p:tag name="KSO_WM_BEAUTIFY_FLAG" val="#wm#"/>
  <p:tag name="KSO_WM_SLIDE_BACKGROUND_TYPE" val="general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2**"/>
  <p:tag name="KSO_WM_UNIT_LAYERLEVEL" val="1"/>
</p:tagLst>
</file>

<file path=ppt/tags/tag117.xml><?xml version="1.0" encoding="utf-8"?>
<p:tagLst xmlns:p="http://schemas.openxmlformats.org/presentationml/2006/main">
  <p:tag name="KSO_WM_BEAUTIFY_FLAG" val="#wm#"/>
  <p:tag name="KSO_WM_SLIDE_BACKGROUND_TYPE" val="general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2**"/>
  <p:tag name="KSO_WM_UNIT_LAYERLEVEL" val="1"/>
</p:tagLst>
</file>

<file path=ppt/tags/tag118.xml><?xml version="1.0" encoding="utf-8"?>
<p:tagLst xmlns:p="http://schemas.openxmlformats.org/presentationml/2006/main">
  <p:tag name="KSO_WM_BEAUTIFY_FLAG" val="#wm#"/>
  <p:tag name="KSO_WM_SLIDE_BACKGROUND_TYPE" val="general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2**"/>
  <p:tag name="KSO_WM_UNIT_LAYERLEVEL" val="1"/>
</p:tagLst>
</file>

<file path=ppt/tags/tag119.xml><?xml version="1.0" encoding="utf-8"?>
<p:tagLst xmlns:p="http://schemas.openxmlformats.org/presentationml/2006/main">
  <p:tag name="KSO_WM_BEAUTIFY_FLAG" val="#wm#"/>
  <p:tag name="KSO_WM_SLIDE_BACKGROUND_TYPE" val="frame"/>
  <p:tag name="KSO_WM_SLIDE_BK_DARK_LIGHT" val="2"/>
  <p:tag name="KSO_WM_TAG_VERSION" val="1.0"/>
  <p:tag name="KSO_WM_UNIT_BK_DARK_LIGHT" val="2"/>
  <p:tag name="KSO_WM_UNIT_COMPATIBLE" val="0"/>
  <p:tag name="KSO_WM_UNIT_DIAGRAM_ISNUMVISUAL" val="0"/>
  <p:tag name="KSO_WM_UNIT_DIAGRAM_ISREFERUNIT" val="0"/>
  <p:tag name="KSO_WM_UNIT_HIGHLIGHT" val="0"/>
  <p:tag name="KSO_WM_UNIT_ID" val="_13*i*1"/>
  <p:tag name="KSO_WM_UNIT_INDEX" val="1"/>
  <p:tag name="KSO_WM_UNIT_LAYERLEVEL" val="1"/>
  <p:tag name="KSO_WM_UNIT_SUBTYPE" val="h"/>
  <p:tag name="KSO_WM_UNIT_TYPE" val="i"/>
</p:tagLst>
</file>

<file path=ppt/tags/tag12.xml><?xml version="1.0" encoding="utf-8"?>
<p:tagLst xmlns:p="http://schemas.openxmlformats.org/presentationml/2006/main">
  <p:tag name="KSO_WM_BEAUTIFY_FLAG" val="#wm#"/>
  <p:tag name="KSO_WM_SLIDE_BACKGROUND_MASK_FLAG" val="1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y*1"/>
  <p:tag name="KSO_WM_UNIT_INDEX" val="1"/>
  <p:tag name="KSO_WM_UNIT_LAYERLEVEL" val="1"/>
  <p:tag name="KSO_WM_UNIT_TYPE" val="y"/>
</p:tagLst>
</file>

<file path=ppt/tags/tag120.xml><?xml version="1.0" encoding="utf-8"?>
<p:tagLst xmlns:p="http://schemas.openxmlformats.org/presentationml/2006/main">
  <p:tag name="KSO_WM_SLIDE_BACKGROUND_TYPE" val="frame"/>
</p:tagLst>
</file>

<file path=ppt/tags/tag121.xml><?xml version="1.0" encoding="utf-8"?>
<p:tagLst xmlns:p="http://schemas.openxmlformats.org/presentationml/2006/main">
  <p:tag name="KSO_WM_BEAUTIFY_FLAG" val="#wm#"/>
  <p:tag name="KSO_WM_SLIDE_BACKGROUND_TYPE" val="frame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3**"/>
  <p:tag name="KSO_WM_UNIT_LAYERLEVEL" val="1"/>
</p:tagLst>
</file>

<file path=ppt/tags/tag122.xml><?xml version="1.0" encoding="utf-8"?>
<p:tagLst xmlns:p="http://schemas.openxmlformats.org/presentationml/2006/main">
  <p:tag name="KSO_WM_BEAUTIFY_FLAG" val="#wm#"/>
  <p:tag name="KSO_WM_SLIDE_BACKGROUND_TYPE" val="frame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3**"/>
  <p:tag name="KSO_WM_UNIT_LAYERLEVEL" val="1"/>
</p:tagLst>
</file>

<file path=ppt/tags/tag123.xml><?xml version="1.0" encoding="utf-8"?>
<p:tagLst xmlns:p="http://schemas.openxmlformats.org/presentationml/2006/main">
  <p:tag name="KSO_WM_SLIDE_BACKGROUND_TYPE" val="frame"/>
</p:tagLst>
</file>

<file path=ppt/tags/tag124.xml><?xml version="1.0" encoding="utf-8"?>
<p:tagLst xmlns:p="http://schemas.openxmlformats.org/presentationml/2006/main">
  <p:tag name="KSO_WM_BEAUTIFY_FLAG" val="#wm#"/>
  <p:tag name="KSO_WM_SLIDE_BACKGROUND_TYPE" val="frame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3**"/>
  <p:tag name="KSO_WM_UNIT_LAYERLEVEL" val="1"/>
</p:tagLst>
</file>

<file path=ppt/tags/tag125.xml><?xml version="1.0" encoding="utf-8"?>
<p:tagLst xmlns:p="http://schemas.openxmlformats.org/presentationml/2006/main">
  <p:tag name="KSO_WM_BEAUTIFY_FLAG" val="#wm#"/>
  <p:tag name="KSO_WM_SLIDE_BACKGROUND_TYPE" val="frame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3**"/>
  <p:tag name="KSO_WM_UNIT_LAYERLEVEL" val="1"/>
</p:tagLst>
</file>

<file path=ppt/tags/tag126.xml><?xml version="1.0" encoding="utf-8"?>
<p:tagLst xmlns:p="http://schemas.openxmlformats.org/presentationml/2006/main">
  <p:tag name="KSO_WM_BEAUTIFY_FLAG" val="#wm#"/>
  <p:tag name="KSO_WM_SLIDE_BACKGROUND_TYPE" val="frame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3**"/>
  <p:tag name="KSO_WM_UNIT_LAYERLEVEL" val="1"/>
</p:tagLst>
</file>

<file path=ppt/tags/tag127.xml><?xml version="1.0" encoding="utf-8"?>
<p:tagLst xmlns:p="http://schemas.openxmlformats.org/presentationml/2006/main">
  <p:tag name="KSO_WM_BEAUTIFY_FLAG" val="#wm#"/>
  <p:tag name="KSO_WM_SLIDE_BACKGROUND_TYPE" val="frame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3**"/>
  <p:tag name="KSO_WM_UNIT_LAYERLEVEL" val="1"/>
</p:tagLst>
</file>

<file path=ppt/tags/tag128.xml><?xml version="1.0" encoding="utf-8"?>
<p:tagLst xmlns:p="http://schemas.openxmlformats.org/presentationml/2006/main">
  <p:tag name="KSO_WM_BEAUTIFY_FLAG" val="#wm#"/>
  <p:tag name="KSO_WM_SLIDE_BACKGROUND_TYPE" val="frame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3**"/>
  <p:tag name="KSO_WM_UNIT_LAYERLEVEL" val="1"/>
</p:tagLst>
</file>

<file path=ppt/tags/tag129.xml><?xml version="1.0" encoding="utf-8"?>
<p:tagLst xmlns:p="http://schemas.openxmlformats.org/presentationml/2006/main">
  <p:tag name="KSO_WM_BEAUTIFY_FLAG" val="#wm#"/>
  <p:tag name="KSO_WM_SLIDE_BACKGROUND_TYPE" val="frame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3**"/>
  <p:tag name="KSO_WM_UNIT_LAYERLEVEL" val="1"/>
</p:tagLst>
</file>

<file path=ppt/tags/tag1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30.xml><?xml version="1.0" encoding="utf-8"?>
<p:tagLst xmlns:p="http://schemas.openxmlformats.org/presentationml/2006/main">
  <p:tag name="KSO_WM_BEAUTIFY_FLAG" val="#wm#"/>
  <p:tag name="KSO_WM_SLIDE_BACKGROUND_TYPE" val="frame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3**"/>
  <p:tag name="KSO_WM_UNIT_LAYERLEVEL" val="1"/>
</p:tagLst>
</file>

<file path=ppt/tags/tag131.xml><?xml version="1.0" encoding="utf-8"?>
<p:tagLst xmlns:p="http://schemas.openxmlformats.org/presentationml/2006/main">
  <p:tag name="KSO_WM_BEAUTIFY_FLAG" val="#wm#"/>
  <p:tag name="KSO_WM_SLIDE_BACKGROUND_TYPE" val="leftRight"/>
  <p:tag name="KSO_WM_SLIDE_BK_DARK_LIGHT" val="2"/>
  <p:tag name="KSO_WM_TAG_VERSION" val="1.0"/>
  <p:tag name="KSO_WM_UNIT_BK_DARK_LIGHT" val="2"/>
  <p:tag name="KSO_WM_UNIT_COMPATIBLE" val="0"/>
  <p:tag name="KSO_WM_UNIT_DIAGRAM_ISNUMVISUAL" val="0"/>
  <p:tag name="KSO_WM_UNIT_DIAGRAM_ISREFERUNIT" val="0"/>
  <p:tag name="KSO_WM_UNIT_HIGHLIGHT" val="0"/>
  <p:tag name="KSO_WM_UNIT_ID" val="_14*i*1"/>
  <p:tag name="KSO_WM_UNIT_INDEX" val="1"/>
  <p:tag name="KSO_WM_UNIT_LAYERLEVEL" val="1"/>
  <p:tag name="KSO_WM_UNIT_SUBTYPE" val="h"/>
  <p:tag name="KSO_WM_UNIT_TYPE" val="i"/>
</p:tagLst>
</file>

<file path=ppt/tags/tag132.xml><?xml version="1.0" encoding="utf-8"?>
<p:tagLst xmlns:p="http://schemas.openxmlformats.org/presentationml/2006/main">
  <p:tag name="KSO_WM_BEAUTIFY_FLAG" val="#wm#"/>
  <p:tag name="KSO_WM_SLIDE_BACKGROUND_TYPE" val="leftRigh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4**"/>
  <p:tag name="KSO_WM_UNIT_LAYERLEVEL" val="1"/>
</p:tagLst>
</file>

<file path=ppt/tags/tag133.xml><?xml version="1.0" encoding="utf-8"?>
<p:tagLst xmlns:p="http://schemas.openxmlformats.org/presentationml/2006/main">
  <p:tag name="KSO_WM_BEAUTIFY_FLAG" val="#wm#"/>
  <p:tag name="KSO_WM_SLIDE_BACKGROUND_TYPE" val="leftRigh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4**"/>
  <p:tag name="KSO_WM_UNIT_LAYERLEVEL" val="1"/>
</p:tagLst>
</file>

<file path=ppt/tags/tag134.xml><?xml version="1.0" encoding="utf-8"?>
<p:tagLst xmlns:p="http://schemas.openxmlformats.org/presentationml/2006/main">
  <p:tag name="KSO_WM_BEAUTIFY_FLAG" val="#wm#"/>
  <p:tag name="KSO_WM_SLIDE_BACKGROUND_TYPE" val="leftRigh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4**"/>
  <p:tag name="KSO_WM_UNIT_LAYERLEVEL" val="1"/>
</p:tagLst>
</file>

<file path=ppt/tags/tag135.xml><?xml version="1.0" encoding="utf-8"?>
<p:tagLst xmlns:p="http://schemas.openxmlformats.org/presentationml/2006/main">
  <p:tag name="KSO_WM_BEAUTIFY_FLAG" val="#wm#"/>
  <p:tag name="KSO_WM_SLIDE_BACKGROUND_TYPE" val="leftRigh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4**"/>
  <p:tag name="KSO_WM_UNIT_LAYERLEVEL" val="1"/>
</p:tagLst>
</file>

<file path=ppt/tags/tag136.xml><?xml version="1.0" encoding="utf-8"?>
<p:tagLst xmlns:p="http://schemas.openxmlformats.org/presentationml/2006/main">
  <p:tag name="KSO_WM_BEAUTIFY_FLAG" val="#wm#"/>
  <p:tag name="KSO_WM_SLIDE_BACKGROUND_TYPE" val="leftRigh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4**"/>
  <p:tag name="KSO_WM_UNIT_LAYERLEVEL" val="1"/>
</p:tagLst>
</file>

<file path=ppt/tags/tag137.xml><?xml version="1.0" encoding="utf-8"?>
<p:tagLst xmlns:p="http://schemas.openxmlformats.org/presentationml/2006/main">
  <p:tag name="KSO_WM_BEAUTIFY_FLAG" val="#wm#"/>
  <p:tag name="KSO_WM_SLIDE_BACKGROUND_TYPE" val="leftRigh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4**"/>
  <p:tag name="KSO_WM_UNIT_LAYERLEVEL" val="1"/>
</p:tagLst>
</file>

<file path=ppt/tags/tag138.xml><?xml version="1.0" encoding="utf-8"?>
<p:tagLst xmlns:p="http://schemas.openxmlformats.org/presentationml/2006/main">
  <p:tag name="KSO_WM_BEAUTIFY_FLAG" val="#wm#"/>
  <p:tag name="KSO_WM_SLIDE_BACKGROUND_TYPE" val="leftRigh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4**"/>
  <p:tag name="KSO_WM_UNIT_LAYERLEVEL" val="1"/>
</p:tagLst>
</file>

<file path=ppt/tags/tag139.xml><?xml version="1.0" encoding="utf-8"?>
<p:tagLst xmlns:p="http://schemas.openxmlformats.org/presentationml/2006/main">
  <p:tag name="KSO_WM_BEAUTIFY_FLAG" val="#wm#"/>
  <p:tag name="KSO_WM_SLIDE_BACKGROUND_TYPE" val="leftRigh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4**"/>
  <p:tag name="KSO_WM_UNIT_LAYERLEVEL" val="1"/>
</p:tagLst>
</file>

<file path=ppt/tags/tag1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40.xml><?xml version="1.0" encoding="utf-8"?>
<p:tagLst xmlns:p="http://schemas.openxmlformats.org/presentationml/2006/main">
  <p:tag name="KSO_WM_BEAUTIFY_FLAG" val="#wm#"/>
  <p:tag name="KSO_WM_SLIDE_BACKGROUND_TYPE" val="leftRigh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4**"/>
  <p:tag name="KSO_WM_UNIT_LAYERLEVEL" val="1"/>
</p:tagLst>
</file>

<file path=ppt/tags/tag141.xml><?xml version="1.0" encoding="utf-8"?>
<p:tagLst xmlns:p="http://schemas.openxmlformats.org/presentationml/2006/main">
  <p:tag name="KSO_WM_BEAUTIFY_FLAG" val="#wm#"/>
  <p:tag name="KSO_WM_SLIDE_BACKGROUND_TYPE" val="topBottom"/>
  <p:tag name="KSO_WM_SLIDE_BK_DARK_LIGHT" val="2"/>
  <p:tag name="KSO_WM_TAG_VERSION" val="1.0"/>
  <p:tag name="KSO_WM_UNIT_BK_DARK_LIGHT" val="2"/>
  <p:tag name="KSO_WM_UNIT_COMPATIBLE" val="0"/>
  <p:tag name="KSO_WM_UNIT_DIAGRAM_ISNUMVISUAL" val="0"/>
  <p:tag name="KSO_WM_UNIT_DIAGRAM_ISREFERUNIT" val="0"/>
  <p:tag name="KSO_WM_UNIT_HIGHLIGHT" val="0"/>
  <p:tag name="KSO_WM_UNIT_ID" val="_15*i*1"/>
  <p:tag name="KSO_WM_UNIT_INDEX" val="1"/>
  <p:tag name="KSO_WM_UNIT_LAYERLEVEL" val="1"/>
  <p:tag name="KSO_WM_UNIT_SUBTYPE" val="h"/>
  <p:tag name="KSO_WM_UNIT_TYPE" val="i"/>
</p:tagLst>
</file>

<file path=ppt/tags/tag142.xml><?xml version="1.0" encoding="utf-8"?>
<p:tagLst xmlns:p="http://schemas.openxmlformats.org/presentationml/2006/main">
  <p:tag name="KSO_WM_BEAUTIFY_FLAG" val="#wm#"/>
  <p:tag name="KSO_WM_SLIDE_BACKGROUND_TYPE" val="topBottom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5**"/>
  <p:tag name="KSO_WM_UNIT_LAYERLEVEL" val="1"/>
</p:tagLst>
</file>

<file path=ppt/tags/tag143.xml><?xml version="1.0" encoding="utf-8"?>
<p:tagLst xmlns:p="http://schemas.openxmlformats.org/presentationml/2006/main">
  <p:tag name="KSO_WM_BEAUTIFY_FLAG" val="#wm#"/>
  <p:tag name="KSO_WM_SLIDE_BACKGROUND_TYPE" val="topBottom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5**"/>
  <p:tag name="KSO_WM_UNIT_LAYERLEVEL" val="1"/>
</p:tagLst>
</file>

<file path=ppt/tags/tag144.xml><?xml version="1.0" encoding="utf-8"?>
<p:tagLst xmlns:p="http://schemas.openxmlformats.org/presentationml/2006/main">
  <p:tag name="KSO_WM_BEAUTIFY_FLAG" val="#wm#"/>
  <p:tag name="KSO_WM_SLIDE_BACKGROUND_TYPE" val="topBottom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5**"/>
  <p:tag name="KSO_WM_UNIT_LAYERLEVEL" val="1"/>
</p:tagLst>
</file>

<file path=ppt/tags/tag145.xml><?xml version="1.0" encoding="utf-8"?>
<p:tagLst xmlns:p="http://schemas.openxmlformats.org/presentationml/2006/main">
  <p:tag name="KSO_WM_BEAUTIFY_FLAG" val="#wm#"/>
  <p:tag name="KSO_WM_SLIDE_BACKGROUND_TYPE" val="topBottom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5**"/>
  <p:tag name="KSO_WM_UNIT_LAYERLEVEL" val="1"/>
</p:tagLst>
</file>

<file path=ppt/tags/tag146.xml><?xml version="1.0" encoding="utf-8"?>
<p:tagLst xmlns:p="http://schemas.openxmlformats.org/presentationml/2006/main">
  <p:tag name="KSO_WM_BEAUTIFY_FLAG" val="#wm#"/>
  <p:tag name="KSO_WM_SLIDE_BACKGROUND_TYPE" val="topBottom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5**"/>
  <p:tag name="KSO_WM_UNIT_LAYERLEVEL" val="1"/>
</p:tagLst>
</file>

<file path=ppt/tags/tag147.xml><?xml version="1.0" encoding="utf-8"?>
<p:tagLst xmlns:p="http://schemas.openxmlformats.org/presentationml/2006/main">
  <p:tag name="KSO_WM_BEAUTIFY_FLAG" val="#wm#"/>
  <p:tag name="KSO_WM_SLIDE_BACKGROUND_TYPE" val="topBottom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5**"/>
  <p:tag name="KSO_WM_UNIT_LAYERLEVEL" val="1"/>
</p:tagLst>
</file>

<file path=ppt/tags/tag148.xml><?xml version="1.0" encoding="utf-8"?>
<p:tagLst xmlns:p="http://schemas.openxmlformats.org/presentationml/2006/main">
  <p:tag name="KSO_WM_BEAUTIFY_FLAG" val="#wm#"/>
  <p:tag name="KSO_WM_SLIDE_BACKGROUND_TYPE" val="topBottom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5**"/>
  <p:tag name="KSO_WM_UNIT_LAYERLEVEL" val="1"/>
</p:tagLst>
</file>

<file path=ppt/tags/tag149.xml><?xml version="1.0" encoding="utf-8"?>
<p:tagLst xmlns:p="http://schemas.openxmlformats.org/presentationml/2006/main">
  <p:tag name="KSO_WM_BEAUTIFY_FLAG" val="#wm#"/>
  <p:tag name="KSO_WM_SLIDE_BACKGROUND_TYPE" val="topBottom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5**"/>
  <p:tag name="KSO_WM_UNIT_LAYERLEVEL" val="1"/>
</p:tagLst>
</file>

<file path=ppt/tags/tag1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50.xml><?xml version="1.0" encoding="utf-8"?>
<p:tagLst xmlns:p="http://schemas.openxmlformats.org/presentationml/2006/main">
  <p:tag name="KSO_WM_BEAUTIFY_FLAG" val="#wm#"/>
  <p:tag name="KSO_WM_SLIDE_BACKGROUND_TYPE" val="topBottom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5**"/>
  <p:tag name="KSO_WM_UNIT_LAYERLEVEL" val="1"/>
</p:tagLst>
</file>

<file path=ppt/tags/tag151.xml><?xml version="1.0" encoding="utf-8"?>
<p:tagLst xmlns:p="http://schemas.openxmlformats.org/presentationml/2006/main">
  <p:tag name="KSO_WM_BEAUTIFY_FLAG" val="#wm#"/>
  <p:tag name="KSO_WM_SLIDE_BACKGROUND_TYPE" val="bottomTop"/>
  <p:tag name="KSO_WM_SLIDE_BK_DARK_LIGHT" val="2"/>
  <p:tag name="KSO_WM_TAG_VERSION" val="1.0"/>
  <p:tag name="KSO_WM_UNIT_BK_DARK_LIGHT" val="2"/>
  <p:tag name="KSO_WM_UNIT_COMPATIBLE" val="0"/>
  <p:tag name="KSO_WM_UNIT_DIAGRAM_ISNUMVISUAL" val="0"/>
  <p:tag name="KSO_WM_UNIT_DIAGRAM_ISREFERUNIT" val="0"/>
  <p:tag name="KSO_WM_UNIT_HIGHLIGHT" val="0"/>
  <p:tag name="KSO_WM_UNIT_ID" val="_16*i*1"/>
  <p:tag name="KSO_WM_UNIT_INDEX" val="1"/>
  <p:tag name="KSO_WM_UNIT_LAYERLEVEL" val="1"/>
  <p:tag name="KSO_WM_UNIT_SUBTYPE" val="h"/>
  <p:tag name="KSO_WM_UNIT_TYPE" val="i"/>
</p:tagLst>
</file>

<file path=ppt/tags/tag152.xml><?xml version="1.0" encoding="utf-8"?>
<p:tagLst xmlns:p="http://schemas.openxmlformats.org/presentationml/2006/main">
  <p:tag name="KSO_WM_BEAUTIFY_FLAG" val="#wm#"/>
  <p:tag name="KSO_WM_SLIDE_BACKGROUND_TYPE" val="bottomTop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6**"/>
  <p:tag name="KSO_WM_UNIT_LAYERLEVEL" val="1"/>
</p:tagLst>
</file>

<file path=ppt/tags/tag153.xml><?xml version="1.0" encoding="utf-8"?>
<p:tagLst xmlns:p="http://schemas.openxmlformats.org/presentationml/2006/main">
  <p:tag name="KSO_WM_BEAUTIFY_FLAG" val="#wm#"/>
  <p:tag name="KSO_WM_SLIDE_BACKGROUND_TYPE" val="bottomTop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6**"/>
  <p:tag name="KSO_WM_UNIT_LAYERLEVEL" val="1"/>
</p:tagLst>
</file>

<file path=ppt/tags/tag154.xml><?xml version="1.0" encoding="utf-8"?>
<p:tagLst xmlns:p="http://schemas.openxmlformats.org/presentationml/2006/main">
  <p:tag name="KSO_WM_BEAUTIFY_FLAG" val="#wm#"/>
  <p:tag name="KSO_WM_SLIDE_BACKGROUND_TYPE" val="bottomTop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6**"/>
  <p:tag name="KSO_WM_UNIT_LAYERLEVEL" val="1"/>
</p:tagLst>
</file>

<file path=ppt/tags/tag155.xml><?xml version="1.0" encoding="utf-8"?>
<p:tagLst xmlns:p="http://schemas.openxmlformats.org/presentationml/2006/main">
  <p:tag name="KSO_WM_BEAUTIFY_FLAG" val="#wm#"/>
  <p:tag name="KSO_WM_SLIDE_BACKGROUND_TYPE" val="bottomTop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6**"/>
  <p:tag name="KSO_WM_UNIT_LAYERLEVEL" val="1"/>
</p:tagLst>
</file>

<file path=ppt/tags/tag156.xml><?xml version="1.0" encoding="utf-8"?>
<p:tagLst xmlns:p="http://schemas.openxmlformats.org/presentationml/2006/main">
  <p:tag name="KSO_WM_BEAUTIFY_FLAG" val="#wm#"/>
  <p:tag name="KSO_WM_SLIDE_BACKGROUND_TYPE" val="bottomTop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6**"/>
  <p:tag name="KSO_WM_UNIT_LAYERLEVEL" val="1"/>
</p:tagLst>
</file>

<file path=ppt/tags/tag157.xml><?xml version="1.0" encoding="utf-8"?>
<p:tagLst xmlns:p="http://schemas.openxmlformats.org/presentationml/2006/main">
  <p:tag name="KSO_WM_BEAUTIFY_FLAG" val="#wm#"/>
  <p:tag name="KSO_WM_SLIDE_BACKGROUND_TYPE" val="bottomTop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6**"/>
  <p:tag name="KSO_WM_UNIT_LAYERLEVEL" val="1"/>
</p:tagLst>
</file>

<file path=ppt/tags/tag158.xml><?xml version="1.0" encoding="utf-8"?>
<p:tagLst xmlns:p="http://schemas.openxmlformats.org/presentationml/2006/main">
  <p:tag name="KSO_WM_BEAUTIFY_FLAG" val="#wm#"/>
  <p:tag name="KSO_WM_SLIDE_BACKGROUND_TYPE" val="bottomTop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6**"/>
  <p:tag name="KSO_WM_UNIT_LAYERLEVEL" val="1"/>
</p:tagLst>
</file>

<file path=ppt/tags/tag159.xml><?xml version="1.0" encoding="utf-8"?>
<p:tagLst xmlns:p="http://schemas.openxmlformats.org/presentationml/2006/main">
  <p:tag name="KSO_WM_BEAUTIFY_FLAG" val="#wm#"/>
  <p:tag name="KSO_WM_SLIDE_BACKGROUND_TYPE" val="bottomTop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6**"/>
  <p:tag name="KSO_WM_UNIT_LAYERLEVEL" val="1"/>
</p:tagLst>
</file>

<file path=ppt/tags/tag1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60.xml><?xml version="1.0" encoding="utf-8"?>
<p:tagLst xmlns:p="http://schemas.openxmlformats.org/presentationml/2006/main">
  <p:tag name="KSO_WM_BEAUTIFY_FLAG" val="#wm#"/>
  <p:tag name="KSO_WM_SLIDE_BACKGROUND_TYPE" val="bottomTop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6**"/>
  <p:tag name="KSO_WM_UNIT_LAYERLEVEL" val="1"/>
</p:tagLst>
</file>

<file path=ppt/tags/tag161.xml><?xml version="1.0" encoding="utf-8"?>
<p:tagLst xmlns:p="http://schemas.openxmlformats.org/presentationml/2006/main">
  <p:tag name="KSO_WM_BEAUTIFY_FLAG" val="#wm#"/>
  <p:tag name="KSO_WM_SLIDE_BACKGROUND_TYPE" val="navigation"/>
  <p:tag name="KSO_WM_SLIDE_BK_DARK_LIGHT" val="2"/>
  <p:tag name="KSO_WM_TAG_VERSION" val="1.0"/>
  <p:tag name="KSO_WM_UNIT_BK_DARK_LIGHT" val="2"/>
  <p:tag name="KSO_WM_UNIT_COMPATIBLE" val="0"/>
  <p:tag name="KSO_WM_UNIT_DIAGRAM_ISNUMVISUAL" val="0"/>
  <p:tag name="KSO_WM_UNIT_DIAGRAM_ISREFERUNIT" val="0"/>
  <p:tag name="KSO_WM_UNIT_HIGHLIGHT" val="0"/>
  <p:tag name="KSO_WM_UNIT_ID" val="_17*i*1"/>
  <p:tag name="KSO_WM_UNIT_INDEX" val="1"/>
  <p:tag name="KSO_WM_UNIT_LAYERLEVEL" val="1"/>
  <p:tag name="KSO_WM_UNIT_SUBTYPE" val="h"/>
  <p:tag name="KSO_WM_UNIT_TYPE" val="i"/>
</p:tagLst>
</file>

<file path=ppt/tags/tag162.xml><?xml version="1.0" encoding="utf-8"?>
<p:tagLst xmlns:p="http://schemas.openxmlformats.org/presentationml/2006/main">
  <p:tag name="KSO_WM_BEAUTIFY_FLAG" val="#wm#"/>
  <p:tag name="KSO_WM_SLIDE_BACKGROUND_TYPE" val="navigation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7**"/>
  <p:tag name="KSO_WM_UNIT_LAYERLEVEL" val="1"/>
</p:tagLst>
</file>

<file path=ppt/tags/tag163.xml><?xml version="1.0" encoding="utf-8"?>
<p:tagLst xmlns:p="http://schemas.openxmlformats.org/presentationml/2006/main">
  <p:tag name="KSO_WM_BEAUTIFY_FLAG" val="#wm#"/>
  <p:tag name="KSO_WM_SLIDE_BACKGROUND_TYPE" val="navigation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7**"/>
  <p:tag name="KSO_WM_UNIT_LAYERLEVEL" val="1"/>
</p:tagLst>
</file>

<file path=ppt/tags/tag164.xml><?xml version="1.0" encoding="utf-8"?>
<p:tagLst xmlns:p="http://schemas.openxmlformats.org/presentationml/2006/main">
  <p:tag name="KSO_WM_BEAUTIFY_FLAG" val="#wm#"/>
  <p:tag name="KSO_WM_SLIDE_BACKGROUND_TYPE" val="navigation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7**"/>
  <p:tag name="KSO_WM_UNIT_LAYERLEVEL" val="1"/>
</p:tagLst>
</file>

<file path=ppt/tags/tag165.xml><?xml version="1.0" encoding="utf-8"?>
<p:tagLst xmlns:p="http://schemas.openxmlformats.org/presentationml/2006/main">
  <p:tag name="KSO_WM_BEAUTIFY_FLAG" val="#wm#"/>
  <p:tag name="KSO_WM_SLIDE_BACKGROUND_TYPE" val="navigation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7**"/>
  <p:tag name="KSO_WM_UNIT_LAYERLEVEL" val="1"/>
</p:tagLst>
</file>

<file path=ppt/tags/tag166.xml><?xml version="1.0" encoding="utf-8"?>
<p:tagLst xmlns:p="http://schemas.openxmlformats.org/presentationml/2006/main">
  <p:tag name="KSO_WM_BEAUTIFY_FLAG" val="#wm#"/>
  <p:tag name="KSO_WM_SLIDE_BACKGROUND_TYPE" val="navigation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7**"/>
  <p:tag name="KSO_WM_UNIT_LAYERLEVEL" val="1"/>
</p:tagLst>
</file>

<file path=ppt/tags/tag167.xml><?xml version="1.0" encoding="utf-8"?>
<p:tagLst xmlns:p="http://schemas.openxmlformats.org/presentationml/2006/main">
  <p:tag name="KSO_WM_BEAUTIFY_FLAG" val="#wm#"/>
  <p:tag name="KSO_WM_SLIDE_BACKGROUND_TYPE" val="navigation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7**"/>
  <p:tag name="KSO_WM_UNIT_LAYERLEVEL" val="1"/>
</p:tagLst>
</file>

<file path=ppt/tags/tag168.xml><?xml version="1.0" encoding="utf-8"?>
<p:tagLst xmlns:p="http://schemas.openxmlformats.org/presentationml/2006/main">
  <p:tag name="KSO_WM_BEAUTIFY_FLAG" val="#wm#"/>
  <p:tag name="KSO_WM_SLIDE_BACKGROUND_TYPE" val="navigation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7**"/>
  <p:tag name="KSO_WM_UNIT_LAYERLEVEL" val="1"/>
</p:tagLst>
</file>

<file path=ppt/tags/tag169.xml><?xml version="1.0" encoding="utf-8"?>
<p:tagLst xmlns:p="http://schemas.openxmlformats.org/presentationml/2006/main">
  <p:tag name="KSO_WM_BEAUTIFY_FLAG" val="#wm#"/>
  <p:tag name="KSO_WM_SLIDE_BACKGROUND_TYPE" val="navigation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7**"/>
  <p:tag name="KSO_WM_UNIT_LAYERLEVEL" val="1"/>
</p:tagLst>
</file>

<file path=ppt/tags/tag1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70.xml><?xml version="1.0" encoding="utf-8"?>
<p:tagLst xmlns:p="http://schemas.openxmlformats.org/presentationml/2006/main">
  <p:tag name="KSO_WM_BEAUTIFY_FLAG" val="#wm#"/>
  <p:tag name="KSO_WM_SLIDE_BACKGROUND_TYPE" val="navigation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7**"/>
  <p:tag name="KSO_WM_UNIT_LAYERLEVEL" val="1"/>
</p:tagLst>
</file>

<file path=ppt/tags/tag171.xml><?xml version="1.0" encoding="utf-8"?>
<p:tagLst xmlns:p="http://schemas.openxmlformats.org/presentationml/2006/main">
  <p:tag name="KSO_WM_BEAUTIFY_FLAG" val="#wm#"/>
  <p:tag name="KSO_WM_SLIDE_BACKGROUND_TYPE" val="navigation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7**"/>
  <p:tag name="KSO_WM_UNIT_LAYERLEVEL" val="1"/>
</p:tagLst>
</file>

<file path=ppt/tags/tag172.xml><?xml version="1.0" encoding="utf-8"?>
<p:tagLst xmlns:p="http://schemas.openxmlformats.org/presentationml/2006/main">
  <p:tag name="KSO_WM_BEAUTIFY_FLAG" val="#wm#"/>
  <p:tag name="KSO_WM_SLIDE_BACKGROUND_TYPE" val="navigation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7**"/>
  <p:tag name="KSO_WM_UNIT_LAYERLEVEL" val="1"/>
</p:tagLst>
</file>

<file path=ppt/tags/tag173.xml><?xml version="1.0" encoding="utf-8"?>
<p:tagLst xmlns:p="http://schemas.openxmlformats.org/presentationml/2006/main">
  <p:tag name="KSO_WM_BEAUTIFY_FLAG" val="#wm#"/>
  <p:tag name="KSO_WM_SLIDE_BACKGROUND_TYPE" val="belt"/>
  <p:tag name="KSO_WM_SLIDE_BK_DARK_LIGHT" val="2"/>
  <p:tag name="KSO_WM_TAG_VERSION" val="1.0"/>
  <p:tag name="KSO_WM_UNIT_BK_DARK_LIGHT" val="2"/>
  <p:tag name="KSO_WM_UNIT_COMPATIBLE" val="0"/>
  <p:tag name="KSO_WM_UNIT_DIAGRAM_ISNUMVISUAL" val="0"/>
  <p:tag name="KSO_WM_UNIT_DIAGRAM_ISREFERUNIT" val="0"/>
  <p:tag name="KSO_WM_UNIT_HIGHLIGHT" val="0"/>
  <p:tag name="KSO_WM_UNIT_ID" val="_18*i*1"/>
  <p:tag name="KSO_WM_UNIT_INDEX" val="1"/>
  <p:tag name="KSO_WM_UNIT_LAYERLEVEL" val="1"/>
  <p:tag name="KSO_WM_UNIT_SUBTYPE" val="h"/>
  <p:tag name="KSO_WM_UNIT_TYPE" val="i"/>
</p:tagLst>
</file>

<file path=ppt/tags/tag174.xml><?xml version="1.0" encoding="utf-8"?>
<p:tagLst xmlns:p="http://schemas.openxmlformats.org/presentationml/2006/main">
  <p:tag name="KSO_WM_BEAUTIFY_FLAG" val="#wm#"/>
  <p:tag name="KSO_WM_SLIDE_BACKGROUND_TYPE" val="bel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8**"/>
  <p:tag name="KSO_WM_UNIT_LAYERLEVEL" val="1"/>
</p:tagLst>
</file>

<file path=ppt/tags/tag175.xml><?xml version="1.0" encoding="utf-8"?>
<p:tagLst xmlns:p="http://schemas.openxmlformats.org/presentationml/2006/main">
  <p:tag name="KSO_WM_BEAUTIFY_FLAG" val="#wm#"/>
  <p:tag name="KSO_WM_SLIDE_BACKGROUND_TYPE" val="bel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8**"/>
  <p:tag name="KSO_WM_UNIT_LAYERLEVEL" val="1"/>
</p:tagLst>
</file>

<file path=ppt/tags/tag176.xml><?xml version="1.0" encoding="utf-8"?>
<p:tagLst xmlns:p="http://schemas.openxmlformats.org/presentationml/2006/main">
  <p:tag name="KSO_WM_BEAUTIFY_FLAG" val="#wm#"/>
  <p:tag name="KSO_WM_SLIDE_BACKGROUND_TYPE" val="bel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8**"/>
  <p:tag name="KSO_WM_UNIT_LAYERLEVEL" val="1"/>
</p:tagLst>
</file>

<file path=ppt/tags/tag177.xml><?xml version="1.0" encoding="utf-8"?>
<p:tagLst xmlns:p="http://schemas.openxmlformats.org/presentationml/2006/main">
  <p:tag name="KSO_WM_BEAUTIFY_FLAG" val="#wm#"/>
  <p:tag name="KSO_WM_SLIDE_BACKGROUND_TYPE" val="bel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8**"/>
  <p:tag name="KSO_WM_UNIT_LAYERLEVEL" val="1"/>
</p:tagLst>
</file>

<file path=ppt/tags/tag178.xml><?xml version="1.0" encoding="utf-8"?>
<p:tagLst xmlns:p="http://schemas.openxmlformats.org/presentationml/2006/main">
  <p:tag name="KSO_WM_BEAUTIFY_FLAG" val="#wm#"/>
  <p:tag name="KSO_WM_SLIDE_BACKGROUND_TYPE" val="bel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8**"/>
  <p:tag name="KSO_WM_UNIT_LAYERLEVEL" val="1"/>
</p:tagLst>
</file>

<file path=ppt/tags/tag179.xml><?xml version="1.0" encoding="utf-8"?>
<p:tagLst xmlns:p="http://schemas.openxmlformats.org/presentationml/2006/main">
  <p:tag name="KSO_WM_SLIDE_BACKGROUND_TYPE" val="belt"/>
</p:tagLst>
</file>

<file path=ppt/tags/tag1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80.xml><?xml version="1.0" encoding="utf-8"?>
<p:tagLst xmlns:p="http://schemas.openxmlformats.org/presentationml/2006/main">
  <p:tag name="KSO_WM_BEAUTIFY_FLAG" val="#wm#"/>
  <p:tag name="KSO_WM_SLIDE_BACKGROUND_TYPE" val="bel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8**"/>
  <p:tag name="KSO_WM_UNIT_LAYERLEVEL" val="1"/>
</p:tagLst>
</file>

<file path=ppt/tags/tag181.xml><?xml version="1.0" encoding="utf-8"?>
<p:tagLst xmlns:p="http://schemas.openxmlformats.org/presentationml/2006/main">
  <p:tag name="KSO_WM_BEAUTIFY_FLAG" val="#wm#"/>
  <p:tag name="KSO_WM_SLIDE_BACKGROUND_TYPE" val="bel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8**"/>
  <p:tag name="KSO_WM_UNIT_LAYERLEVEL" val="1"/>
</p:tagLst>
</file>

<file path=ppt/tags/tag182.xml><?xml version="1.0" encoding="utf-8"?>
<p:tagLst xmlns:p="http://schemas.openxmlformats.org/presentationml/2006/main">
  <p:tag name="KSO_WM_SLIDE_BACKGROUND_TYPE" val="belt"/>
</p:tagLst>
</file>

<file path=ppt/tags/tag183.xml><?xml version="1.0" encoding="utf-8"?>
<p:tagLst xmlns:p="http://schemas.openxmlformats.org/presentationml/2006/main">
  <p:tag name="KSO_WM_BEAUTIFY_FLAG" val="#wm#"/>
  <p:tag name="KSO_WM_SLIDE_BACKGROUND_TYPE" val="bel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8**"/>
  <p:tag name="KSO_WM_UNIT_LAYERLEVEL" val="1"/>
</p:tagLst>
</file>

<file path=ppt/tags/tag184.xml><?xml version="1.0" encoding="utf-8"?>
<p:tagLst xmlns:p="http://schemas.openxmlformats.org/presentationml/2006/main">
  <p:tag name="KSO_WM_BEAUTIFY_FLAG" val="#wm#"/>
  <p:tag name="KSO_WM_SLIDE_BACKGROUND_TYPE" val="bel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8**"/>
  <p:tag name="KSO_WM_UNIT_LAYERLEVEL" val="1"/>
</p:tagLst>
</file>

<file path=ppt/tags/tag185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202594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186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202594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18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18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18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1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90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COLOR_TYPE" val="1"/>
  <p:tag name="KSO_WM_TEMPLATE_INDEX" val="20202594"/>
  <p:tag name="KSO_WM_TEMPLATE_MASTER_THUMB_INDEX" val="12"/>
  <p:tag name="KSO_WM_TEMPLATE_MASTER_TYPE" val="1"/>
  <p:tag name="KSO_WM_TEMPLATE_SUBCATEGORY" val="0"/>
  <p:tag name="KSO_WM_TEMPLATE_THUMBS_INDEX" val="1、4、9、10、11、12、13、14、15、16、17、18"/>
  <p:tag name="KSO_WM_UNIT_SHOW_EDIT_AREA_INDICATION" val="0"/>
</p:tagLst>
</file>

<file path=ppt/tags/tag191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202594"/>
  <p:tag name="KSO_WM_UNIT_COMPATIBLE" val="0"/>
  <p:tag name="KSO_WM_UNIT_DIAGRAM_ISNUMVISUAL" val="0"/>
  <p:tag name="KSO_WM_UNIT_DIAGRAM_ISREFERUNIT" val="0"/>
  <p:tag name="KSO_WM_UNIT_HIGHLIGHT" val="0"/>
  <p:tag name="KSO_WM_UNIT_ID" val="custom20202594_1*a*1"/>
  <p:tag name="KSO_WM_UNIT_INDEX" val="1"/>
  <p:tag name="KSO_WM_UNIT_ISCONTENTSTITLE" val="0"/>
  <p:tag name="KSO_WM_UNIT_LAYERLEVEL" val="1"/>
  <p:tag name="KSO_WM_UNIT_NOCLEAR" val="0"/>
  <p:tag name="KSO_WM_UNIT_PRESET_TEXT" val="一纸江南"/>
  <p:tag name="KSO_WM_UNIT_TYPE" val="a"/>
  <p:tag name="KSO_WM_UNIT_VALUE" val="5"/>
</p:tagLst>
</file>

<file path=ppt/tags/tag192.xml><?xml version="1.0" encoding="utf-8"?>
<p:tagLst xmlns:p="http://schemas.openxmlformats.org/presentationml/2006/main">
  <p:tag name="KSO_WM_BEAUTIFY_FLAG" val="#wm#"/>
  <p:tag name="KSO_WM_SLIDE_ID" val="custom20202594_1"/>
  <p:tag name="KSO_WM_SLIDE_INDEX" val="1"/>
  <p:tag name="KSO_WM_SLIDE_ITEM_CNT" val="0"/>
  <p:tag name="KSO_WM_SLIDE_LAYOUT" val="a_b"/>
  <p:tag name="KSO_WM_SLIDE_LAYOUT_CNT" val="1_2"/>
  <p:tag name="KSO_WM_SLIDE_SUBTYPE" val="pureTxt"/>
  <p:tag name="KSO_WM_SLIDE_TYPE" val="title"/>
  <p:tag name="KSO_WM_SPECIAL_SOURCE" val="bdnull"/>
  <p:tag name="KSO_WM_TAG_VERSION" val="1.0"/>
  <p:tag name="KSO_WM_TEMPLATE_CATEGORY" val="custom"/>
  <p:tag name="KSO_WM_TEMPLATE_COLOR_TYPE" val="1"/>
  <p:tag name="KSO_WM_TEMPLATE_INDEX" val="20202594"/>
  <p:tag name="KSO_WM_TEMPLATE_MASTER_THUMB_INDEX" val="12"/>
  <p:tag name="KSO_WM_TEMPLATE_MASTER_TYPE" val="1"/>
  <p:tag name="KSO_WM_TEMPLATE_SUBCATEGORY" val="0"/>
  <p:tag name="KSO_WM_TEMPLATE_THUMBS_INDEX" val="1、4、9、10、11、12、13、14、15、16、17、18"/>
</p:tagLst>
</file>

<file path=ppt/tags/tag193.xml><?xml version="1.0" encoding="utf-8"?>
<p:tagLst xmlns:p="http://schemas.openxmlformats.org/presentationml/2006/main">
  <p:tag name="KSO_WM_BEAUTIFY_FLAG" val="#wm#"/>
  <p:tag name="KSO_WM_SPECIAL_SOURCE" val="bdnull"/>
  <p:tag name="KSO_WM_TEMPLATE_CATEGORY" val="custom"/>
  <p:tag name="KSO_WM_TEMPLATE_INDEX" val="20202594"/>
</p:tagLst>
</file>

<file path=ppt/tags/tag194.xml><?xml version="1.0" encoding="utf-8"?>
<p:tagLst xmlns:p="http://schemas.openxmlformats.org/presentationml/2006/main">
  <p:tag name="KSO_WM_BEAUTIFY_FLAG" val="#wm#"/>
  <p:tag name="KSO_WM_SPECIAL_SOURCE" val="bdnull"/>
  <p:tag name="KSO_WM_TEMPLATE_CATEGORY" val="custom"/>
  <p:tag name="KSO_WM_TEMPLATE_INDEX" val="20202594"/>
</p:tagLst>
</file>

<file path=ppt/tags/tag195.xml><?xml version="1.0" encoding="utf-8"?>
<p:tagLst xmlns:p="http://schemas.openxmlformats.org/presentationml/2006/main">
  <p:tag name="KSO_WM_BEAUTIFY_FLAG" val="#wm#"/>
  <p:tag name="KSO_WM_SPECIAL_SOURCE" val="bdnull"/>
  <p:tag name="KSO_WM_TEMPLATE_CATEGORY" val="custom"/>
  <p:tag name="KSO_WM_TEMPLATE_INDEX" val="20202594"/>
</p:tagLst>
</file>

<file path=ppt/tags/tag196.xml><?xml version="1.0" encoding="utf-8"?>
<p:tagLst xmlns:p="http://schemas.openxmlformats.org/presentationml/2006/main">
  <p:tag name="KSO_WM_BEAUTIFY_FLAG" val="#wm#"/>
  <p:tag name="KSO_WM_SPECIAL_SOURCE" val="bdnull"/>
  <p:tag name="KSO_WM_TEMPLATE_CATEGORY" val="custom"/>
  <p:tag name="KSO_WM_TEMPLATE_INDEX" val="20202594"/>
</p:tagLst>
</file>

<file path=ppt/tags/tag197.xml><?xml version="1.0" encoding="utf-8"?>
<p:tagLst xmlns:p="http://schemas.openxmlformats.org/presentationml/2006/main">
  <p:tag name="KSO_WM_BEAUTIFY_FLAG" val="#wm#"/>
  <p:tag name="KSO_WM_SPECIAL_SOURCE" val="bdnull"/>
  <p:tag name="KSO_WM_TEMPLATE_CATEGORY" val="custom"/>
  <p:tag name="KSO_WM_TEMPLATE_INDEX" val="20202594"/>
</p:tagLst>
</file>

<file path=ppt/tags/tag198.xml><?xml version="1.0" encoding="utf-8"?>
<p:tagLst xmlns:p="http://schemas.openxmlformats.org/presentationml/2006/main">
  <p:tag name="KSO_WM_BEAUTIFY_FLAG" val="#wm#"/>
  <p:tag name="KSO_WM_SPECIAL_SOURCE" val="bdnull"/>
  <p:tag name="KSO_WM_TEMPLATE_CATEGORY" val="custom"/>
  <p:tag name="KSO_WM_TEMPLATE_INDEX" val="20202594"/>
</p:tagLst>
</file>

<file path=ppt/tags/tag199.xml><?xml version="1.0" encoding="utf-8"?>
<p:tagLst xmlns:p="http://schemas.openxmlformats.org/presentationml/2006/main">
  <p:tag name="KSO_WM_BEAUTIFY_FLAG" val="#wm#"/>
  <p:tag name="KSO_WM_SPECIAL_SOURCE" val="bdnull"/>
  <p:tag name="KSO_WM_TEMPLATE_CATEGORY" val="custom"/>
  <p:tag name="KSO_WM_TEMPLATE_INDEX" val="20202594"/>
</p:tagLst>
</file>

<file path=ppt/tags/tag2.xml><?xml version="1.0" encoding="utf-8"?>
<p:tagLst xmlns:p="http://schemas.openxmlformats.org/presentationml/2006/main">
  <p:tag name="KSO_WM_BEAUTIFY_FLAG" val="#wm#"/>
  <p:tag name="KSO_WM_SLIDE_BACKGROUND_MASK_FLAG" val="1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2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200.xml><?xml version="1.0" encoding="utf-8"?>
<p:tagLst xmlns:p="http://schemas.openxmlformats.org/presentationml/2006/main">
  <p:tag name="KSO_WM_BEAUTIFY_FLAG" val="#wm#"/>
  <p:tag name="KSO_WM_SPECIAL_SOURCE" val="bdnull"/>
  <p:tag name="KSO_WM_TEMPLATE_CATEGORY" val="custom"/>
  <p:tag name="KSO_WM_TEMPLATE_INDEX" val="20202594"/>
</p:tagLst>
</file>

<file path=ppt/tags/tag201.xml><?xml version="1.0" encoding="utf-8"?>
<p:tagLst xmlns:p="http://schemas.openxmlformats.org/presentationml/2006/main">
  <p:tag name="KSO_WM_BEAUTIFY_FLAG" val="#wm#"/>
  <p:tag name="KSO_WM_SPECIAL_SOURCE" val="bdnull"/>
  <p:tag name="KSO_WM_TEMPLATE_CATEGORY" val="custom"/>
  <p:tag name="KSO_WM_TEMPLATE_INDEX" val="20202594"/>
</p:tagLst>
</file>

<file path=ppt/tags/tag202.xml><?xml version="1.0" encoding="utf-8"?>
<p:tagLst xmlns:p="http://schemas.openxmlformats.org/presentationml/2006/main">
  <p:tag name="KSO_WM_BEAUTIFY_FLAG" val="#wm#"/>
  <p:tag name="KSO_WM_SPECIAL_SOURCE" val="bdnull"/>
  <p:tag name="KSO_WM_TEMPLATE_CATEGORY" val="custom"/>
  <p:tag name="KSO_WM_TEMPLATE_INDEX" val="20202594"/>
</p:tagLst>
</file>

<file path=ppt/tags/tag203.xml><?xml version="1.0" encoding="utf-8"?>
<p:tagLst xmlns:p="http://schemas.openxmlformats.org/presentationml/2006/main">
  <p:tag name="KSO_WM_BEAUTIFY_FLAG" val="#wm#"/>
  <p:tag name="KSO_WM_SPECIAL_SOURCE" val="bdnull"/>
  <p:tag name="KSO_WM_TEMPLATE_CATEGORY" val="custom"/>
  <p:tag name="KSO_WM_TEMPLATE_INDEX" val="20202594"/>
</p:tagLst>
</file>

<file path=ppt/tags/tag204.xml><?xml version="1.0" encoding="utf-8"?>
<p:tagLst xmlns:p="http://schemas.openxmlformats.org/presentationml/2006/main">
  <p:tag name="KSO_WM_BEAUTIFY_FLAG" val="#wm#"/>
  <p:tag name="KSO_WM_SPECIAL_SOURCE" val="bdnull"/>
  <p:tag name="KSO_WM_TEMPLATE_CATEGORY" val="custom"/>
  <p:tag name="KSO_WM_TEMPLATE_INDEX" val="20202594"/>
</p:tagLst>
</file>

<file path=ppt/tags/tag205.xml><?xml version="1.0" encoding="utf-8"?>
<p:tagLst xmlns:p="http://schemas.openxmlformats.org/presentationml/2006/main">
  <p:tag name="KSO_WM_BEAUTIFY_FLAG" val="#wm#"/>
  <p:tag name="KSO_WM_SPECIAL_SOURCE" val="bdnull"/>
  <p:tag name="KSO_WM_TEMPLATE_CATEGORY" val="custom"/>
  <p:tag name="KSO_WM_TEMPLATE_INDEX" val="20202594"/>
</p:tagLst>
</file>

<file path=ppt/tags/tag206.xml><?xml version="1.0" encoding="utf-8"?>
<p:tagLst xmlns:p="http://schemas.openxmlformats.org/presentationml/2006/main">
  <p:tag name="KSO_WM_BEAUTIFY_FLAG" val="#wm#"/>
  <p:tag name="KSO_WM_SPECIAL_SOURCE" val="bdnull"/>
  <p:tag name="KSO_WM_TEMPLATE_CATEGORY" val="custom"/>
  <p:tag name="KSO_WM_TEMPLATE_INDEX" val="20202594"/>
</p:tagLst>
</file>

<file path=ppt/tags/tag207.xml><?xml version="1.0" encoding="utf-8"?>
<p:tagLst xmlns:p="http://schemas.openxmlformats.org/presentationml/2006/main">
  <p:tag name="KSO_WM_BEAUTIFY_FLAG" val="#wm#"/>
  <p:tag name="KSO_WM_SPECIAL_SOURCE" val="bdnull"/>
  <p:tag name="KSO_WM_TEMPLATE_CATEGORY" val="custom"/>
  <p:tag name="KSO_WM_TEMPLATE_INDEX" val="20202594"/>
</p:tagLst>
</file>

<file path=ppt/tags/tag208.xml><?xml version="1.0" encoding="utf-8"?>
<p:tagLst xmlns:p="http://schemas.openxmlformats.org/presentationml/2006/main">
  <p:tag name="KSO_WM_BEAUTIFY_FLAG" val="#wm#"/>
  <p:tag name="KSO_WM_SPECIAL_SOURCE" val="bdnull"/>
  <p:tag name="KSO_WM_TEMPLATE_CATEGORY" val="custom"/>
  <p:tag name="KSO_WM_TEMPLATE_INDEX" val="20202594"/>
</p:tagLst>
</file>

<file path=ppt/tags/tag209.xml><?xml version="1.0" encoding="utf-8"?>
<p:tagLst xmlns:p="http://schemas.openxmlformats.org/presentationml/2006/main">
  <p:tag name="KSO_WM_BEAUTIFY_FLAG" val="#wm#"/>
  <p:tag name="KSO_WM_SPECIAL_SOURCE" val="bdnull"/>
  <p:tag name="KSO_WM_TEMPLATE_CATEGORY" val="custom"/>
  <p:tag name="KSO_WM_TEMPLATE_INDEX" val="20202594"/>
</p:tagLst>
</file>

<file path=ppt/tags/tag2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210.xml><?xml version="1.0" encoding="utf-8"?>
<p:tagLst xmlns:p="http://schemas.openxmlformats.org/presentationml/2006/main">
  <p:tag name="KSO_WM_BEAUTIFY_FLAG" val="#wm#"/>
  <p:tag name="KSO_WM_SPECIAL_SOURCE" val="bdnull"/>
  <p:tag name="KSO_WM_TEMPLATE_CATEGORY" val="custom"/>
  <p:tag name="KSO_WM_TEMPLATE_INDEX" val="20202594"/>
</p:tagLst>
</file>

<file path=ppt/tags/tag211.xml><?xml version="1.0" encoding="utf-8"?>
<p:tagLst xmlns:p="http://schemas.openxmlformats.org/presentationml/2006/main">
  <p:tag name="KSO_WM_BEAUTIFY_FLAG" val="#wm#"/>
  <p:tag name="KSO_WM_SPECIAL_SOURCE" val="bdnull"/>
  <p:tag name="KSO_WM_TEMPLATE_CATEGORY" val="custom"/>
  <p:tag name="KSO_WM_TEMPLATE_INDEX" val="20202594"/>
</p:tagLst>
</file>

<file path=ppt/tags/tag212.xml><?xml version="1.0" encoding="utf-8"?>
<p:tagLst xmlns:p="http://schemas.openxmlformats.org/presentationml/2006/main">
  <p:tag name="KSO_WM_BEAUTIFY_FLAG" val="#wm#"/>
  <p:tag name="KSO_WM_SPECIAL_SOURCE" val="bdnull"/>
  <p:tag name="KSO_WM_TEMPLATE_CATEGORY" val="custom"/>
  <p:tag name="KSO_WM_TEMPLATE_INDEX" val="20202594"/>
</p:tagLst>
</file>

<file path=ppt/tags/tag213.xml><?xml version="1.0" encoding="utf-8"?>
<p:tagLst xmlns:p="http://schemas.openxmlformats.org/presentationml/2006/main">
  <p:tag name="KSO_WM_BEAUTIFY_FLAG" val="#wm#"/>
  <p:tag name="KSO_WM_SPECIAL_SOURCE" val="bdnull"/>
  <p:tag name="KSO_WM_TEMPLATE_CATEGORY" val="custom"/>
  <p:tag name="KSO_WM_TEMPLATE_INDEX" val="20202594"/>
</p:tagLst>
</file>

<file path=ppt/tags/tag214.xml><?xml version="1.0" encoding="utf-8"?>
<p:tagLst xmlns:p="http://schemas.openxmlformats.org/presentationml/2006/main">
  <p:tag name="KSO_WM_BEAUTIFY_FLAG" val="#wm#"/>
  <p:tag name="KSO_WM_SPECIAL_SOURCE" val="bdnull"/>
  <p:tag name="KSO_WM_TEMPLATE_CATEGORY" val="custom"/>
  <p:tag name="KSO_WM_TEMPLATE_INDEX" val="20202594"/>
</p:tagLst>
</file>

<file path=ppt/tags/tag215.xml><?xml version="1.0" encoding="utf-8"?>
<p:tagLst xmlns:p="http://schemas.openxmlformats.org/presentationml/2006/main">
  <p:tag name="KSO_WM_BEAUTIFY_FLAG" val="#wm#"/>
  <p:tag name="KSO_WM_SPECIAL_SOURCE" val="bdnull"/>
  <p:tag name="KSO_WM_TEMPLATE_CATEGORY" val="custom"/>
  <p:tag name="KSO_WM_TEMPLATE_INDEX" val="20202594"/>
</p:tagLst>
</file>

<file path=ppt/tags/tag216.xml><?xml version="1.0" encoding="utf-8"?>
<p:tagLst xmlns:p="http://schemas.openxmlformats.org/presentationml/2006/main">
  <p:tag name="KSO_WM_BEAUTIFY_FLAG" val="#wm#"/>
  <p:tag name="KSO_WM_SPECIAL_SOURCE" val="bdnull"/>
  <p:tag name="KSO_WM_TEMPLATE_CATEGORY" val="custom"/>
  <p:tag name="KSO_WM_TEMPLATE_INDEX" val="20202594"/>
</p:tagLst>
</file>

<file path=ppt/tags/tag217.xml><?xml version="1.0" encoding="utf-8"?>
<p:tagLst xmlns:p="http://schemas.openxmlformats.org/presentationml/2006/main">
  <p:tag name="KSO_WM_SPECIAL_SOURCE" val="bdnull"/>
</p:tagLst>
</file>

<file path=ppt/tags/tag218.xml><?xml version="1.0" encoding="utf-8"?>
<p:tagLst xmlns:p="http://schemas.openxmlformats.org/presentationml/2006/main">
  <p:tag name="KSO_WM_SPECIAL_SOURCE" val="bdnull"/>
</p:tagLst>
</file>

<file path=ppt/tags/tag219.xml><?xml version="1.0" encoding="utf-8"?>
<p:tagLst xmlns:p="http://schemas.openxmlformats.org/presentationml/2006/main">
  <p:tag name="KSO_WM_SPECIAL_SOURCE" val="bdnull"/>
</p:tagLst>
</file>

<file path=ppt/tags/tag2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220.xml><?xml version="1.0" encoding="utf-8"?>
<p:tagLst xmlns:p="http://schemas.openxmlformats.org/presentationml/2006/main">
  <p:tag name="KSO_WM_SPECIAL_SOURCE" val="bdnull"/>
</p:tagLst>
</file>

<file path=ppt/tags/tag221.xml><?xml version="1.0" encoding="utf-8"?>
<p:tagLst xmlns:p="http://schemas.openxmlformats.org/presentationml/2006/main">
  <p:tag name="KSO_WM_SPECIAL_SOURCE" val="bdnull"/>
</p:tagLst>
</file>

<file path=ppt/tags/tag222.xml><?xml version="1.0" encoding="utf-8"?>
<p:tagLst xmlns:p="http://schemas.openxmlformats.org/presentationml/2006/main">
  <p:tag name="KSO_WM_SPECIAL_SOURCE" val="bdnull"/>
</p:tagLst>
</file>

<file path=ppt/tags/tag223.xml><?xml version="1.0" encoding="utf-8"?>
<p:tagLst xmlns:p="http://schemas.openxmlformats.org/presentationml/2006/main">
  <p:tag name="KSO_WM_SPECIAL_SOURCE" val="bdnull"/>
</p:tagLst>
</file>

<file path=ppt/tags/tag224.xml><?xml version="1.0" encoding="utf-8"?>
<p:tagLst xmlns:p="http://schemas.openxmlformats.org/presentationml/2006/main">
  <p:tag name="KSO_WM_SPECIAL_SOURCE" val="bdnull"/>
</p:tagLst>
</file>

<file path=ppt/tags/tag225.xml><?xml version="1.0" encoding="utf-8"?>
<p:tagLst xmlns:p="http://schemas.openxmlformats.org/presentationml/2006/main">
  <p:tag name="KSO_WM_SPECIAL_SOURCE" val="bdnull"/>
</p:tagLst>
</file>

<file path=ppt/tags/tag226.xml><?xml version="1.0" encoding="utf-8"?>
<p:tagLst xmlns:p="http://schemas.openxmlformats.org/presentationml/2006/main">
  <p:tag name="KSO_WM_SPECIAL_SOURCE" val="bdnull"/>
</p:tagLst>
</file>

<file path=ppt/tags/tag2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2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2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2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2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2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2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3.xml><?xml version="1.0" encoding="utf-8"?>
<p:tagLst xmlns:p="http://schemas.openxmlformats.org/presentationml/2006/main">
  <p:tag name="KSO_WM_BEAUTIFY_FLAG" val="#wm#"/>
  <p:tag name="KSO_WM_SLIDE_BACKGROUND_MASK_FLAG" val="1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y*4"/>
  <p:tag name="KSO_WM_UNIT_INDEX" val="4"/>
  <p:tag name="KSO_WM_UNIT_LAYERLEVEL" val="1"/>
  <p:tag name="KSO_WM_UNIT_TYPE" val="y"/>
</p:tagLst>
</file>

<file path=ppt/tags/tag3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3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3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3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3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3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3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3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3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3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4.xml><?xml version="1.0" encoding="utf-8"?>
<p:tagLst xmlns:p="http://schemas.openxmlformats.org/presentationml/2006/main">
  <p:tag name="KSO_WM_BEAUTIFY_FLAG" val="#wm#"/>
  <p:tag name="KSO_WM_SLIDE_BACKGROUND_MASK_FLAG" val="1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y*3"/>
  <p:tag name="KSO_WM_UNIT_INDEX" val="3"/>
  <p:tag name="KSO_WM_UNIT_LAYERLEVEL" val="1"/>
  <p:tag name="KSO_WM_UNIT_TYPE" val="y"/>
</p:tagLst>
</file>

<file path=ppt/tags/tag4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4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4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4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4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4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4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4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4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4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5.xml><?xml version="1.0" encoding="utf-8"?>
<p:tagLst xmlns:p="http://schemas.openxmlformats.org/presentationml/2006/main">
  <p:tag name="KSO_WM_BEAUTIFY_FLAG" val="#wm#"/>
  <p:tag name="KSO_WM_SLIDE_BACKGROUND_MASK_FLAG" val="1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5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5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5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5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5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5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5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5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5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5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6.xml><?xml version="1.0" encoding="utf-8"?>
<p:tagLst xmlns:p="http://schemas.openxmlformats.org/presentationml/2006/main">
  <p:tag name="KSO_WM_BEAUTIFY_FLAG" val="#wm#"/>
  <p:tag name="KSO_WM_SLIDE_BACKGROUND_MASK_FLAG" val="1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6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6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6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6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6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6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6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6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6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6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7.xml><?xml version="1.0" encoding="utf-8"?>
<p:tagLst xmlns:p="http://schemas.openxmlformats.org/presentationml/2006/main">
  <p:tag name="KSO_WM_BEAUTIFY_FLAG" val="#wm#"/>
  <p:tag name="KSO_WM_SLIDE_BACKGROUND_MASK_FLAG" val="1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7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7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7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7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7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7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7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7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7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7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8.xml><?xml version="1.0" encoding="utf-8"?>
<p:tagLst xmlns:p="http://schemas.openxmlformats.org/presentationml/2006/main">
  <p:tag name="KSO_WM_BEAUTIFY_FLAG" val="#wm#"/>
  <p:tag name="KSO_WM_SLIDE_BACKGROUND_MASK_FLAG" val="1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8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8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8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8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8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8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8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8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8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8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9.xml><?xml version="1.0" encoding="utf-8"?>
<p:tagLst xmlns:p="http://schemas.openxmlformats.org/presentationml/2006/main">
  <p:tag name="KSO_WM_BEAUTIFY_FLAG" val="#wm#"/>
  <p:tag name="KSO_WM_SLIDE_BACKGROUND_MASK_FLAG" val="1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9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9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9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9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9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9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9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9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9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9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heme/theme1.xml><?xml version="1.0" encoding="utf-8"?>
<a:theme xmlns:a="http://schemas.openxmlformats.org/drawingml/2006/main" name="1_Office 主题​​">
  <a:themeElements>
    <a:clrScheme name="自定义 103">
      <a:dk1>
        <a:sysClr val="windowText" lastClr="000000"/>
      </a:dk1>
      <a:lt1>
        <a:sysClr val="window" lastClr="FFFFFF"/>
      </a:lt1>
      <a:dk2>
        <a:srgbClr val="E0E3E8"/>
      </a:dk2>
      <a:lt2>
        <a:srgbClr val="FFFFFF"/>
      </a:lt2>
      <a:accent1>
        <a:srgbClr val="89929B"/>
      </a:accent1>
      <a:accent2>
        <a:srgbClr val="7E8690"/>
      </a:accent2>
      <a:accent3>
        <a:srgbClr val="737A84"/>
      </a:accent3>
      <a:accent4>
        <a:srgbClr val="676F79"/>
      </a:accent4>
      <a:accent5>
        <a:srgbClr val="5C636D"/>
      </a:accent5>
      <a:accent6>
        <a:srgbClr val="515762"/>
      </a:accent6>
      <a:hlink>
        <a:srgbClr val="658BD5"/>
      </a:hlink>
      <a:folHlink>
        <a:srgbClr val="A16AA5"/>
      </a:folHlink>
    </a:clrScheme>
    <a:fontScheme name="中国风">
      <a:majorFont>
        <a:latin typeface="Arial"/>
        <a:ea typeface="隶书"/>
        <a:cs typeface="Arial"/>
      </a:majorFont>
      <a:minorFont>
        <a:latin typeface="Arial"/>
        <a:ea typeface="隶书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6495</Words>
  <Application>WPS 演示</Application>
  <PresentationFormat/>
  <Paragraphs>170</Paragraphs>
  <Slides>35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35</vt:i4>
      </vt:variant>
    </vt:vector>
  </HeadingPairs>
  <TitlesOfParts>
    <vt:vector size="37" baseType="lpstr">
      <vt:lpstr>1_Office 主题​​</vt:lpstr>
      <vt:lpstr>Word.Document.12</vt:lpstr>
      <vt:lpstr>七年级下册 文常知识梳理</vt:lpstr>
      <vt:lpstr>第一部分 每课梳理及填空训练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第二部分 真题模拟训练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学科网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rbm.xkw.com</dc:creator>
  <cp:lastModifiedBy>45055</cp:lastModifiedBy>
  <cp:revision>7</cp:revision>
  <cp:lastPrinted>2022-02-25T11:09:00Z</cp:lastPrinted>
  <dcterms:created xsi:type="dcterms:W3CDTF">2022-02-25T11:09:00Z</dcterms:created>
  <dcterms:modified xsi:type="dcterms:W3CDTF">2022-03-10T12:55:43Z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  <property fmtid="{D5CDD505-2E9C-101B-9397-08002B2CF9AE}" pid="6" name="KSOProductBuildVer">
    <vt:lpwstr>2052-10.1.0.5740</vt:lpwstr>
  </property>
</Properties>
</file>