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2" r:id="rId3"/>
    <p:sldId id="266" r:id="rId4"/>
    <p:sldId id="267" r:id="rId6"/>
    <p:sldId id="269" r:id="rId7"/>
    <p:sldId id="273" r:id="rId8"/>
    <p:sldId id="280" r:id="rId9"/>
    <p:sldId id="281" r:id="rId10"/>
    <p:sldId id="282" r:id="rId11"/>
    <p:sldId id="283" r:id="rId12"/>
    <p:sldId id="284" r:id="rId13"/>
    <p:sldId id="285" r:id="rId14"/>
    <p:sldId id="297" r:id="rId15"/>
    <p:sldId id="298" r:id="rId16"/>
    <p:sldId id="300" r:id="rId17"/>
    <p:sldId id="295" r:id="rId18"/>
    <p:sldId id="303" r:id="rId19"/>
    <p:sldId id="304" r:id="rId20"/>
    <p:sldId id="305" r:id="rId21"/>
    <p:sldId id="308" r:id="rId22"/>
    <p:sldId id="309" r:id="rId23"/>
    <p:sldId id="264" r:id="rId24"/>
    <p:sldId id="311" r:id="rId25"/>
    <p:sldId id="265" r:id="rId26"/>
    <p:sldId id="310" r:id="rId27"/>
    <p:sldId id="314" r:id="rId28"/>
    <p:sldId id="315" r:id="rId29"/>
    <p:sldId id="316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6" y="186"/>
      </p:cViewPr>
      <p:guideLst>
        <p:guide orient="horz" pos="2097"/>
        <p:guide pos="38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2AFB1B2A-8749-4E5E-9CB9-0B60F81C46F8}" cxnId="{9B14AF3D-E102-4326-9ACF-927F1668AEC8}" type="parTrans">
      <dgm:prSet/>
      <dgm:spPr/>
      <dgm:t>
        <a:bodyPr/>
        <a:lstStyle/>
        <a:p>
          <a:endParaRPr lang="zh-CN" altLang="en-US"/>
        </a:p>
      </dgm:t>
    </dgm:pt>
    <dgm:pt modelId="{0605F139-5EF0-48E7-A091-192233D2011D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能量</a:t>
          </a:r>
        </a:p>
      </dgm:t>
    </dgm:pt>
    <dgm:pt modelId="{AC2BFF99-DAE2-494A-88AB-85D75BC6D2EE}" cxnId="{F2C4CB12-8435-4C67-816C-0F151AE36485}" type="parTrans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4400">
            <a:latin typeface="微软雅黑" charset="-122"/>
            <a:ea typeface="微软雅黑" charset="-122"/>
          </a:endParaRPr>
        </a:p>
      </dgm:t>
    </dgm:pt>
    <dgm:pt modelId="{4530EE7D-F557-4815-9ED2-EABC47F46978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动能</a:t>
          </a:r>
        </a:p>
      </dgm:t>
    </dgm:pt>
    <dgm:pt modelId="{B98A0394-6758-42EB-8D0E-4491BED52B6C}" cxnId="{F2C4CB12-8435-4C67-816C-0F151AE36485}" type="sibTrans">
      <dgm:prSet/>
      <dgm:spPr/>
      <dgm:t>
        <a:bodyPr/>
        <a:lstStyle/>
        <a:p>
          <a:endParaRPr lang="zh-CN" altLang="en-US"/>
        </a:p>
      </dgm:t>
    </dgm:pt>
    <dgm:pt modelId="{367D7799-1E5C-4947-8AD1-85D1E0D367AF}" cxnId="{6447DB10-1163-4B55-AE32-3911D16036BA}" type="parTrans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4400">
            <a:latin typeface="微软雅黑" charset="-122"/>
            <a:ea typeface="微软雅黑" charset="-122"/>
          </a:endParaRPr>
        </a:p>
      </dgm:t>
    </dgm:pt>
    <dgm:pt modelId="{4E4A1E17-A3EC-4A54-9171-277E11A0B287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势能</a:t>
          </a:r>
        </a:p>
      </dgm:t>
    </dgm:pt>
    <dgm:pt modelId="{9EAB334F-AA91-4141-B6FE-557B19FCD964}" cxnId="{D12B1CFA-F009-4C6E-8C6F-D683E777B2E9}" type="parTrans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4400">
            <a:latin typeface="微软雅黑" charset="-122"/>
            <a:ea typeface="微软雅黑" charset="-122"/>
          </a:endParaRPr>
        </a:p>
      </dgm:t>
    </dgm:pt>
    <dgm:pt modelId="{2B9D6902-DCB2-4AC4-BFAC-AF964742FD39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重力势能</a:t>
          </a:r>
        </a:p>
      </dgm:t>
    </dgm:pt>
    <dgm:pt modelId="{EB4A7ACA-5833-4A98-973D-A8E863091431}" cxnId="{D12B1CFA-F009-4C6E-8C6F-D683E777B2E9}" type="sibTrans">
      <dgm:prSet/>
      <dgm:spPr/>
      <dgm:t>
        <a:bodyPr/>
        <a:lstStyle/>
        <a:p>
          <a:endParaRPr lang="zh-CN" altLang="en-US"/>
        </a:p>
      </dgm:t>
    </dgm:pt>
    <dgm:pt modelId="{581124B7-0397-40F7-9B1D-41220103BA68}" cxnId="{7EA978A7-A99B-4555-97F6-BCA02AFFF571}" type="parTrans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4400">
            <a:latin typeface="微软雅黑" charset="-122"/>
            <a:ea typeface="微软雅黑" charset="-122"/>
          </a:endParaRPr>
        </a:p>
      </dgm:t>
    </dgm:pt>
    <dgm:pt modelId="{C78C4F92-AD69-46C8-910C-41059E8ED0A9}">
      <dgm:prSet phldrT="[文本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弹性势能</a:t>
          </a:r>
        </a:p>
      </dgm:t>
    </dgm:pt>
    <dgm:pt modelId="{A23C44A9-E7A6-467B-BF93-DD0656347715}" cxnId="{7EA978A7-A99B-4555-97F6-BCA02AFFF571}" type="sibTrans">
      <dgm:prSet/>
      <dgm:spPr/>
      <dgm:t>
        <a:bodyPr/>
        <a:lstStyle/>
        <a:p>
          <a:endParaRPr lang="zh-CN" altLang="en-US"/>
        </a:p>
      </dgm:t>
    </dgm:pt>
    <dgm:pt modelId="{7FFEBD18-7D5B-41C0-A8F3-60942A71708D}" cxnId="{6447DB10-1163-4B55-AE32-3911D16036BA}" type="sibTrans">
      <dgm:prSet/>
      <dgm:spPr/>
      <dgm:t>
        <a:bodyPr/>
        <a:lstStyle/>
        <a:p>
          <a:endParaRPr lang="zh-CN" altLang="en-US"/>
        </a:p>
      </dgm:t>
    </dgm:pt>
    <dgm:pt modelId="{E0FFEB56-236E-4FE9-83BF-31494E265D5A}" cxnId="{9B14AF3D-E102-4326-9ACF-927F1668AEC8}" type="sibTrans">
      <dgm:prSet/>
      <dgm:spPr/>
      <dgm:t>
        <a:bodyPr/>
        <a:lstStyle/>
        <a:p>
          <a:endParaRPr lang="zh-CN" altLang="en-US"/>
        </a:p>
      </dgm:t>
    </dgm:pt>
    <dgm:pt modelId="{5FBAB40F-6011-4629-9B30-77C9439C91BF}" type="pres">
      <dgm:prSet presAssocID="{EFE73B03-4D71-4565-8C52-4902BE6377A4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332AA2E-A989-4175-BB73-78EA4C3BDB65}" type="pres">
      <dgm:prSet presAssocID="{0605F139-5EF0-48E7-A091-192233D2011D}" presName="root1"/>
      <dgm:spPr/>
      <dgm:t>
        <a:bodyPr/>
        <a:lstStyle/>
        <a:p/>
      </dgm:t>
    </dgm:pt>
    <dgm:pt modelId="{24E3F4AB-32FB-4CE0-9DAC-FC4DD26B5900}" type="pres">
      <dgm:prSet presAssocID="{0605F139-5EF0-48E7-A091-192233D2011D}" presName="LevelOneTextNode" presStyleLbl="node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F25638-8073-4DA7-9390-5AC06A304565}" type="pres">
      <dgm:prSet presAssocID="{0605F139-5EF0-48E7-A091-192233D2011D}" presName="level2hierChild"/>
      <dgm:spPr/>
      <dgm:t>
        <a:bodyPr/>
        <a:lstStyle/>
        <a:p/>
      </dgm:t>
    </dgm:pt>
    <dgm:pt modelId="{B47BD6C9-6D53-4A69-975F-9CF96E25F10F}" type="pres">
      <dgm:prSet presAssocID="{AC2BFF99-DAE2-494A-88AB-85D75BC6D2EE}" presName="conn2-1" presStyleLbl="parChTrans1D2" presStyleCnt="2"/>
      <dgm:spPr/>
      <dgm:t>
        <a:bodyPr/>
        <a:lstStyle/>
        <a:p>
          <a:endParaRPr lang="zh-CN" altLang="en-US"/>
        </a:p>
      </dgm:t>
    </dgm:pt>
    <dgm:pt modelId="{C1833E64-0598-4ED8-B73B-4C820BB35531}" type="pres">
      <dgm:prSet presAssocID="{AC2BFF99-DAE2-494A-88AB-85D75BC6D2EE}" presName="connTx" presStyleLbl="parChTrans2D2" presStyleCnt="2"/>
      <dgm:spPr/>
      <dgm:t>
        <a:bodyPr/>
        <a:lstStyle/>
        <a:p>
          <a:endParaRPr lang="zh-CN" altLang="en-US"/>
        </a:p>
      </dgm:t>
    </dgm:pt>
    <dgm:pt modelId="{46F58ACF-5130-428E-B3EF-87D6FEC0C921}" type="pres">
      <dgm:prSet presAssocID="{4530EE7D-F557-4815-9ED2-EABC47F46978}" presName="root2"/>
      <dgm:spPr/>
      <dgm:t>
        <a:bodyPr/>
        <a:lstStyle/>
        <a:p/>
      </dgm:t>
    </dgm:pt>
    <dgm:pt modelId="{3C0D5057-54F2-42F8-ADAD-AA27A1CC1A1B}" type="pres">
      <dgm:prSet presAssocID="{4530EE7D-F557-4815-9ED2-EABC47F46978}" presName="LevelTwoTextNode" presStyleLbl="node2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673F39-879C-4946-8DC7-FD68F0552920}" type="pres">
      <dgm:prSet presAssocID="{4530EE7D-F557-4815-9ED2-EABC47F46978}" presName="level3hierChild"/>
      <dgm:spPr/>
      <dgm:t>
        <a:bodyPr/>
        <a:lstStyle/>
        <a:p/>
      </dgm:t>
    </dgm:pt>
    <dgm:pt modelId="{2E81B90F-7494-41FF-808F-F7F82B993B40}" type="pres">
      <dgm:prSet presAssocID="{367D7799-1E5C-4947-8AD1-85D1E0D367AF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0F4B7785-0023-487B-801C-9850969E1D34}" type="pres">
      <dgm:prSet presAssocID="{367D7799-1E5C-4947-8AD1-85D1E0D367AF}" presName="connTx" presStyleLbl="parChTrans2D2" presStyleIdx="1" presStyleCnt="2"/>
      <dgm:spPr/>
      <dgm:t>
        <a:bodyPr/>
        <a:lstStyle/>
        <a:p>
          <a:endParaRPr lang="zh-CN" altLang="en-US"/>
        </a:p>
      </dgm:t>
    </dgm:pt>
    <dgm:pt modelId="{4925E953-147A-4210-9A9C-63730A307231}" type="pres">
      <dgm:prSet presAssocID="{4E4A1E17-A3EC-4A54-9171-277E11A0B287}" presName="root2"/>
      <dgm:spPr/>
      <dgm:t>
        <a:bodyPr/>
        <a:lstStyle/>
        <a:p/>
      </dgm:t>
    </dgm:pt>
    <dgm:pt modelId="{3D382021-A429-4403-82FF-5A95DD3EBB20}" type="pres">
      <dgm:prSet presAssocID="{4E4A1E17-A3EC-4A54-9171-277E11A0B28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D231649-1A42-47D5-A289-01058E6A05B6}" type="pres">
      <dgm:prSet presAssocID="{4E4A1E17-A3EC-4A54-9171-277E11A0B287}" presName="level3hierChild"/>
      <dgm:spPr/>
      <dgm:t>
        <a:bodyPr/>
        <a:lstStyle/>
        <a:p/>
      </dgm:t>
    </dgm:pt>
    <dgm:pt modelId="{B68D4CB7-ED76-4EEE-B7F0-455597F5F947}" type="pres">
      <dgm:prSet presAssocID="{9EAB334F-AA91-4141-B6FE-557B19FCD964}" presName="conn2-1" presStyleLbl="parChTrans1D3" presStyleCnt="2"/>
      <dgm:spPr/>
      <dgm:t>
        <a:bodyPr/>
        <a:lstStyle/>
        <a:p>
          <a:endParaRPr lang="zh-CN" altLang="en-US"/>
        </a:p>
      </dgm:t>
    </dgm:pt>
    <dgm:pt modelId="{5CB1AA4B-5999-455A-85BE-A2532A5BECF0}" type="pres">
      <dgm:prSet presAssocID="{9EAB334F-AA91-4141-B6FE-557B19FCD964}" presName="connTx" presStyleLbl="parChTrans2D3" presStyleCnt="2"/>
      <dgm:spPr/>
      <dgm:t>
        <a:bodyPr/>
        <a:lstStyle/>
        <a:p>
          <a:endParaRPr lang="zh-CN" altLang="en-US"/>
        </a:p>
      </dgm:t>
    </dgm:pt>
    <dgm:pt modelId="{A1B09372-2280-4FF7-9810-328BF9428FDA}" type="pres">
      <dgm:prSet presAssocID="{2B9D6902-DCB2-4AC4-BFAC-AF964742FD39}" presName="root2"/>
      <dgm:spPr/>
      <dgm:t>
        <a:bodyPr/>
        <a:lstStyle/>
        <a:p/>
      </dgm:t>
    </dgm:pt>
    <dgm:pt modelId="{402901F7-4C4B-47C4-BE12-824FDFB99F9B}" type="pres">
      <dgm:prSet presAssocID="{2B9D6902-DCB2-4AC4-BFAC-AF964742FD39}" presName="LevelTwoTextNode" presStyleLbl="node3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115C91-152F-4201-BB89-A30029998550}" type="pres">
      <dgm:prSet presAssocID="{2B9D6902-DCB2-4AC4-BFAC-AF964742FD39}" presName="level3hierChild"/>
      <dgm:spPr/>
      <dgm:t>
        <a:bodyPr/>
        <a:lstStyle/>
        <a:p/>
      </dgm:t>
    </dgm:pt>
    <dgm:pt modelId="{E81582B1-A130-479F-ACE3-61EF727591CE}" type="pres">
      <dgm:prSet presAssocID="{581124B7-0397-40F7-9B1D-41220103BA68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C3EBFA62-33AA-4455-9D61-7B96DA4B37A4}" type="pres">
      <dgm:prSet presAssocID="{581124B7-0397-40F7-9B1D-41220103BA68}" presName="connTx" presStyleLbl="parChTrans2D3" presStyleIdx="1" presStyleCnt="2"/>
      <dgm:spPr/>
      <dgm:t>
        <a:bodyPr/>
        <a:lstStyle/>
        <a:p>
          <a:endParaRPr lang="zh-CN" altLang="en-US"/>
        </a:p>
      </dgm:t>
    </dgm:pt>
    <dgm:pt modelId="{2DF34A52-3962-401F-8488-13EE54243675}" type="pres">
      <dgm:prSet presAssocID="{C78C4F92-AD69-46C8-910C-41059E8ED0A9}" presName="root2"/>
      <dgm:spPr/>
      <dgm:t>
        <a:bodyPr/>
        <a:lstStyle/>
        <a:p/>
      </dgm:t>
    </dgm:pt>
    <dgm:pt modelId="{29F748CF-C0E7-4DEA-B3A3-0E8AEB5CA964}" type="pres">
      <dgm:prSet presAssocID="{C78C4F92-AD69-46C8-910C-41059E8ED0A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2AC44EF-F1FC-4C54-8D55-2436304955F9}" type="pres">
      <dgm:prSet presAssocID="{C78C4F92-AD69-46C8-910C-41059E8ED0A9}" presName="level3hierChild"/>
      <dgm:spPr/>
      <dgm:t>
        <a:bodyPr/>
        <a:lstStyle/>
        <a:p/>
      </dgm:t>
    </dgm:pt>
  </dgm:ptLst>
  <dgm:cxnLst>
    <dgm:cxn modelId="{9B14AF3D-E102-4326-9ACF-927F1668AEC8}" srcId="{EFE73B03-4D71-4565-8C52-4902BE6377A4}" destId="{0605F139-5EF0-48E7-A091-192233D2011D}" srcOrd="0" destOrd="0" parTransId="{2AFB1B2A-8749-4E5E-9CB9-0B60F81C46F8}" sibTransId="{E0FFEB56-236E-4FE9-83BF-31494E265D5A}"/>
    <dgm:cxn modelId="{F2C4CB12-8435-4C67-816C-0F151AE36485}" srcId="{0605F139-5EF0-48E7-A091-192233D2011D}" destId="{4530EE7D-F557-4815-9ED2-EABC47F46978}" srcOrd="0" destOrd="0" parTransId="{AC2BFF99-DAE2-494A-88AB-85D75BC6D2EE}" sibTransId="{B98A0394-6758-42EB-8D0E-4491BED52B6C}"/>
    <dgm:cxn modelId="{6447DB10-1163-4B55-AE32-3911D16036BA}" srcId="{0605F139-5EF0-48E7-A091-192233D2011D}" destId="{4E4A1E17-A3EC-4A54-9171-277E11A0B287}" srcOrd="1" destOrd="0" parTransId="{367D7799-1E5C-4947-8AD1-85D1E0D367AF}" sibTransId="{7FFEBD18-7D5B-41C0-A8F3-60942A71708D}"/>
    <dgm:cxn modelId="{D12B1CFA-F009-4C6E-8C6F-D683E777B2E9}" srcId="{4E4A1E17-A3EC-4A54-9171-277E11A0B287}" destId="{2B9D6902-DCB2-4AC4-BFAC-AF964742FD39}" srcOrd="0" destOrd="0" parTransId="{9EAB334F-AA91-4141-B6FE-557B19FCD964}" sibTransId="{EB4A7ACA-5833-4A98-973D-A8E863091431}"/>
    <dgm:cxn modelId="{7EA978A7-A99B-4555-97F6-BCA02AFFF571}" srcId="{4E4A1E17-A3EC-4A54-9171-277E11A0B287}" destId="{C78C4F92-AD69-46C8-910C-41059E8ED0A9}" srcOrd="1" destOrd="0" parTransId="{581124B7-0397-40F7-9B1D-41220103BA68}" sibTransId="{A23C44A9-E7A6-467B-BF93-DD0656347715}"/>
    <dgm:cxn modelId="{BCFCCFF3-3DBF-4C11-9489-4CEC1BDEECC9}" type="presOf" srcId="{EFE73B03-4D71-4565-8C52-4902BE6377A4}" destId="{5FBAB40F-6011-4629-9B30-77C9439C91BF}" srcOrd="0" destOrd="0" presId="urn:microsoft.com/office/officeart/2005/8/layout/hierarchy2#1"/>
    <dgm:cxn modelId="{2A56AAC0-BA79-4FDE-BF9F-93340CDD3CA3}" type="presParOf" srcId="{5FBAB40F-6011-4629-9B30-77C9439C91BF}" destId="{2332AA2E-A989-4175-BB73-78EA4C3BDB65}" srcOrd="0" destOrd="0" presId="urn:microsoft.com/office/officeart/2005/8/layout/hierarchy2#1"/>
    <dgm:cxn modelId="{9CA6ADA3-7D2B-4FE4-999E-E73B25BEC203}" type="presParOf" srcId="{2332AA2E-A989-4175-BB73-78EA4C3BDB65}" destId="{24E3F4AB-32FB-4CE0-9DAC-FC4DD26B5900}" srcOrd="0" destOrd="0" presId="urn:microsoft.com/office/officeart/2005/8/layout/hierarchy2#1"/>
    <dgm:cxn modelId="{98AA8F57-C79C-4F3E-9CE2-7484F0699656}" type="presOf" srcId="{0605F139-5EF0-48E7-A091-192233D2011D}" destId="{24E3F4AB-32FB-4CE0-9DAC-FC4DD26B5900}" srcOrd="0" destOrd="0" presId="urn:microsoft.com/office/officeart/2005/8/layout/hierarchy2#1"/>
    <dgm:cxn modelId="{B2760BC8-C27F-479F-9B0D-C9829A33CA89}" type="presParOf" srcId="{2332AA2E-A989-4175-BB73-78EA4C3BDB65}" destId="{44F25638-8073-4DA7-9390-5AC06A304565}" srcOrd="1" destOrd="0" presId="urn:microsoft.com/office/officeart/2005/8/layout/hierarchy2#1"/>
    <dgm:cxn modelId="{BA619AF1-2E18-4C3B-9B30-F918AC7EC4D8}" type="presParOf" srcId="{44F25638-8073-4DA7-9390-5AC06A304565}" destId="{B47BD6C9-6D53-4A69-975F-9CF96E25F10F}" srcOrd="0" destOrd="0" presId="urn:microsoft.com/office/officeart/2005/8/layout/hierarchy2#1"/>
    <dgm:cxn modelId="{A0888842-3262-46A8-B143-BE23D19EB7A9}" type="presOf" srcId="{AC2BFF99-DAE2-494A-88AB-85D75BC6D2EE}" destId="{B47BD6C9-6D53-4A69-975F-9CF96E25F10F}" srcOrd="0" destOrd="0" presId="urn:microsoft.com/office/officeart/2005/8/layout/hierarchy2#1"/>
    <dgm:cxn modelId="{EA00CCA3-4AB9-4CBB-B736-5A42EB75F5A9}" type="presParOf" srcId="{B47BD6C9-6D53-4A69-975F-9CF96E25F10F}" destId="{C1833E64-0598-4ED8-B73B-4C820BB35531}" srcOrd="0" destOrd="0" presId="urn:microsoft.com/office/officeart/2005/8/layout/hierarchy2#1"/>
    <dgm:cxn modelId="{46E86975-B8C2-425E-B69A-52DF4D719FE3}" type="presOf" srcId="{AC2BFF99-DAE2-494A-88AB-85D75BC6D2EE}" destId="{C1833E64-0598-4ED8-B73B-4C820BB35531}" srcOrd="1" destOrd="0" presId="urn:microsoft.com/office/officeart/2005/8/layout/hierarchy2#1"/>
    <dgm:cxn modelId="{9971508D-46B0-43E1-9B49-8C13A0576EE1}" type="presParOf" srcId="{44F25638-8073-4DA7-9390-5AC06A304565}" destId="{46F58ACF-5130-428E-B3EF-87D6FEC0C921}" srcOrd="1" destOrd="0" presId="urn:microsoft.com/office/officeart/2005/8/layout/hierarchy2#1"/>
    <dgm:cxn modelId="{13C2A1E6-6291-4C76-AFBD-5C2AB615F84E}" type="presParOf" srcId="{46F58ACF-5130-428E-B3EF-87D6FEC0C921}" destId="{3C0D5057-54F2-42F8-ADAD-AA27A1CC1A1B}" srcOrd="0" destOrd="0" presId="urn:microsoft.com/office/officeart/2005/8/layout/hierarchy2#1"/>
    <dgm:cxn modelId="{AF0FE963-C224-4F7D-A142-11A51BE2DF67}" type="presOf" srcId="{4530EE7D-F557-4815-9ED2-EABC47F46978}" destId="{3C0D5057-54F2-42F8-ADAD-AA27A1CC1A1B}" srcOrd="0" destOrd="0" presId="urn:microsoft.com/office/officeart/2005/8/layout/hierarchy2#1"/>
    <dgm:cxn modelId="{08FE796A-38EE-463F-B67C-21662CD4595F}" type="presParOf" srcId="{46F58ACF-5130-428E-B3EF-87D6FEC0C921}" destId="{48673F39-879C-4946-8DC7-FD68F0552920}" srcOrd="1" destOrd="0" presId="urn:microsoft.com/office/officeart/2005/8/layout/hierarchy2#1"/>
    <dgm:cxn modelId="{9A199B74-A465-43BA-BEB0-A07BE52DFE89}" type="presParOf" srcId="{44F25638-8073-4DA7-9390-5AC06A304565}" destId="{2E81B90F-7494-41FF-808F-F7F82B993B40}" srcOrd="2" destOrd="0" presId="urn:microsoft.com/office/officeart/2005/8/layout/hierarchy2#1"/>
    <dgm:cxn modelId="{17E96B10-5C3C-4EDC-8A0E-C46F59667377}" type="presOf" srcId="{367D7799-1E5C-4947-8AD1-85D1E0D367AF}" destId="{2E81B90F-7494-41FF-808F-F7F82B993B40}" srcOrd="0" destOrd="0" presId="urn:microsoft.com/office/officeart/2005/8/layout/hierarchy2#1"/>
    <dgm:cxn modelId="{06637286-86F8-45AF-8BD8-A290E7811AD6}" type="presParOf" srcId="{2E81B90F-7494-41FF-808F-F7F82B993B40}" destId="{0F4B7785-0023-487B-801C-9850969E1D34}" srcOrd="0" destOrd="0" presId="urn:microsoft.com/office/officeart/2005/8/layout/hierarchy2#1"/>
    <dgm:cxn modelId="{14AC44B8-CE5A-46F9-862B-DD364ACABFE4}" type="presOf" srcId="{367D7799-1E5C-4947-8AD1-85D1E0D367AF}" destId="{0F4B7785-0023-487B-801C-9850969E1D34}" srcOrd="1" destOrd="0" presId="urn:microsoft.com/office/officeart/2005/8/layout/hierarchy2#1"/>
    <dgm:cxn modelId="{1B74E363-887A-4C93-9957-9A92FA2478B7}" type="presParOf" srcId="{44F25638-8073-4DA7-9390-5AC06A304565}" destId="{4925E953-147A-4210-9A9C-63730A307231}" srcOrd="3" destOrd="0" presId="urn:microsoft.com/office/officeart/2005/8/layout/hierarchy2#1"/>
    <dgm:cxn modelId="{167DA981-099C-426C-A02B-272B8822D8E3}" type="presParOf" srcId="{4925E953-147A-4210-9A9C-63730A307231}" destId="{3D382021-A429-4403-82FF-5A95DD3EBB20}" srcOrd="0" destOrd="0" presId="urn:microsoft.com/office/officeart/2005/8/layout/hierarchy2#1"/>
    <dgm:cxn modelId="{C0E056D9-03C9-4CAE-84EB-5D98FD3545DA}" type="presOf" srcId="{4E4A1E17-A3EC-4A54-9171-277E11A0B287}" destId="{3D382021-A429-4403-82FF-5A95DD3EBB20}" srcOrd="0" destOrd="0" presId="urn:microsoft.com/office/officeart/2005/8/layout/hierarchy2#1"/>
    <dgm:cxn modelId="{AAA1580D-8927-4D88-872B-5EB195B07651}" type="presParOf" srcId="{4925E953-147A-4210-9A9C-63730A307231}" destId="{6D231649-1A42-47D5-A289-01058E6A05B6}" srcOrd="1" destOrd="0" presId="urn:microsoft.com/office/officeart/2005/8/layout/hierarchy2#1"/>
    <dgm:cxn modelId="{225231FC-E546-41AA-B57B-5E539733015B}" type="presParOf" srcId="{6D231649-1A42-47D5-A289-01058E6A05B6}" destId="{B68D4CB7-ED76-4EEE-B7F0-455597F5F947}" srcOrd="0" destOrd="0" presId="urn:microsoft.com/office/officeart/2005/8/layout/hierarchy2#1"/>
    <dgm:cxn modelId="{005E5599-3F71-4D99-B1EC-AB957BFD3118}" type="presOf" srcId="{9EAB334F-AA91-4141-B6FE-557B19FCD964}" destId="{B68D4CB7-ED76-4EEE-B7F0-455597F5F947}" srcOrd="0" destOrd="0" presId="urn:microsoft.com/office/officeart/2005/8/layout/hierarchy2#1"/>
    <dgm:cxn modelId="{76EADBA8-5CE4-47FC-8410-12155C9CC15F}" type="presParOf" srcId="{B68D4CB7-ED76-4EEE-B7F0-455597F5F947}" destId="{5CB1AA4B-5999-455A-85BE-A2532A5BECF0}" srcOrd="0" destOrd="0" presId="urn:microsoft.com/office/officeart/2005/8/layout/hierarchy2#1"/>
    <dgm:cxn modelId="{4E20359C-0F04-4474-9DCD-326C841366AA}" type="presOf" srcId="{9EAB334F-AA91-4141-B6FE-557B19FCD964}" destId="{5CB1AA4B-5999-455A-85BE-A2532A5BECF0}" srcOrd="1" destOrd="0" presId="urn:microsoft.com/office/officeart/2005/8/layout/hierarchy2#1"/>
    <dgm:cxn modelId="{6AF60DC1-0455-4A85-8A04-05199D1F61BD}" type="presParOf" srcId="{6D231649-1A42-47D5-A289-01058E6A05B6}" destId="{A1B09372-2280-4FF7-9810-328BF9428FDA}" srcOrd="1" destOrd="0" presId="urn:microsoft.com/office/officeart/2005/8/layout/hierarchy2#1"/>
    <dgm:cxn modelId="{15F9F30D-2A11-4077-9655-CE53D3143E48}" type="presParOf" srcId="{A1B09372-2280-4FF7-9810-328BF9428FDA}" destId="{402901F7-4C4B-47C4-BE12-824FDFB99F9B}" srcOrd="0" destOrd="0" presId="urn:microsoft.com/office/officeart/2005/8/layout/hierarchy2#1"/>
    <dgm:cxn modelId="{0AEB91B8-184B-49F2-9F97-6BF1500462F0}" type="presOf" srcId="{2B9D6902-DCB2-4AC4-BFAC-AF964742FD39}" destId="{402901F7-4C4B-47C4-BE12-824FDFB99F9B}" srcOrd="0" destOrd="0" presId="urn:microsoft.com/office/officeart/2005/8/layout/hierarchy2#1"/>
    <dgm:cxn modelId="{10375063-72F0-49F8-8FCA-E1B0700620D2}" type="presParOf" srcId="{A1B09372-2280-4FF7-9810-328BF9428FDA}" destId="{48115C91-152F-4201-BB89-A30029998550}" srcOrd="1" destOrd="0" presId="urn:microsoft.com/office/officeart/2005/8/layout/hierarchy2#1"/>
    <dgm:cxn modelId="{BA22F4C6-3279-4B8D-840D-BF3B8005D7E1}" type="presParOf" srcId="{6D231649-1A42-47D5-A289-01058E6A05B6}" destId="{E81582B1-A130-479F-ACE3-61EF727591CE}" srcOrd="2" destOrd="0" presId="urn:microsoft.com/office/officeart/2005/8/layout/hierarchy2#1"/>
    <dgm:cxn modelId="{A151CC45-4F71-4C4E-B55A-DA68C2D44A90}" type="presOf" srcId="{581124B7-0397-40F7-9B1D-41220103BA68}" destId="{E81582B1-A130-479F-ACE3-61EF727591CE}" srcOrd="0" destOrd="0" presId="urn:microsoft.com/office/officeart/2005/8/layout/hierarchy2#1"/>
    <dgm:cxn modelId="{525F74BC-5F1D-4AB5-B7F0-5AA4EEC1D137}" type="presParOf" srcId="{E81582B1-A130-479F-ACE3-61EF727591CE}" destId="{C3EBFA62-33AA-4455-9D61-7B96DA4B37A4}" srcOrd="0" destOrd="0" presId="urn:microsoft.com/office/officeart/2005/8/layout/hierarchy2#1"/>
    <dgm:cxn modelId="{F24DF00E-84E3-45A5-8C55-A0954907C830}" type="presOf" srcId="{581124B7-0397-40F7-9B1D-41220103BA68}" destId="{C3EBFA62-33AA-4455-9D61-7B96DA4B37A4}" srcOrd="1" destOrd="0" presId="urn:microsoft.com/office/officeart/2005/8/layout/hierarchy2#1"/>
    <dgm:cxn modelId="{B32A03A4-5161-45F8-8B4B-E8459DD95408}" type="presParOf" srcId="{6D231649-1A42-47D5-A289-01058E6A05B6}" destId="{2DF34A52-3962-401F-8488-13EE54243675}" srcOrd="3" destOrd="0" presId="urn:microsoft.com/office/officeart/2005/8/layout/hierarchy2#1"/>
    <dgm:cxn modelId="{6FC36138-6FB3-42CB-A910-00B879BC191E}" type="presParOf" srcId="{2DF34A52-3962-401F-8488-13EE54243675}" destId="{29F748CF-C0E7-4DEA-B3A3-0E8AEB5CA964}" srcOrd="0" destOrd="0" presId="urn:microsoft.com/office/officeart/2005/8/layout/hierarchy2#1"/>
    <dgm:cxn modelId="{1DBDC3B5-FFF2-4464-8306-DBAA426F5FC3}" type="presOf" srcId="{C78C4F92-AD69-46C8-910C-41059E8ED0A9}" destId="{29F748CF-C0E7-4DEA-B3A3-0E8AEB5CA964}" srcOrd="0" destOrd="0" presId="urn:microsoft.com/office/officeart/2005/8/layout/hierarchy2#1"/>
    <dgm:cxn modelId="{30C48BDB-8B65-4ED4-974B-563978E54ED2}" type="presParOf" srcId="{2DF34A52-3962-401F-8488-13EE54243675}" destId="{02AC44EF-F1FC-4C54-8D55-2436304955F9}" srcOrd="1" destOrd="0" presId="urn:microsoft.com/office/officeart/2005/8/layout/hierarchy2#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1" name="组合 0"/>
      <dsp:cNvGrpSpPr/>
    </dsp:nvGrpSpPr>
    <dsp:grpSpPr>
      <a:xfrm>
        <a:off x="0" y="0"/>
        <a:ext cx="12197080" cy="3375660"/>
        <a:chOff x="0" y="0"/>
        <a:chExt cx="12197080" cy="3375660"/>
      </a:xfrm>
    </dsp:grpSpPr>
    <dsp:sp>
      <dsp:nvSpPr>
        <dsp:cNvPr id="2" name="圆角矩形 1"/>
        <dsp:cNvSpPr/>
      </dsp:nvSpPr>
      <dsp:spPr bwMode="white">
        <a:xfrm>
          <a:off x="1391198" y="712295"/>
          <a:ext cx="2477549" cy="123877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7940" tIns="27940" rIns="27940" bIns="27940" anchor="ctr"/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能量</a:t>
          </a:r>
        </a:p>
      </dsp:txBody>
      <dsp:txXfrm>
        <a:off x="1391198" y="712295"/>
        <a:ext cx="2477549" cy="1238774"/>
      </dsp:txXfrm>
    </dsp:sp>
    <dsp:sp>
      <dsp:nvSpPr>
        <dsp:cNvPr id="3" name="任意多边形 2"/>
        <dsp:cNvSpPr/>
      </dsp:nvSpPr>
      <dsp:spPr bwMode="white">
        <a:xfrm>
          <a:off x="3754034" y="885535"/>
          <a:ext cx="1220444" cy="180000"/>
        </a:xfrm>
        <a:custGeom>
          <a:avLst/>
          <a:gdLst/>
          <a:ahLst/>
          <a:cxnLst/>
          <a:pathLst>
            <a:path w="1922" h="283">
              <a:moveTo>
                <a:pt x="181" y="703"/>
              </a:moveTo>
              <a:lnTo>
                <a:pt x="1741" y="-41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754034" y="885535"/>
        <a:ext cx="1220444" cy="180000"/>
      </dsp:txXfrm>
    </dsp:sp>
    <dsp:sp>
      <dsp:nvSpPr>
        <dsp:cNvPr id="4" name="圆角矩形 3"/>
        <dsp:cNvSpPr/>
      </dsp:nvSpPr>
      <dsp:spPr bwMode="white">
        <a:xfrm>
          <a:off x="4859766" y="0"/>
          <a:ext cx="2477549" cy="123877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7940" tIns="27940" rIns="27940" bIns="27940" anchor="ctr"/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动能</a:t>
          </a:r>
        </a:p>
      </dsp:txBody>
      <dsp:txXfrm>
        <a:off x="4859766" y="0"/>
        <a:ext cx="2477549" cy="1238774"/>
      </dsp:txXfrm>
    </dsp:sp>
    <dsp:sp>
      <dsp:nvSpPr>
        <dsp:cNvPr id="5" name="任意多边形 4"/>
        <dsp:cNvSpPr/>
      </dsp:nvSpPr>
      <dsp:spPr bwMode="white">
        <a:xfrm>
          <a:off x="3754034" y="1597830"/>
          <a:ext cx="1220444" cy="180000"/>
        </a:xfrm>
        <a:custGeom>
          <a:avLst/>
          <a:gdLst/>
          <a:ahLst/>
          <a:cxnLst/>
          <a:pathLst>
            <a:path w="1922" h="283">
              <a:moveTo>
                <a:pt x="181" y="-419"/>
              </a:moveTo>
              <a:lnTo>
                <a:pt x="1741" y="70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754034" y="1597830"/>
        <a:ext cx="1220444" cy="180000"/>
      </dsp:txXfrm>
    </dsp:sp>
    <dsp:sp>
      <dsp:nvSpPr>
        <dsp:cNvPr id="6" name="圆角矩形 5"/>
        <dsp:cNvSpPr/>
      </dsp:nvSpPr>
      <dsp:spPr bwMode="white">
        <a:xfrm>
          <a:off x="4859766" y="1424590"/>
          <a:ext cx="2477549" cy="123877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7940" tIns="27940" rIns="27940" bIns="27940" anchor="ctr"/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势能</a:t>
          </a:r>
        </a:p>
      </dsp:txBody>
      <dsp:txXfrm>
        <a:off x="4859766" y="1424590"/>
        <a:ext cx="2477549" cy="1238774"/>
      </dsp:txXfrm>
    </dsp:sp>
    <dsp:sp>
      <dsp:nvSpPr>
        <dsp:cNvPr id="7" name="任意多边形 6"/>
        <dsp:cNvSpPr/>
      </dsp:nvSpPr>
      <dsp:spPr bwMode="white">
        <a:xfrm>
          <a:off x="7222602" y="1597830"/>
          <a:ext cx="1220444" cy="180000"/>
        </a:xfrm>
        <a:custGeom>
          <a:avLst/>
          <a:gdLst/>
          <a:ahLst/>
          <a:cxnLst/>
          <a:pathLst>
            <a:path w="1922" h="283">
              <a:moveTo>
                <a:pt x="181" y="703"/>
              </a:moveTo>
              <a:lnTo>
                <a:pt x="1741" y="-419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7222602" y="1597830"/>
        <a:ext cx="1220444" cy="180000"/>
      </dsp:txXfrm>
    </dsp:sp>
    <dsp:sp>
      <dsp:nvSpPr>
        <dsp:cNvPr id="8" name="圆角矩形 7"/>
        <dsp:cNvSpPr/>
      </dsp:nvSpPr>
      <dsp:spPr bwMode="white">
        <a:xfrm>
          <a:off x="8328334" y="712295"/>
          <a:ext cx="2477549" cy="123877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7940" tIns="27940" rIns="27940" bIns="27940" anchor="ctr"/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重力势能</a:t>
          </a:r>
        </a:p>
      </dsp:txBody>
      <dsp:txXfrm>
        <a:off x="8328334" y="712295"/>
        <a:ext cx="2477549" cy="1238774"/>
      </dsp:txXfrm>
    </dsp:sp>
    <dsp:sp>
      <dsp:nvSpPr>
        <dsp:cNvPr id="9" name="任意多边形 8"/>
        <dsp:cNvSpPr/>
      </dsp:nvSpPr>
      <dsp:spPr bwMode="white">
        <a:xfrm>
          <a:off x="7222602" y="2310125"/>
          <a:ext cx="1220444" cy="180000"/>
        </a:xfrm>
        <a:custGeom>
          <a:avLst/>
          <a:gdLst/>
          <a:ahLst/>
          <a:cxnLst/>
          <a:pathLst>
            <a:path w="1922" h="283">
              <a:moveTo>
                <a:pt x="181" y="-419"/>
              </a:moveTo>
              <a:lnTo>
                <a:pt x="1741" y="703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7222602" y="2310125"/>
        <a:ext cx="1220444" cy="180000"/>
      </dsp:txXfrm>
    </dsp:sp>
    <dsp:sp>
      <dsp:nvSpPr>
        <dsp:cNvPr id="10" name="圆角矩形 9"/>
        <dsp:cNvSpPr/>
      </dsp:nvSpPr>
      <dsp:spPr bwMode="white">
        <a:xfrm>
          <a:off x="8328334" y="2136886"/>
          <a:ext cx="2477549" cy="123877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7940" tIns="27940" rIns="27940" bIns="27940" anchor="ctr"/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>
              <a:latin typeface="微软雅黑" charset="-122"/>
              <a:ea typeface="微软雅黑" charset="-122"/>
            </a:rPr>
            <a:t>弹性势能</a:t>
          </a:r>
        </a:p>
      </dsp:txBody>
      <dsp:txXfrm>
        <a:off x="8328334" y="2136886"/>
        <a:ext cx="2477549" cy="1238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609.xml"/><Relationship Id="rId5" Type="http://schemas.openxmlformats.org/officeDocument/2006/relationships/tags" Target="../tags/tag608.xml"/><Relationship Id="rId4" Type="http://schemas.openxmlformats.org/officeDocument/2006/relationships/tags" Target="../tags/tag607.xml"/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5" Type="http://schemas.openxmlformats.org/officeDocument/2006/relationships/tags" Target="../tags/tag481.xml"/><Relationship Id="rId4" Type="http://schemas.openxmlformats.org/officeDocument/2006/relationships/tags" Target="../tags/tag480.xml"/><Relationship Id="rId3" Type="http://schemas.openxmlformats.org/officeDocument/2006/relationships/tags" Target="../tags/tag47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5" Type="http://schemas.openxmlformats.org/officeDocument/2006/relationships/tags" Target="../tags/tag496.xml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3" Type="http://schemas.openxmlformats.org/officeDocument/2006/relationships/tags" Target="../tags/tag51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5" Type="http://schemas.openxmlformats.org/officeDocument/2006/relationships/tags" Target="../tags/tag551.xml"/><Relationship Id="rId4" Type="http://schemas.openxmlformats.org/officeDocument/2006/relationships/tags" Target="../tags/tag550.xml"/><Relationship Id="rId3" Type="http://schemas.openxmlformats.org/officeDocument/2006/relationships/tags" Target="../tags/tag54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5" Type="http://schemas.openxmlformats.org/officeDocument/2006/relationships/tags" Target="../tags/tag558.xml"/><Relationship Id="rId4" Type="http://schemas.openxmlformats.org/officeDocument/2006/relationships/tags" Target="../tags/tag557.xml"/><Relationship Id="rId3" Type="http://schemas.openxmlformats.org/officeDocument/2006/relationships/tags" Target="../tags/tag55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5" Type="http://schemas.openxmlformats.org/officeDocument/2006/relationships/tags" Target="../tags/tag575.xml"/><Relationship Id="rId4" Type="http://schemas.openxmlformats.org/officeDocument/2006/relationships/tags" Target="../tags/tag574.xml"/><Relationship Id="rId3" Type="http://schemas.openxmlformats.org/officeDocument/2006/relationships/tags" Target="../tags/tag57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5" Type="http://schemas.openxmlformats.org/officeDocument/2006/relationships/tags" Target="../tags/tag580.xml"/><Relationship Id="rId4" Type="http://schemas.openxmlformats.org/officeDocument/2006/relationships/tags" Target="../tags/tag579.xml"/><Relationship Id="rId3" Type="http://schemas.openxmlformats.org/officeDocument/2006/relationships/tags" Target="../tags/tag57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5" Type="http://schemas.openxmlformats.org/officeDocument/2006/relationships/tags" Target="../tags/tag598.xml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5" Type="http://schemas.openxmlformats.org/officeDocument/2006/relationships/tags" Target="../tags/tag603.xml"/><Relationship Id="rId4" Type="http://schemas.openxmlformats.org/officeDocument/2006/relationships/tags" Target="../tags/tag602.xml"/><Relationship Id="rId3" Type="http://schemas.openxmlformats.org/officeDocument/2006/relationships/tags" Target="../tags/tag60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9287E5FD-3B0A-48DB-849C-0363060D02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学习目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>
            <p:custDataLst>
              <p:tags r:id="rId2"/>
            </p:custDataLst>
          </p:nvPr>
        </p:nvSpPr>
        <p:spPr>
          <a:xfrm>
            <a:off x="0" y="6685004"/>
            <a:ext cx="12192000" cy="172995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4" name="矩形 313" hidden="1"/>
          <p:cNvSpPr/>
          <p:nvPr userDrawn="1">
            <p:custDataLst>
              <p:tags r:id="rId3"/>
            </p:custDataLst>
          </p:nvPr>
        </p:nvSpPr>
        <p:spPr>
          <a:xfrm>
            <a:off x="123461" y="346497"/>
            <a:ext cx="11953078" cy="639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image" Target="../media/image3.png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11" Type="http://schemas.openxmlformats.org/officeDocument/2006/relationships/tags" Target="../tags/tag139.xml"/><Relationship Id="rId10" Type="http://schemas.openxmlformats.org/officeDocument/2006/relationships/image" Target="../media/image4.png"/><Relationship Id="rId1" Type="http://schemas.openxmlformats.org/officeDocument/2006/relationships/tags" Target="../tags/tag13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5" Type="http://schemas.openxmlformats.org/officeDocument/2006/relationships/notesSlide" Target="../notesSlides/notesSlide10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65.xml"/><Relationship Id="rId22" Type="http://schemas.openxmlformats.org/officeDocument/2006/relationships/tags" Target="../tags/tag164.xml"/><Relationship Id="rId21" Type="http://schemas.openxmlformats.org/officeDocument/2006/relationships/tags" Target="../tags/tag163.xml"/><Relationship Id="rId20" Type="http://schemas.openxmlformats.org/officeDocument/2006/relationships/tags" Target="../tags/tag162.xml"/><Relationship Id="rId2" Type="http://schemas.openxmlformats.org/officeDocument/2006/relationships/tags" Target="../tags/tag144.xml"/><Relationship Id="rId19" Type="http://schemas.openxmlformats.org/officeDocument/2006/relationships/tags" Target="../tags/tag161.xml"/><Relationship Id="rId18" Type="http://schemas.openxmlformats.org/officeDocument/2006/relationships/tags" Target="../tags/tag160.xml"/><Relationship Id="rId17" Type="http://schemas.openxmlformats.org/officeDocument/2006/relationships/tags" Target="../tags/tag159.xml"/><Relationship Id="rId16" Type="http://schemas.openxmlformats.org/officeDocument/2006/relationships/tags" Target="../tags/tag158.xml"/><Relationship Id="rId15" Type="http://schemas.openxmlformats.org/officeDocument/2006/relationships/tags" Target="../tags/tag157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tags" Target="../tags/tag14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image" Target="../media/image6.jpeg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77.xml"/><Relationship Id="rId1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image" Target="../media/image9.png"/><Relationship Id="rId5" Type="http://schemas.openxmlformats.org/officeDocument/2006/relationships/tags" Target="../tags/tag189.xml"/><Relationship Id="rId4" Type="http://schemas.openxmlformats.org/officeDocument/2006/relationships/image" Target="../media/image8.png"/><Relationship Id="rId3" Type="http://schemas.openxmlformats.org/officeDocument/2006/relationships/tags" Target="../tags/tag188.xml"/><Relationship Id="rId24" Type="http://schemas.openxmlformats.org/officeDocument/2006/relationships/notesSlide" Target="../notesSlides/notesSlide13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201.xml"/><Relationship Id="rId21" Type="http://schemas.openxmlformats.org/officeDocument/2006/relationships/image" Target="../media/image13.png"/><Relationship Id="rId20" Type="http://schemas.openxmlformats.org/officeDocument/2006/relationships/tags" Target="../tags/tag200.xml"/><Relationship Id="rId2" Type="http://schemas.openxmlformats.org/officeDocument/2006/relationships/image" Target="../media/image7.png"/><Relationship Id="rId19" Type="http://schemas.openxmlformats.org/officeDocument/2006/relationships/image" Target="../media/image12.png"/><Relationship Id="rId18" Type="http://schemas.openxmlformats.org/officeDocument/2006/relationships/tags" Target="../tags/tag199.xml"/><Relationship Id="rId17" Type="http://schemas.openxmlformats.org/officeDocument/2006/relationships/tags" Target="../tags/tag198.xml"/><Relationship Id="rId16" Type="http://schemas.openxmlformats.org/officeDocument/2006/relationships/tags" Target="../tags/tag197.xml"/><Relationship Id="rId15" Type="http://schemas.openxmlformats.org/officeDocument/2006/relationships/tags" Target="../tags/tag196.xml"/><Relationship Id="rId14" Type="http://schemas.openxmlformats.org/officeDocument/2006/relationships/image" Target="../media/image11.png"/><Relationship Id="rId13" Type="http://schemas.openxmlformats.org/officeDocument/2006/relationships/tags" Target="../tags/tag195.xml"/><Relationship Id="rId12" Type="http://schemas.openxmlformats.org/officeDocument/2006/relationships/image" Target="../media/image10.png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tags" Target="../tags/tag18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2" Type="http://schemas.openxmlformats.org/officeDocument/2006/relationships/notesSlide" Target="../notesSlides/notesSlide14.xml"/><Relationship Id="rId41" Type="http://schemas.openxmlformats.org/officeDocument/2006/relationships/slideLayout" Target="../slideLayouts/slideLayout1.xml"/><Relationship Id="rId40" Type="http://schemas.openxmlformats.org/officeDocument/2006/relationships/tags" Target="../tags/tag244.xml"/><Relationship Id="rId4" Type="http://schemas.openxmlformats.org/officeDocument/2006/relationships/tags" Target="../tags/tag208.xml"/><Relationship Id="rId39" Type="http://schemas.openxmlformats.org/officeDocument/2006/relationships/tags" Target="../tags/tag243.xml"/><Relationship Id="rId38" Type="http://schemas.openxmlformats.org/officeDocument/2006/relationships/tags" Target="../tags/tag242.xml"/><Relationship Id="rId37" Type="http://schemas.openxmlformats.org/officeDocument/2006/relationships/tags" Target="../tags/tag241.xml"/><Relationship Id="rId36" Type="http://schemas.openxmlformats.org/officeDocument/2006/relationships/tags" Target="../tags/tag240.xml"/><Relationship Id="rId35" Type="http://schemas.openxmlformats.org/officeDocument/2006/relationships/tags" Target="../tags/tag239.xml"/><Relationship Id="rId34" Type="http://schemas.openxmlformats.org/officeDocument/2006/relationships/tags" Target="../tags/tag238.xml"/><Relationship Id="rId33" Type="http://schemas.openxmlformats.org/officeDocument/2006/relationships/tags" Target="../tags/tag237.xml"/><Relationship Id="rId32" Type="http://schemas.openxmlformats.org/officeDocument/2006/relationships/tags" Target="../tags/tag236.xml"/><Relationship Id="rId31" Type="http://schemas.openxmlformats.org/officeDocument/2006/relationships/tags" Target="../tags/tag235.xml"/><Relationship Id="rId30" Type="http://schemas.openxmlformats.org/officeDocument/2006/relationships/tags" Target="../tags/tag234.xml"/><Relationship Id="rId3" Type="http://schemas.openxmlformats.org/officeDocument/2006/relationships/tags" Target="../tags/tag207.xml"/><Relationship Id="rId29" Type="http://schemas.openxmlformats.org/officeDocument/2006/relationships/tags" Target="../tags/tag233.xml"/><Relationship Id="rId28" Type="http://schemas.openxmlformats.org/officeDocument/2006/relationships/tags" Target="../tags/tag232.xml"/><Relationship Id="rId27" Type="http://schemas.openxmlformats.org/officeDocument/2006/relationships/tags" Target="../tags/tag231.xml"/><Relationship Id="rId26" Type="http://schemas.openxmlformats.org/officeDocument/2006/relationships/tags" Target="../tags/tag230.xml"/><Relationship Id="rId25" Type="http://schemas.openxmlformats.org/officeDocument/2006/relationships/tags" Target="../tags/tag229.xml"/><Relationship Id="rId24" Type="http://schemas.openxmlformats.org/officeDocument/2006/relationships/tags" Target="../tags/tag228.xml"/><Relationship Id="rId23" Type="http://schemas.openxmlformats.org/officeDocument/2006/relationships/tags" Target="../tags/tag227.xml"/><Relationship Id="rId22" Type="http://schemas.openxmlformats.org/officeDocument/2006/relationships/tags" Target="../tags/tag226.xml"/><Relationship Id="rId21" Type="http://schemas.openxmlformats.org/officeDocument/2006/relationships/tags" Target="../tags/tag225.xml"/><Relationship Id="rId20" Type="http://schemas.openxmlformats.org/officeDocument/2006/relationships/tags" Target="../tags/tag224.xml"/><Relationship Id="rId2" Type="http://schemas.openxmlformats.org/officeDocument/2006/relationships/tags" Target="../tags/tag206.xml"/><Relationship Id="rId19" Type="http://schemas.openxmlformats.org/officeDocument/2006/relationships/tags" Target="../tags/tag223.xml"/><Relationship Id="rId18" Type="http://schemas.openxmlformats.org/officeDocument/2006/relationships/tags" Target="../tags/tag22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7" Type="http://schemas.openxmlformats.org/officeDocument/2006/relationships/notesSlide" Target="../notesSlides/notesSlide15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image" Target="../media/image14.png"/><Relationship Id="rId10" Type="http://schemas.openxmlformats.org/officeDocument/2006/relationships/tags" Target="../tags/tag257.xml"/><Relationship Id="rId1" Type="http://schemas.openxmlformats.org/officeDocument/2006/relationships/tags" Target="../tags/tag24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6" Type="http://schemas.openxmlformats.org/officeDocument/2006/relationships/notesSlide" Target="../notesSlides/notesSlide16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6" Type="http://schemas.openxmlformats.org/officeDocument/2006/relationships/notesSlide" Target="../notesSlides/notesSlide17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294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tags" Target="../tags/tag28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2" Type="http://schemas.openxmlformats.org/officeDocument/2006/relationships/notesSlide" Target="../notesSlides/notesSlide19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323.xml"/><Relationship Id="rId2" Type="http://schemas.openxmlformats.org/officeDocument/2006/relationships/tags" Target="../tags/tag309.xml"/><Relationship Id="rId19" Type="http://schemas.openxmlformats.org/officeDocument/2006/relationships/tags" Target="../tags/tag322.xml"/><Relationship Id="rId18" Type="http://schemas.openxmlformats.org/officeDocument/2006/relationships/tags" Target="../tags/tag321.xml"/><Relationship Id="rId17" Type="http://schemas.openxmlformats.org/officeDocument/2006/relationships/tags" Target="../tags/tag320.xml"/><Relationship Id="rId16" Type="http://schemas.openxmlformats.org/officeDocument/2006/relationships/tags" Target="../tags/tag319.xml"/><Relationship Id="rId15" Type="http://schemas.openxmlformats.org/officeDocument/2006/relationships/image" Target="../media/image19.png"/><Relationship Id="rId14" Type="http://schemas.openxmlformats.org/officeDocument/2006/relationships/tags" Target="../tags/tag318.xml"/><Relationship Id="rId13" Type="http://schemas.openxmlformats.org/officeDocument/2006/relationships/image" Target="../media/image18.png"/><Relationship Id="rId12" Type="http://schemas.openxmlformats.org/officeDocument/2006/relationships/tags" Target="../tags/tag317.xml"/><Relationship Id="rId11" Type="http://schemas.openxmlformats.org/officeDocument/2006/relationships/image" Target="../media/image17.png"/><Relationship Id="rId10" Type="http://schemas.openxmlformats.org/officeDocument/2006/relationships/tags" Target="../tags/tag316.xml"/><Relationship Id="rId1" Type="http://schemas.openxmlformats.org/officeDocument/2006/relationships/tags" Target="../tags/tag308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image" Target="../media/image20.png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6" Type="http://schemas.openxmlformats.org/officeDocument/2006/relationships/notesSlide" Target="../notesSlides/notesSlide2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tags" Target="../tags/tag33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5" Type="http://schemas.openxmlformats.org/officeDocument/2006/relationships/notesSlide" Target="../notesSlides/notesSlide22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22.png"/><Relationship Id="rId22" Type="http://schemas.openxmlformats.org/officeDocument/2006/relationships/tags" Target="../tags/tag370.xml"/><Relationship Id="rId21" Type="http://schemas.openxmlformats.org/officeDocument/2006/relationships/tags" Target="../tags/tag369.xml"/><Relationship Id="rId20" Type="http://schemas.openxmlformats.org/officeDocument/2006/relationships/tags" Target="../tags/tag368.xml"/><Relationship Id="rId2" Type="http://schemas.openxmlformats.org/officeDocument/2006/relationships/tags" Target="../tags/tag351.xml"/><Relationship Id="rId19" Type="http://schemas.openxmlformats.org/officeDocument/2006/relationships/tags" Target="../tags/tag367.xml"/><Relationship Id="rId18" Type="http://schemas.openxmlformats.org/officeDocument/2006/relationships/tags" Target="../tags/tag366.xml"/><Relationship Id="rId17" Type="http://schemas.openxmlformats.org/officeDocument/2006/relationships/tags" Target="../tags/tag365.xml"/><Relationship Id="rId16" Type="http://schemas.openxmlformats.org/officeDocument/2006/relationships/tags" Target="../tags/tag364.xml"/><Relationship Id="rId15" Type="http://schemas.openxmlformats.org/officeDocument/2006/relationships/tags" Target="../tags/tag363.xml"/><Relationship Id="rId14" Type="http://schemas.openxmlformats.org/officeDocument/2006/relationships/image" Target="../media/image21.png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tags" Target="../tags/tag35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79.xml"/><Relationship Id="rId8" Type="http://schemas.openxmlformats.org/officeDocument/2006/relationships/tags" Target="../../../tags/tag442.xml"/><Relationship Id="rId7" Type="http://schemas.openxmlformats.org/officeDocument/2006/relationships/image" Target="../media/image23.png"/><Relationship Id="rId6" Type="http://schemas.openxmlformats.org/officeDocument/2006/relationships/tags" Target="../tags/tag378.xml"/><Relationship Id="rId5" Type="http://schemas.openxmlformats.org/officeDocument/2006/relationships/tags" Target="../../../tags/tag440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0" Type="http://schemas.openxmlformats.org/officeDocument/2006/relationships/notesSlide" Target="../notesSlides/notesSlide23.xml"/><Relationship Id="rId2" Type="http://schemas.openxmlformats.org/officeDocument/2006/relationships/tags" Target="../tags/tag375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85.xml"/><Relationship Id="rId17" Type="http://schemas.openxmlformats.org/officeDocument/2006/relationships/tags" Target="../tags/tag384.xml"/><Relationship Id="rId16" Type="http://schemas.openxmlformats.org/officeDocument/2006/relationships/tags" Target="../tags/tag383.xml"/><Relationship Id="rId15" Type="http://schemas.openxmlformats.org/officeDocument/2006/relationships/tags" Target="../tags/tag382.xml"/><Relationship Id="rId14" Type="http://schemas.openxmlformats.org/officeDocument/2006/relationships/tags" Target="../tags/tag381.xml"/><Relationship Id="rId13" Type="http://schemas.openxmlformats.org/officeDocument/2006/relationships/image" Target="../media/image25.png"/><Relationship Id="rId12" Type="http://schemas.openxmlformats.org/officeDocument/2006/relationships/tags" Target="../tags/tag380.xml"/><Relationship Id="rId11" Type="http://schemas.openxmlformats.org/officeDocument/2006/relationships/tags" Target="../../../tags/tag444.xml"/><Relationship Id="rId10" Type="http://schemas.openxmlformats.org/officeDocument/2006/relationships/image" Target="../media/image24.png"/><Relationship Id="rId1" Type="http://schemas.openxmlformats.org/officeDocument/2006/relationships/tags" Target="../tags/tag37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97.xml"/><Relationship Id="rId8" Type="http://schemas.openxmlformats.org/officeDocument/2006/relationships/tags" Target="../tags/tag396.xml"/><Relationship Id="rId7" Type="http://schemas.openxmlformats.org/officeDocument/2006/relationships/tags" Target="../tags/tag395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3" Type="http://schemas.openxmlformats.org/officeDocument/2006/relationships/tags" Target="../tags/tag391.xml"/><Relationship Id="rId28" Type="http://schemas.openxmlformats.org/officeDocument/2006/relationships/notesSlide" Target="../notesSlides/notesSlide24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414.xml"/><Relationship Id="rId25" Type="http://schemas.openxmlformats.org/officeDocument/2006/relationships/tags" Target="../tags/tag413.xml"/><Relationship Id="rId24" Type="http://schemas.openxmlformats.org/officeDocument/2006/relationships/tags" Target="../tags/tag412.xml"/><Relationship Id="rId23" Type="http://schemas.openxmlformats.org/officeDocument/2006/relationships/tags" Target="../tags/tag411.xml"/><Relationship Id="rId22" Type="http://schemas.openxmlformats.org/officeDocument/2006/relationships/tags" Target="../tags/tag410.xml"/><Relationship Id="rId21" Type="http://schemas.openxmlformats.org/officeDocument/2006/relationships/tags" Target="../tags/tag409.xml"/><Relationship Id="rId20" Type="http://schemas.openxmlformats.org/officeDocument/2006/relationships/tags" Target="../tags/tag408.xml"/><Relationship Id="rId2" Type="http://schemas.openxmlformats.org/officeDocument/2006/relationships/tags" Target="../tags/tag390.xml"/><Relationship Id="rId19" Type="http://schemas.openxmlformats.org/officeDocument/2006/relationships/tags" Target="../tags/tag407.xml"/><Relationship Id="rId18" Type="http://schemas.openxmlformats.org/officeDocument/2006/relationships/tags" Target="../tags/tag406.xml"/><Relationship Id="rId17" Type="http://schemas.openxmlformats.org/officeDocument/2006/relationships/tags" Target="../tags/tag405.xml"/><Relationship Id="rId16" Type="http://schemas.openxmlformats.org/officeDocument/2006/relationships/tags" Target="../tags/tag404.xml"/><Relationship Id="rId15" Type="http://schemas.openxmlformats.org/officeDocument/2006/relationships/tags" Target="../tags/tag403.xml"/><Relationship Id="rId14" Type="http://schemas.openxmlformats.org/officeDocument/2006/relationships/tags" Target="../tags/tag402.xml"/><Relationship Id="rId13" Type="http://schemas.openxmlformats.org/officeDocument/2006/relationships/tags" Target="../tags/tag401.xml"/><Relationship Id="rId12" Type="http://schemas.openxmlformats.org/officeDocument/2006/relationships/tags" Target="../tags/tag400.xml"/><Relationship Id="rId11" Type="http://schemas.openxmlformats.org/officeDocument/2006/relationships/tags" Target="../tags/tag399.xml"/><Relationship Id="rId10" Type="http://schemas.openxmlformats.org/officeDocument/2006/relationships/tags" Target="../tags/tag398.xml"/><Relationship Id="rId1" Type="http://schemas.openxmlformats.org/officeDocument/2006/relationships/tags" Target="../tags/tag3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33" Type="http://schemas.openxmlformats.org/officeDocument/2006/relationships/notesSlide" Target="../notesSlides/notesSlide26.xml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452.xml"/><Relationship Id="rId30" Type="http://schemas.openxmlformats.org/officeDocument/2006/relationships/tags" Target="../tags/tag451.xml"/><Relationship Id="rId3" Type="http://schemas.openxmlformats.org/officeDocument/2006/relationships/tags" Target="../tags/tag424.xml"/><Relationship Id="rId29" Type="http://schemas.openxmlformats.org/officeDocument/2006/relationships/tags" Target="../tags/tag450.xml"/><Relationship Id="rId28" Type="http://schemas.openxmlformats.org/officeDocument/2006/relationships/tags" Target="../tags/tag449.xml"/><Relationship Id="rId27" Type="http://schemas.openxmlformats.org/officeDocument/2006/relationships/tags" Target="../tags/tag448.xml"/><Relationship Id="rId26" Type="http://schemas.openxmlformats.org/officeDocument/2006/relationships/tags" Target="../tags/tag447.xml"/><Relationship Id="rId25" Type="http://schemas.openxmlformats.org/officeDocument/2006/relationships/tags" Target="../tags/tag446.xml"/><Relationship Id="rId24" Type="http://schemas.openxmlformats.org/officeDocument/2006/relationships/tags" Target="../tags/tag445.xml"/><Relationship Id="rId23" Type="http://schemas.openxmlformats.org/officeDocument/2006/relationships/tags" Target="../tags/tag444.xml"/><Relationship Id="rId22" Type="http://schemas.openxmlformats.org/officeDocument/2006/relationships/tags" Target="../tags/tag443.xml"/><Relationship Id="rId21" Type="http://schemas.openxmlformats.org/officeDocument/2006/relationships/tags" Target="../tags/tag442.xml"/><Relationship Id="rId20" Type="http://schemas.openxmlformats.org/officeDocument/2006/relationships/tags" Target="../tags/tag441.xml"/><Relationship Id="rId2" Type="http://schemas.openxmlformats.org/officeDocument/2006/relationships/tags" Target="../tags/tag423.xml"/><Relationship Id="rId19" Type="http://schemas.openxmlformats.org/officeDocument/2006/relationships/tags" Target="../tags/tag440.xml"/><Relationship Id="rId18" Type="http://schemas.openxmlformats.org/officeDocument/2006/relationships/tags" Target="../tags/tag439.xml"/><Relationship Id="rId17" Type="http://schemas.openxmlformats.org/officeDocument/2006/relationships/tags" Target="../tags/tag438.xml"/><Relationship Id="rId16" Type="http://schemas.openxmlformats.org/officeDocument/2006/relationships/tags" Target="../tags/tag437.xml"/><Relationship Id="rId15" Type="http://schemas.openxmlformats.org/officeDocument/2006/relationships/tags" Target="../tags/tag436.xml"/><Relationship Id="rId14" Type="http://schemas.openxmlformats.org/officeDocument/2006/relationships/tags" Target="../tags/tag435.xml"/><Relationship Id="rId13" Type="http://schemas.openxmlformats.org/officeDocument/2006/relationships/tags" Target="../tags/tag434.xml"/><Relationship Id="rId12" Type="http://schemas.openxmlformats.org/officeDocument/2006/relationships/tags" Target="../tags/tag433.xml"/><Relationship Id="rId11" Type="http://schemas.openxmlformats.org/officeDocument/2006/relationships/tags" Target="../tags/tag432.xml"/><Relationship Id="rId10" Type="http://schemas.openxmlformats.org/officeDocument/2006/relationships/tags" Target="../tags/tag431.xml"/><Relationship Id="rId1" Type="http://schemas.openxmlformats.org/officeDocument/2006/relationships/tags" Target="../tags/tag42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462.xml"/><Relationship Id="rId8" Type="http://schemas.openxmlformats.org/officeDocument/2006/relationships/tags" Target="../tags/tag461.xml"/><Relationship Id="rId7" Type="http://schemas.openxmlformats.org/officeDocument/2006/relationships/tags" Target="../tags/tag460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image" Target="../media/image27.png"/><Relationship Id="rId3" Type="http://schemas.openxmlformats.org/officeDocument/2006/relationships/tags" Target="../tags/tag457.xml"/><Relationship Id="rId2" Type="http://schemas.openxmlformats.org/officeDocument/2006/relationships/image" Target="../media/image26.png"/><Relationship Id="rId18" Type="http://schemas.openxmlformats.org/officeDocument/2006/relationships/notesSlide" Target="../notesSlides/notesSlide27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469.xml"/><Relationship Id="rId15" Type="http://schemas.openxmlformats.org/officeDocument/2006/relationships/tags" Target="../tags/tag468.xml"/><Relationship Id="rId14" Type="http://schemas.openxmlformats.org/officeDocument/2006/relationships/tags" Target="../tags/tag467.xml"/><Relationship Id="rId13" Type="http://schemas.openxmlformats.org/officeDocument/2006/relationships/tags" Target="../tags/tag466.xml"/><Relationship Id="rId12" Type="http://schemas.openxmlformats.org/officeDocument/2006/relationships/tags" Target="../tags/tag465.xml"/><Relationship Id="rId11" Type="http://schemas.openxmlformats.org/officeDocument/2006/relationships/tags" Target="../tags/tag464.xml"/><Relationship Id="rId10" Type="http://schemas.openxmlformats.org/officeDocument/2006/relationships/tags" Target="../tags/tag463.xml"/><Relationship Id="rId1" Type="http://schemas.openxmlformats.org/officeDocument/2006/relationships/tags" Target="../tags/tag45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.xml"/><Relationship Id="rId8" Type="http://schemas.openxmlformats.org/officeDocument/2006/relationships/diagramLayout" Target="../diagrams/layout1.xml"/><Relationship Id="rId7" Type="http://schemas.openxmlformats.org/officeDocument/2006/relationships/diagramData" Target="../diagrams/data1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2" Type="http://schemas.openxmlformats.org/officeDocument/2006/relationships/notesSlide" Target="../notesSlides/notesSlide28.xml"/><Relationship Id="rId11" Type="http://schemas.openxmlformats.org/officeDocument/2006/relationships/slideLayout" Target="../slideLayouts/slideLayout1.xml"/><Relationship Id="rId10" Type="http://schemas.openxmlformats.org/officeDocument/2006/relationships/diagramColors" Target="../diagrams/colors1.xml"/><Relationship Id="rId1" Type="http://schemas.openxmlformats.org/officeDocument/2006/relationships/tags" Target="../tags/tag47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490.xml"/><Relationship Id="rId8" Type="http://schemas.openxmlformats.org/officeDocument/2006/relationships/tags" Target="../tags/tag489.xml"/><Relationship Id="rId7" Type="http://schemas.openxmlformats.org/officeDocument/2006/relationships/tags" Target="../tags/tag488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4" Type="http://schemas.openxmlformats.org/officeDocument/2006/relationships/notesSlide" Target="../notesSlides/notesSlide29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493.xml"/><Relationship Id="rId11" Type="http://schemas.openxmlformats.org/officeDocument/2006/relationships/tags" Target="../tags/tag492.xml"/><Relationship Id="rId10" Type="http://schemas.openxmlformats.org/officeDocument/2006/relationships/tags" Target="../tags/tag491.xml"/><Relationship Id="rId1" Type="http://schemas.openxmlformats.org/officeDocument/2006/relationships/tags" Target="../tags/tag48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tags" Target="../tags/tag503.xml"/><Relationship Id="rId7" Type="http://schemas.openxmlformats.org/officeDocument/2006/relationships/tags" Target="../tags/tag502.xml"/><Relationship Id="rId6" Type="http://schemas.openxmlformats.org/officeDocument/2006/relationships/tags" Target="../tags/tag501.xml"/><Relationship Id="rId5" Type="http://schemas.openxmlformats.org/officeDocument/2006/relationships/tags" Target="../tags/tag500.xml"/><Relationship Id="rId4" Type="http://schemas.openxmlformats.org/officeDocument/2006/relationships/image" Target="../media/image28.png"/><Relationship Id="rId3" Type="http://schemas.openxmlformats.org/officeDocument/2006/relationships/tags" Target="../tags/tag499.xml"/><Relationship Id="rId21" Type="http://schemas.openxmlformats.org/officeDocument/2006/relationships/notesSlide" Target="../notesSlides/notesSlide30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498.xml"/><Relationship Id="rId19" Type="http://schemas.openxmlformats.org/officeDocument/2006/relationships/tags" Target="../tags/tag512.xml"/><Relationship Id="rId18" Type="http://schemas.openxmlformats.org/officeDocument/2006/relationships/tags" Target="../tags/tag511.xml"/><Relationship Id="rId17" Type="http://schemas.openxmlformats.org/officeDocument/2006/relationships/tags" Target="../tags/tag510.xml"/><Relationship Id="rId16" Type="http://schemas.openxmlformats.org/officeDocument/2006/relationships/tags" Target="../tags/tag509.xml"/><Relationship Id="rId15" Type="http://schemas.openxmlformats.org/officeDocument/2006/relationships/tags" Target="../tags/tag508.xml"/><Relationship Id="rId14" Type="http://schemas.openxmlformats.org/officeDocument/2006/relationships/image" Target="../media/image30.jpeg"/><Relationship Id="rId13" Type="http://schemas.openxmlformats.org/officeDocument/2006/relationships/tags" Target="../tags/tag507.xml"/><Relationship Id="rId12" Type="http://schemas.openxmlformats.org/officeDocument/2006/relationships/tags" Target="../tags/tag506.xml"/><Relationship Id="rId11" Type="http://schemas.openxmlformats.org/officeDocument/2006/relationships/tags" Target="../tags/tag505.xml"/><Relationship Id="rId10" Type="http://schemas.openxmlformats.org/officeDocument/2006/relationships/tags" Target="../tags/tag504.xml"/><Relationship Id="rId1" Type="http://schemas.openxmlformats.org/officeDocument/2006/relationships/tags" Target="../tags/tag497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524.xml"/><Relationship Id="rId8" Type="http://schemas.openxmlformats.org/officeDocument/2006/relationships/tags" Target="../tags/tag523.xml"/><Relationship Id="rId7" Type="http://schemas.openxmlformats.org/officeDocument/2006/relationships/tags" Target="../tags/tag522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5" Type="http://schemas.openxmlformats.org/officeDocument/2006/relationships/notesSlide" Target="../notesSlides/notesSlide3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528.xml"/><Relationship Id="rId12" Type="http://schemas.openxmlformats.org/officeDocument/2006/relationships/tags" Target="../tags/tag527.xml"/><Relationship Id="rId11" Type="http://schemas.openxmlformats.org/officeDocument/2006/relationships/tags" Target="../tags/tag526.xml"/><Relationship Id="rId10" Type="http://schemas.openxmlformats.org/officeDocument/2006/relationships/tags" Target="../tags/tag525.xml"/><Relationship Id="rId1" Type="http://schemas.openxmlformats.org/officeDocument/2006/relationships/tags" Target="../tags/tag516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539.xml"/><Relationship Id="rId8" Type="http://schemas.openxmlformats.org/officeDocument/2006/relationships/tags" Target="../tags/tag538.xml"/><Relationship Id="rId7" Type="http://schemas.openxmlformats.org/officeDocument/2006/relationships/tags" Target="../tags/tag537.xml"/><Relationship Id="rId6" Type="http://schemas.openxmlformats.org/officeDocument/2006/relationships/tags" Target="../tags/tag536.xml"/><Relationship Id="rId5" Type="http://schemas.openxmlformats.org/officeDocument/2006/relationships/tags" Target="../tags/tag535.xml"/><Relationship Id="rId4" Type="http://schemas.openxmlformats.org/officeDocument/2006/relationships/tags" Target="../tags/tag534.xml"/><Relationship Id="rId3" Type="http://schemas.openxmlformats.org/officeDocument/2006/relationships/tags" Target="../tags/tag533.xml"/><Relationship Id="rId25" Type="http://schemas.openxmlformats.org/officeDocument/2006/relationships/notesSlide" Target="../notesSlides/notesSlide32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548.xml"/><Relationship Id="rId22" Type="http://schemas.openxmlformats.org/officeDocument/2006/relationships/image" Target="../media/image36.jpeg"/><Relationship Id="rId21" Type="http://schemas.openxmlformats.org/officeDocument/2006/relationships/tags" Target="../tags/tag547.xml"/><Relationship Id="rId20" Type="http://schemas.openxmlformats.org/officeDocument/2006/relationships/tags" Target="../tags/tag546.xml"/><Relationship Id="rId2" Type="http://schemas.openxmlformats.org/officeDocument/2006/relationships/image" Target="../media/image31.png"/><Relationship Id="rId19" Type="http://schemas.openxmlformats.org/officeDocument/2006/relationships/tags" Target="../tags/tag545.xml"/><Relationship Id="rId18" Type="http://schemas.openxmlformats.org/officeDocument/2006/relationships/image" Target="../media/image35.png"/><Relationship Id="rId17" Type="http://schemas.openxmlformats.org/officeDocument/2006/relationships/tags" Target="../tags/tag544.xml"/><Relationship Id="rId16" Type="http://schemas.openxmlformats.org/officeDocument/2006/relationships/image" Target="../media/image34.png"/><Relationship Id="rId15" Type="http://schemas.openxmlformats.org/officeDocument/2006/relationships/tags" Target="../tags/tag543.xml"/><Relationship Id="rId14" Type="http://schemas.openxmlformats.org/officeDocument/2006/relationships/tags" Target="../tags/tag542.xml"/><Relationship Id="rId13" Type="http://schemas.openxmlformats.org/officeDocument/2006/relationships/image" Target="../media/image33.png"/><Relationship Id="rId12" Type="http://schemas.openxmlformats.org/officeDocument/2006/relationships/tags" Target="../tags/tag541.xml"/><Relationship Id="rId11" Type="http://schemas.openxmlformats.org/officeDocument/2006/relationships/image" Target="../media/image32.png"/><Relationship Id="rId10" Type="http://schemas.openxmlformats.org/officeDocument/2006/relationships/tags" Target="../tags/tag540.xml"/><Relationship Id="rId1" Type="http://schemas.openxmlformats.org/officeDocument/2006/relationships/tags" Target="../tags/tag532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55.xml"/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tags" Target="../tags/tag55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9" Type="http://schemas.openxmlformats.org/officeDocument/2006/relationships/notesSlide" Target="../notesSlides/notesSlide34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9.png"/><Relationship Id="rId16" Type="http://schemas.openxmlformats.org/officeDocument/2006/relationships/tags" Target="../tags/tag572.xml"/><Relationship Id="rId15" Type="http://schemas.openxmlformats.org/officeDocument/2006/relationships/image" Target="../media/image38.png"/><Relationship Id="rId14" Type="http://schemas.openxmlformats.org/officeDocument/2006/relationships/tags" Target="../tags/tag571.xml"/><Relationship Id="rId13" Type="http://schemas.openxmlformats.org/officeDocument/2006/relationships/image" Target="../media/image37.png"/><Relationship Id="rId12" Type="http://schemas.openxmlformats.org/officeDocument/2006/relationships/tags" Target="../tags/tag570.xml"/><Relationship Id="rId11" Type="http://schemas.openxmlformats.org/officeDocument/2006/relationships/tags" Target="../tags/tag569.xml"/><Relationship Id="rId10" Type="http://schemas.openxmlformats.org/officeDocument/2006/relationships/tags" Target="../tags/tag568.xml"/><Relationship Id="rId1" Type="http://schemas.openxmlformats.org/officeDocument/2006/relationships/tags" Target="../tags/tag559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7.xml"/><Relationship Id="rId1" Type="http://schemas.openxmlformats.org/officeDocument/2006/relationships/tags" Target="../tags/tag576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589.xml"/><Relationship Id="rId8" Type="http://schemas.openxmlformats.org/officeDocument/2006/relationships/tags" Target="../tags/tag588.xml"/><Relationship Id="rId7" Type="http://schemas.openxmlformats.org/officeDocument/2006/relationships/tags" Target="../tags/tag587.xml"/><Relationship Id="rId6" Type="http://schemas.openxmlformats.org/officeDocument/2006/relationships/tags" Target="../tags/tag586.xml"/><Relationship Id="rId5" Type="http://schemas.openxmlformats.org/officeDocument/2006/relationships/tags" Target="../tags/tag585.xml"/><Relationship Id="rId4" Type="http://schemas.openxmlformats.org/officeDocument/2006/relationships/tags" Target="../tags/tag584.xml"/><Relationship Id="rId3" Type="http://schemas.openxmlformats.org/officeDocument/2006/relationships/tags" Target="../tags/tag583.xml"/><Relationship Id="rId2" Type="http://schemas.openxmlformats.org/officeDocument/2006/relationships/tags" Target="../tags/tag582.xml"/><Relationship Id="rId19" Type="http://schemas.openxmlformats.org/officeDocument/2006/relationships/notesSlide" Target="../notesSlides/notesSlide36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595.xml"/><Relationship Id="rId16" Type="http://schemas.openxmlformats.org/officeDocument/2006/relationships/tags" Target="../tags/tag594.xml"/><Relationship Id="rId15" Type="http://schemas.openxmlformats.org/officeDocument/2006/relationships/image" Target="../media/image40.png"/><Relationship Id="rId14" Type="http://schemas.openxmlformats.org/officeDocument/2006/relationships/tags" Target="../tags/tag593.xml"/><Relationship Id="rId13" Type="http://schemas.openxmlformats.org/officeDocument/2006/relationships/tags" Target="../../../tags/tag684.xml"/><Relationship Id="rId12" Type="http://schemas.openxmlformats.org/officeDocument/2006/relationships/tags" Target="../tags/tag592.xml"/><Relationship Id="rId11" Type="http://schemas.openxmlformats.org/officeDocument/2006/relationships/tags" Target="../tags/tag591.xml"/><Relationship Id="rId10" Type="http://schemas.openxmlformats.org/officeDocument/2006/relationships/tags" Target="../tags/tag590.xml"/><Relationship Id="rId1" Type="http://schemas.openxmlformats.org/officeDocument/2006/relationships/tags" Target="../tags/tag581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00.xml"/><Relationship Id="rId1" Type="http://schemas.openxmlformats.org/officeDocument/2006/relationships/tags" Target="../tags/tag59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image" Target="../media/image1.png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tiff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2.tiff"/><Relationship Id="rId3" Type="http://schemas.openxmlformats.org/officeDocument/2006/relationships/tags" Target="../tags/tag92.xml"/><Relationship Id="rId21" Type="http://schemas.openxmlformats.org/officeDocument/2006/relationships/notesSlide" Target="../notesSlides/notesSlide6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9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.png"/><Relationship Id="rId10" Type="http://schemas.openxmlformats.org/officeDocument/2006/relationships/tags" Target="../tags/tag119.xml"/><Relationship Id="rId1" Type="http://schemas.openxmlformats.org/officeDocument/2006/relationships/tags" Target="../tags/tag11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19605" y="1556385"/>
            <a:ext cx="8634095" cy="2943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7200" b="1">
                <a:solidFill>
                  <a:srgbClr val="FF0000"/>
                </a:solidFill>
                <a:latin typeface="微软雅黑" charset="0"/>
                <a:ea typeface="微软雅黑" charset="0"/>
              </a:rPr>
              <a:t>物理-高频考点梳理</a:t>
            </a:r>
            <a:endParaRPr lang="zh-CN" altLang="en-US" sz="7200" b="1">
              <a:solidFill>
                <a:srgbClr val="FF0000"/>
              </a:solidFill>
              <a:latin typeface="微软雅黑" charset="0"/>
              <a:ea typeface="微软雅黑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7200">
                <a:solidFill>
                  <a:srgbClr val="FF0000"/>
                </a:solidFill>
                <a:latin typeface="微软雅黑" charset="0"/>
                <a:ea typeface="微软雅黑" charset="0"/>
              </a:rPr>
              <a:t>（八年级下册 ）</a:t>
            </a:r>
            <a:endParaRPr lang="zh-CN" altLang="en-US" sz="720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184340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9.1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压强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7035" y="558800"/>
            <a:ext cx="1148397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压力：</a:t>
            </a: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1.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定义：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物体间由于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发生挤压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</a:rPr>
              <a:t>而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垂直作用在物体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表面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</a:rPr>
              <a:t>上的力叫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压力。</a:t>
            </a:r>
            <a:endParaRPr lang="en-US" altLang="zh-CN" sz="2400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          2.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方向：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总是垂直于物体的受力面，指向受力物体。</a:t>
            </a:r>
            <a:endParaRPr lang="en-US" altLang="zh-CN" sz="2400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          3.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产生条件：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物体之间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相互接触且相互挤压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。</a:t>
            </a:r>
            <a:endParaRPr lang="zh-CN" altLang="en-US" sz="240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          4.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作用点：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在被压物体的受力面上，作用点等效在接触面中心。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07035" y="2997200"/>
            <a:ext cx="8107680" cy="24917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影响压力作用效果的因素：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微软雅黑" charset="-122"/>
                <a:ea typeface="微软雅黑" charset="-122"/>
                <a:sym typeface="+mn-ea"/>
              </a:rPr>
              <a:t>①</a:t>
            </a:r>
            <a:r>
              <a:rPr lang="zh-CN" altLang="en-US" sz="24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当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受力面积相同时，压力越大，压力的作用效果越明显；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微软雅黑" charset="-122"/>
                <a:ea typeface="微软雅黑" charset="-122"/>
                <a:sym typeface="+mn-ea"/>
              </a:rPr>
              <a:t>②</a:t>
            </a:r>
            <a:r>
              <a:rPr lang="zh-CN" altLang="en-US" sz="24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当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压力相同时，受力面积越小，压力的作用效果越</a:t>
            </a:r>
            <a:r>
              <a:rPr lang="zh-CN" altLang="en-US" sz="24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明显。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实验操作：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276532" y="321316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276532" y="49409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00036" y="5085216"/>
            <a:ext cx="2309366" cy="14195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64515" y="5085216"/>
            <a:ext cx="1790700" cy="1352550"/>
          </a:xfrm>
          <a:prstGeom prst="rect">
            <a:avLst/>
          </a:prstGeom>
        </p:spPr>
      </p:pic>
      <p:pic>
        <p:nvPicPr>
          <p:cNvPr id="19" name="图片 18" descr="C:\Users\hp\Desktop\图片1.png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00483" y="5018689"/>
            <a:ext cx="1695450" cy="1552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184340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9.1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压强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7035" y="558800"/>
            <a:ext cx="1148397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压强公式：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07035" y="2997200"/>
            <a:ext cx="1178496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减小或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增大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压强的方法：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1.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增大压强的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方法：</a:t>
            </a:r>
            <a:r>
              <a:rPr lang="zh-CN" altLang="en-US" sz="24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①</a:t>
            </a:r>
            <a:r>
              <a:rPr lang="zh-CN" altLang="en-US" sz="24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减少受力面积②增大压强</a:t>
            </a:r>
            <a:endParaRPr lang="zh-CN" altLang="en-US" sz="28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2.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减小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压强的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方法：</a:t>
            </a:r>
            <a:r>
              <a:rPr lang="zh-CN" altLang="en-US" sz="24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①</a:t>
            </a:r>
            <a:r>
              <a:rPr lang="zh-CN" altLang="en-US" sz="24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增大受力面积②减小压强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276532" y="321316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40662" y="534898"/>
            <a:ext cx="1190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压强 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=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15583" y="188817"/>
            <a:ext cx="1081088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压力</a:t>
            </a:r>
            <a:endParaRPr lang="zh-CN" altLang="en-US" sz="28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31287" y="872544"/>
            <a:ext cx="1711960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受力面积</a:t>
            </a:r>
            <a:endParaRPr lang="zh-CN" altLang="en-US" sz="28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39619" y="907636"/>
            <a:ext cx="129619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7752039" y="275482"/>
            <a:ext cx="1232630" cy="1303750"/>
            <a:chOff x="3950592" y="1271173"/>
            <a:chExt cx="1232630" cy="1203131"/>
          </a:xfrm>
        </p:grpSpPr>
        <p:sp>
          <p:nvSpPr>
            <p:cNvPr id="5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50592" y="1531843"/>
              <a:ext cx="655949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rPr>
                <a:t>p</a:t>
              </a:r>
              <a:r>
                <a:rPr lang="en-US" altLang="zh-CN" sz="2800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rPr>
                <a:t> =</a:t>
              </a:r>
              <a:endParaRPr lang="en-US" altLang="zh-CN" sz="2800">
                <a:solidFill>
                  <a:srgbClr val="FF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630586" y="1936764"/>
              <a:ext cx="533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78944" y="1271173"/>
              <a:ext cx="404278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rPr>
                <a:t>F</a:t>
              </a:r>
              <a:endPara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48447" y="1813097"/>
              <a:ext cx="364202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rPr>
                <a:t>S</a:t>
              </a:r>
              <a:endPara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charset="-122"/>
              </a:endParaRPr>
            </a:p>
          </p:txBody>
        </p:sp>
      </p:grpSp>
      <p:sp>
        <p:nvSpPr>
          <p:cNvPr id="33" name="右箭头 32"/>
          <p:cNvSpPr/>
          <p:nvPr>
            <p:custDataLst>
              <p:tags r:id="rId15"/>
            </p:custDataLst>
          </p:nvPr>
        </p:nvSpPr>
        <p:spPr>
          <a:xfrm>
            <a:off x="6405157" y="689429"/>
            <a:ext cx="983848" cy="52253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16"/>
            </p:custDataLst>
          </p:nvPr>
        </p:nvSpPr>
        <p:spPr>
          <a:xfrm>
            <a:off x="3453592" y="1911127"/>
            <a:ext cx="19800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变形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公式：</a:t>
            </a:r>
            <a:endParaRPr lang="zh-CN" altLang="en-US" sz="28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grpSp>
        <p:nvGrpSpPr>
          <p:cNvPr id="26" name="组合 25"/>
          <p:cNvGrpSpPr/>
          <p:nvPr>
            <p:custDataLst>
              <p:tags r:id="rId17"/>
            </p:custDataLst>
          </p:nvPr>
        </p:nvGrpSpPr>
        <p:grpSpPr>
          <a:xfrm>
            <a:off x="5479296" y="1628657"/>
            <a:ext cx="1232631" cy="1158691"/>
            <a:chOff x="3950591" y="1271173"/>
            <a:chExt cx="1232631" cy="1069267"/>
          </a:xfrm>
        </p:grpSpPr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950591" y="1531843"/>
              <a:ext cx="79785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 smtClean="0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S</a:t>
              </a:r>
              <a:r>
                <a:rPr lang="en-US" altLang="zh-CN" sz="2800" smtClean="0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 </a:t>
              </a:r>
              <a:r>
                <a:rPr lang="en-US" altLang="zh-CN" sz="2800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=</a:t>
              </a:r>
              <a:endParaRPr lang="en-US" altLang="zh-CN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30586" y="1936764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78944" y="1271173"/>
              <a:ext cx="404278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F</a:t>
              </a:r>
              <a:endPara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54109" y="1679233"/>
              <a:ext cx="364202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p</a:t>
              </a:r>
              <a:endPara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endParaRPr>
            </a:p>
          </p:txBody>
        </p:sp>
      </p:grpSp>
      <p:sp>
        <p:nvSpPr>
          <p:cNvPr id="31" name="矩形 30"/>
          <p:cNvSpPr/>
          <p:nvPr>
            <p:custDataLst>
              <p:tags r:id="rId22"/>
            </p:custDataLst>
          </p:nvPr>
        </p:nvSpPr>
        <p:spPr>
          <a:xfrm>
            <a:off x="7243358" y="1884451"/>
            <a:ext cx="104521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F</a:t>
            </a:r>
            <a:r>
              <a:rPr lang="en-US" altLang="zh-CN" sz="28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=</a:t>
            </a:r>
            <a:r>
              <a:rPr lang="en-US" altLang="zh-CN" sz="2800" i="1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 pS</a:t>
            </a:r>
            <a:endParaRPr lang="zh-CN" altLang="en-US"/>
          </a:p>
        </p:txBody>
      </p:sp>
      <p:sp>
        <p:nvSpPr>
          <p:cNvPr id="32" name="圆角矩形 31"/>
          <p:cNvSpPr/>
          <p:nvPr>
            <p:custDataLst>
              <p:tags r:id="rId23"/>
            </p:custDataLst>
          </p:nvPr>
        </p:nvSpPr>
        <p:spPr>
          <a:xfrm>
            <a:off x="416874" y="1274337"/>
            <a:ext cx="2943850" cy="15323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适用于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所有物体间压强的</a:t>
            </a:r>
            <a:r>
              <a:rPr lang="zh-CN" altLang="en-US" sz="28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计算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9" grpId="0"/>
      <p:bldP spid="2" grpId="0"/>
      <p:bldP spid="11" grpId="0"/>
      <p:bldP spid="33" grpId="0"/>
      <p:bldP spid="25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255524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9.2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液体的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压强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7035" y="558800"/>
            <a:ext cx="1148397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液体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内部压强：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液体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由于流动而相互挤压，因此液体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内部向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各个方向都有压强。</a:t>
            </a:r>
            <a:endParaRPr lang="zh-CN" altLang="en-US" sz="2400" b="1" smtClean="0">
              <a:solidFill>
                <a:srgbClr val="FF0000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07035" y="1268730"/>
            <a:ext cx="117875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测量大小的仪器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en-US" altLang="zh-CN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U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形管压强计</a:t>
            </a:r>
            <a:endParaRPr lang="zh-CN" altLang="en-US" sz="24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工作原理：</a:t>
            </a:r>
            <a:r>
              <a:rPr lang="en-US" altLang="zh-CN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U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形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管两侧液面产生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高度差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。两侧高度差越大，表明受到的压强越大。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276532" y="148469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15" y="1195705"/>
            <a:ext cx="1165225" cy="1009650"/>
          </a:xfrm>
          <a:prstGeom prst="roundRect">
            <a:avLst/>
          </a:prstGeom>
        </p:spPr>
      </p:pic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276532" y="278072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07525" y="2729496"/>
            <a:ext cx="6736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实验：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液体内部压强的大小可能与哪些因素有关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276532" y="213302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9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60961" y="14928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35135" y="116471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实验探究：液体内部压强的大小可能与哪些因素有关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91465" y="639445"/>
            <a:ext cx="7687945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1.</a:t>
            </a:r>
            <a:r>
              <a:rPr lang="zh-CN" altLang="en-US" b="1" u="sng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实验方法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：转换法、控制变量法。</a:t>
            </a:r>
            <a:endParaRPr lang="zh-CN" altLang="en-US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（</a:t>
            </a:r>
            <a:r>
              <a:rPr lang="en-US" altLang="zh-CN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1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）转换法</a:t>
            </a:r>
            <a:r>
              <a:rPr lang="en-US" altLang="zh-CN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: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通过压强计中</a:t>
            </a:r>
            <a:r>
              <a:rPr lang="en-US" altLang="zh-CN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U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形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管</a:t>
            </a:r>
            <a:r>
              <a:rPr lang="zh-CN" altLang="en-US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</a:rPr>
              <a:t>两侧液面的高度差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来反映液体压强的大小。</a:t>
            </a:r>
            <a:endParaRPr lang="en-US" altLang="zh-CN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（</a:t>
            </a:r>
            <a:r>
              <a:rPr lang="en-US" altLang="zh-CN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2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）控制变量法</a:t>
            </a:r>
            <a:r>
              <a:rPr lang="en-US" altLang="zh-CN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:</a:t>
            </a:r>
            <a:endParaRPr lang="en-US" altLang="zh-CN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①控制探头的深度、液体密度相同，改变探头的方向。</a:t>
            </a:r>
            <a:endParaRPr lang="zh-CN" altLang="en-US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②控制液体的密度、探头方向相同，改变探头的深度。</a:t>
            </a:r>
            <a:endParaRPr lang="en-US" altLang="zh-CN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③控制探头的深度、探头方向相同，改变液体密度。</a:t>
            </a:r>
            <a:endParaRPr lang="zh-CN" altLang="en-US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90"/>
            <a:ext cx="2108835" cy="23996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5" y="1101090"/>
            <a:ext cx="2212975" cy="23863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1101090"/>
            <a:ext cx="2132965" cy="2400300"/>
          </a:xfrm>
          <a:prstGeom prst="rect">
            <a:avLst/>
          </a:prstGeom>
        </p:spPr>
      </p:pic>
      <p:cxnSp>
        <p:nvCxnSpPr>
          <p:cNvPr id="16" name="直接连接符 15"/>
          <p:cNvCxnSpPr/>
          <p:nvPr>
            <p:custDataLst>
              <p:tags r:id="rId7"/>
            </p:custDataLst>
          </p:nvPr>
        </p:nvCxnSpPr>
        <p:spPr>
          <a:xfrm flipH="1" flipV="1">
            <a:off x="406764" y="1934676"/>
            <a:ext cx="7018527" cy="89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4799965" y="146050"/>
            <a:ext cx="422148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</a:rPr>
              <a:t>①同种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液体，同</a:t>
            </a:r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</a:rPr>
              <a:t>一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深度</a:t>
            </a:r>
            <a:endParaRPr lang="zh-CN" altLang="en-US" sz="2800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  <a:p>
            <a:r>
              <a:rPr lang="zh-CN" altLang="en-US" sz="280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向各个</a:t>
            </a:r>
            <a:r>
              <a:rPr lang="zh-CN" altLang="en-US" sz="2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方向的</a:t>
            </a:r>
            <a:r>
              <a:rPr lang="zh-CN" altLang="en-US" sz="280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压强都相等。</a:t>
            </a:r>
            <a:endParaRPr lang="zh-CN" altLang="en-US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0" y="0"/>
            <a:ext cx="768794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2.</a:t>
            </a:r>
            <a:r>
              <a:rPr lang="zh-CN" altLang="en-US" b="1" u="sng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实验步骤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endParaRPr lang="zh-CN" altLang="en-US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①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比较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同种</a:t>
            </a:r>
            <a:r>
              <a:rPr lang="zh-CN" altLang="en-US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液体、同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一深度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各个方向的压强。</a:t>
            </a:r>
            <a:endParaRPr lang="zh-CN" altLang="en-US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-24765" y="3501390"/>
            <a:ext cx="418020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②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比较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同种液体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在不同深度处的压强。</a:t>
            </a:r>
            <a:endParaRPr lang="zh-CN" altLang="en-US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" y="4076700"/>
            <a:ext cx="1491615" cy="1685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15" y="4076700"/>
            <a:ext cx="1614170" cy="170688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5"/>
            </p:custDataLst>
          </p:nvPr>
        </p:nvCxnSpPr>
        <p:spPr>
          <a:xfrm flipH="1">
            <a:off x="479425" y="4615815"/>
            <a:ext cx="324104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16"/>
            </p:custDataLst>
          </p:nvPr>
        </p:nvSpPr>
        <p:spPr>
          <a:xfrm>
            <a:off x="1466850" y="5805170"/>
            <a:ext cx="345567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latin typeface="微软雅黑" charset="-122"/>
                <a:ea typeface="微软雅黑" charset="-122"/>
                <a:sym typeface="+mn-ea"/>
              </a:rPr>
              <a:t>②同种</a:t>
            </a:r>
            <a:r>
              <a:rPr lang="zh-CN" altLang="en-US" sz="2800" smtClean="0">
                <a:latin typeface="微软雅黑" charset="-122"/>
                <a:ea typeface="微软雅黑" charset="-122"/>
                <a:sym typeface="+mn-ea"/>
              </a:rPr>
              <a:t>液体</a:t>
            </a:r>
            <a:endParaRPr lang="zh-CN" altLang="en-US" sz="2800" smtClean="0">
              <a:latin typeface="微软雅黑" charset="-122"/>
              <a:ea typeface="微软雅黑" charset="-122"/>
              <a:sym typeface="+mn-ea"/>
            </a:endParaRPr>
          </a:p>
          <a:p>
            <a:r>
              <a:rPr lang="zh-CN" altLang="en-US" sz="28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深度越大，压强越大。</a:t>
            </a:r>
            <a:endParaRPr lang="zh-CN" altLang="en-US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7" name="矩形 16"/>
          <p:cNvSpPr/>
          <p:nvPr>
            <p:custDataLst>
              <p:tags r:id="rId17"/>
            </p:custDataLst>
          </p:nvPr>
        </p:nvSpPr>
        <p:spPr>
          <a:xfrm>
            <a:off x="7573645" y="3068955"/>
            <a:ext cx="461835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③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比较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不同密度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的液体内部相同深度的压强。</a:t>
            </a:r>
            <a:endParaRPr lang="zh-CN" altLang="en-US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05" y="3501390"/>
            <a:ext cx="1802130" cy="2070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590" y="3492500"/>
            <a:ext cx="1837055" cy="2078990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22"/>
            </p:custDataLst>
          </p:nvPr>
        </p:nvSpPr>
        <p:spPr>
          <a:xfrm>
            <a:off x="7970520" y="5594350"/>
            <a:ext cx="422148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③同一深度</a:t>
            </a:r>
            <a:endParaRPr lang="zh-CN" altLang="en-US" sz="2800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密度越大，压强越大</a:t>
            </a:r>
            <a:endParaRPr lang="zh-CN" altLang="en-US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2" grpId="0"/>
      <p:bldP spid="11" grpId="0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07035" y="558800"/>
            <a:ext cx="1148397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液体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压强公式：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07035" y="2997200"/>
            <a:ext cx="227012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F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与</a:t>
            </a: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G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的关系：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479252" y="1556162"/>
            <a:ext cx="19608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变形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公式：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grpSp>
        <p:nvGrpSpPr>
          <p:cNvPr id="26" name="组合 25"/>
          <p:cNvGrpSpPr/>
          <p:nvPr>
            <p:custDataLst>
              <p:tags r:id="rId5"/>
            </p:custDataLst>
          </p:nvPr>
        </p:nvGrpSpPr>
        <p:grpSpPr>
          <a:xfrm>
            <a:off x="2504956" y="1273692"/>
            <a:ext cx="1397878" cy="1179422"/>
            <a:chOff x="3950591" y="1271173"/>
            <a:chExt cx="1397878" cy="1088398"/>
          </a:xfrm>
        </p:grpSpPr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50591" y="1531843"/>
              <a:ext cx="797856" cy="68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 smtClean="0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h</a:t>
              </a:r>
              <a:r>
                <a:rPr lang="en-US" altLang="zh-CN" sz="2800" smtClean="0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 </a:t>
              </a:r>
              <a:r>
                <a:rPr lang="en-US" altLang="zh-CN" sz="2800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=</a:t>
              </a:r>
              <a:endParaRPr lang="en-US" altLang="zh-CN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630586" y="1936764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78944" y="1271173"/>
              <a:ext cx="360680" cy="68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p</a:t>
              </a:r>
              <a:endPara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39174" y="1679233"/>
              <a:ext cx="709295" cy="68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l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i="1" kern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黑体" charset="-122"/>
                  <a:sym typeface="+mn-ea"/>
                </a:rPr>
                <a:t>ρ</a:t>
              </a:r>
              <a:r>
                <a:rPr lang="zh-CN" altLang="en-US" sz="1400">
                  <a:solidFill>
                    <a:srgbClr val="000000"/>
                  </a:solidFill>
                  <a:latin typeface="黑体" charset="-122"/>
                  <a:ea typeface="黑体" charset="-122"/>
                </a:rPr>
                <a:t>液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g</a:t>
              </a:r>
              <a:endPara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endParaRPr>
            </a:p>
          </p:txBody>
        </p:sp>
      </p:grp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4269018" y="1529486"/>
            <a:ext cx="82105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kern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黑体" charset="-122"/>
                <a:sym typeface="+mn-ea"/>
              </a:rPr>
              <a:t>ρ</a:t>
            </a:r>
            <a:r>
              <a:rPr lang="zh-CN" altLang="en-US" sz="1400">
                <a:solidFill>
                  <a:srgbClr val="000000"/>
                </a:solidFill>
                <a:latin typeface="黑体" charset="-122"/>
                <a:ea typeface="黑体" charset="-122"/>
                <a:sym typeface="+mn-ea"/>
              </a:rPr>
              <a:t>液</a:t>
            </a:r>
            <a:r>
              <a:rPr lang="en-US" altLang="zh-CN" sz="28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=</a:t>
            </a:r>
            <a:r>
              <a:rPr lang="en-US" altLang="zh-CN" sz="2800" i="1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 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  <a:p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11"/>
            </p:custDataLst>
          </p:nvPr>
        </p:nvSpPr>
        <p:spPr>
          <a:xfrm>
            <a:off x="0" y="72390"/>
            <a:ext cx="255524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9.2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液体的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压强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3071495" y="650875"/>
            <a:ext cx="19119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1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charset="-122"/>
                <a:sym typeface="+mn-ea"/>
              </a:rPr>
              <a:t>p=ρ</a:t>
            </a:r>
            <a:r>
              <a:rPr kumimoji="1" lang="zh-CN" altLang="en-US" sz="1400" b="1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charset="-122"/>
                <a:sym typeface="+mn-ea"/>
              </a:rPr>
              <a:t>液</a:t>
            </a:r>
            <a:r>
              <a:rPr kumimoji="1" lang="zh-CN" altLang="en-US" sz="3600" b="1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charset="-122"/>
                <a:sym typeface="+mn-ea"/>
              </a:rPr>
              <a:t>  </a:t>
            </a:r>
            <a:r>
              <a:rPr kumimoji="1" lang="en-US" altLang="zh-CN" sz="3600" b="1" i="1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charset="-122"/>
                <a:sym typeface="+mn-ea"/>
              </a:rPr>
              <a:t>g h</a:t>
            </a:r>
            <a:endParaRPr kumimoji="1" lang="en-US" altLang="zh-CN" sz="3600" b="1" i="1" kern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黑体" charset="-122"/>
              <a:sym typeface="+mn-ea"/>
            </a:endParaRPr>
          </a:p>
        </p:txBody>
      </p:sp>
      <p:sp>
        <p:nvSpPr>
          <p:cNvPr id="14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989621" y="197907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37979" y="1257817"/>
            <a:ext cx="3606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p</a:t>
            </a:r>
            <a:endParaRPr lang="en-US" altLang="zh-CN" sz="2800" i="1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93764" y="1715879"/>
            <a:ext cx="5384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gh</a:t>
            </a:r>
            <a:endParaRPr lang="en-US" altLang="zh-CN" sz="2800" i="1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6"/>
            </p:custDataLst>
          </p:nvPr>
        </p:nvGrpSpPr>
        <p:grpSpPr>
          <a:xfrm>
            <a:off x="2995295" y="2872740"/>
            <a:ext cx="405765" cy="815340"/>
            <a:chOff x="1801907" y="1913965"/>
            <a:chExt cx="1004047" cy="1882587"/>
          </a:xfrm>
          <a:solidFill>
            <a:schemeClr val="accent5"/>
          </a:solidFill>
        </p:grpSpPr>
        <p:sp>
          <p:nvSpPr>
            <p:cNvPr id="23" name="矩形 22"/>
            <p:cNvSpPr/>
            <p:nvPr>
              <p:custDataLst>
                <p:tags r:id="rId17"/>
              </p:custDataLst>
            </p:nvPr>
          </p:nvSpPr>
          <p:spPr>
            <a:xfrm>
              <a:off x="1801907" y="2129117"/>
              <a:ext cx="1004047" cy="16674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>
              <p:custDataLst>
                <p:tags r:id="rId18"/>
              </p:custDataLst>
            </p:nvPr>
          </p:nvCxnSpPr>
          <p:spPr>
            <a:xfrm flipH="1">
              <a:off x="1801907" y="1913965"/>
              <a:ext cx="0" cy="29135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9"/>
              </p:custDataLst>
            </p:nvPr>
          </p:nvCxnSpPr>
          <p:spPr>
            <a:xfrm flipH="1">
              <a:off x="2805954" y="1913965"/>
              <a:ext cx="0" cy="29135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>
            <p:custDataLst>
              <p:tags r:id="rId20"/>
            </p:custDataLst>
          </p:nvPr>
        </p:nvGrpSpPr>
        <p:grpSpPr>
          <a:xfrm>
            <a:off x="5866765" y="2794635"/>
            <a:ext cx="641985" cy="948690"/>
            <a:chOff x="4375069" y="1763806"/>
            <a:chExt cx="1712111" cy="2111188"/>
          </a:xfrm>
          <a:solidFill>
            <a:schemeClr val="accent5"/>
          </a:solidFill>
        </p:grpSpPr>
        <p:grpSp>
          <p:nvGrpSpPr>
            <p:cNvPr id="35" name="组合 34"/>
            <p:cNvGrpSpPr/>
            <p:nvPr>
              <p:custDataLst>
                <p:tags r:id="rId21"/>
              </p:custDataLst>
            </p:nvPr>
          </p:nvGrpSpPr>
          <p:grpSpPr>
            <a:xfrm>
              <a:off x="4410780" y="1763806"/>
              <a:ext cx="1676400" cy="2111188"/>
              <a:chOff x="4334436" y="1613647"/>
              <a:chExt cx="1676400" cy="2111188"/>
            </a:xfrm>
            <a:grpFill/>
          </p:grpSpPr>
          <p:sp>
            <p:nvSpPr>
              <p:cNvPr id="36" name="梯形 35"/>
              <p:cNvSpPr/>
              <p:nvPr>
                <p:custDataLst>
                  <p:tags r:id="rId22"/>
                </p:custDataLst>
              </p:nvPr>
            </p:nvSpPr>
            <p:spPr>
              <a:xfrm>
                <a:off x="4334436" y="1994647"/>
                <a:ext cx="1676400" cy="1730188"/>
              </a:xfrm>
              <a:prstGeom prst="trapezoi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/>
              <p:cNvCxnSpPr/>
              <p:nvPr>
                <p:custDataLst>
                  <p:tags r:id="rId23"/>
                </p:custDataLst>
              </p:nvPr>
            </p:nvCxnSpPr>
            <p:spPr>
              <a:xfrm flipH="1">
                <a:off x="4334436" y="1613647"/>
                <a:ext cx="506505" cy="21111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5531014" y="1676400"/>
                <a:ext cx="479822" cy="204843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接连接符 38"/>
            <p:cNvCxnSpPr/>
            <p:nvPr>
              <p:custDataLst>
                <p:tags r:id="rId25"/>
              </p:custDataLst>
            </p:nvPr>
          </p:nvCxnSpPr>
          <p:spPr>
            <a:xfrm flipH="1">
              <a:off x="4375069" y="2098145"/>
              <a:ext cx="20017" cy="173467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26"/>
              </p:custDataLst>
            </p:nvPr>
          </p:nvCxnSpPr>
          <p:spPr>
            <a:xfrm flipH="1">
              <a:off x="6067163" y="2140323"/>
              <a:ext cx="20017" cy="173467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>
            <p:custDataLst>
              <p:tags r:id="rId27"/>
            </p:custDataLst>
          </p:nvPr>
        </p:nvGrpSpPr>
        <p:grpSpPr>
          <a:xfrm>
            <a:off x="4330065" y="2873375"/>
            <a:ext cx="648970" cy="821055"/>
            <a:chOff x="7574889" y="1534281"/>
            <a:chExt cx="1927699" cy="2340713"/>
          </a:xfrm>
          <a:solidFill>
            <a:schemeClr val="accent5"/>
          </a:solidFill>
        </p:grpSpPr>
        <p:grpSp>
          <p:nvGrpSpPr>
            <p:cNvPr id="40" name="组合 39"/>
            <p:cNvGrpSpPr/>
            <p:nvPr>
              <p:custDataLst>
                <p:tags r:id="rId28"/>
              </p:custDataLst>
            </p:nvPr>
          </p:nvGrpSpPr>
          <p:grpSpPr>
            <a:xfrm>
              <a:off x="7574889" y="1534281"/>
              <a:ext cx="1927699" cy="2309019"/>
              <a:chOff x="7413525" y="1415816"/>
              <a:chExt cx="2187675" cy="2309019"/>
            </a:xfrm>
            <a:grpFill/>
          </p:grpSpPr>
          <p:sp>
            <p:nvSpPr>
              <p:cNvPr id="42" name="流程图: 手动操作 41"/>
              <p:cNvSpPr/>
              <p:nvPr>
                <p:custDataLst>
                  <p:tags r:id="rId29"/>
                </p:custDataLst>
              </p:nvPr>
            </p:nvSpPr>
            <p:spPr>
              <a:xfrm>
                <a:off x="7539318" y="1913965"/>
                <a:ext cx="1963271" cy="1810870"/>
              </a:xfrm>
              <a:prstGeom prst="flowChartManualOpe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9094695" y="1415816"/>
                <a:ext cx="506505" cy="230901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7413525" y="1415816"/>
                <a:ext cx="507079" cy="229750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接连接符 46"/>
            <p:cNvCxnSpPr/>
            <p:nvPr>
              <p:custDataLst>
                <p:tags r:id="rId32"/>
              </p:custDataLst>
            </p:nvPr>
          </p:nvCxnSpPr>
          <p:spPr>
            <a:xfrm flipH="1">
              <a:off x="8045138" y="2032430"/>
              <a:ext cx="10008" cy="184256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33"/>
              </p:custDataLst>
            </p:nvPr>
          </p:nvCxnSpPr>
          <p:spPr>
            <a:xfrm flipH="1">
              <a:off x="9084708" y="2016583"/>
              <a:ext cx="10008" cy="184256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矩形 48"/>
          <p:cNvSpPr/>
          <p:nvPr>
            <p:custDataLst>
              <p:tags r:id="rId34"/>
            </p:custDataLst>
          </p:nvPr>
        </p:nvSpPr>
        <p:spPr>
          <a:xfrm>
            <a:off x="2555108" y="3734326"/>
            <a:ext cx="134363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i="1">
                <a:solidFill>
                  <a:prstClr val="black"/>
                </a:solidFill>
                <a:latin typeface="Times New Roman" pitchFamily="18" charset="0"/>
              </a:rPr>
              <a:t>F</a:t>
            </a:r>
            <a:r>
              <a:rPr lang="zh-CN" altLang="en-US" sz="2800" baseline="-25000" smtClean="0">
                <a:solidFill>
                  <a:prstClr val="black"/>
                </a:solidFill>
                <a:latin typeface="Times New Roman" pitchFamily="18" charset="0"/>
              </a:rPr>
              <a:t>压</a:t>
            </a:r>
            <a:r>
              <a:rPr lang="en-US" altLang="zh-CN" sz="2800" smtClean="0">
                <a:solidFill>
                  <a:prstClr val="black"/>
                </a:solidFill>
                <a:latin typeface="Times New Roman" pitchFamily="18" charset="0"/>
              </a:rPr>
              <a:t>=</a:t>
            </a:r>
            <a:r>
              <a:rPr lang="en-US" altLang="zh-CN" sz="2800" i="1" smtClean="0">
                <a:solidFill>
                  <a:prstClr val="black"/>
                </a:solidFill>
                <a:latin typeface="Times New Roman" pitchFamily="18" charset="0"/>
              </a:rPr>
              <a:t>G</a:t>
            </a:r>
            <a:r>
              <a:rPr lang="zh-CN" altLang="en-US" sz="2800" baseline="-25000" smtClean="0">
                <a:solidFill>
                  <a:prstClr val="black"/>
                </a:solidFill>
                <a:latin typeface="Times New Roman" pitchFamily="18" charset="0"/>
              </a:rPr>
              <a:t>液</a:t>
            </a:r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35"/>
            </p:custDataLst>
          </p:nvPr>
        </p:nvSpPr>
        <p:spPr>
          <a:xfrm>
            <a:off x="4008359" y="3716798"/>
            <a:ext cx="13195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i="1" smtClean="0">
                <a:solidFill>
                  <a:prstClr val="black"/>
                </a:solidFill>
                <a:latin typeface="Times New Roman" pitchFamily="18" charset="0"/>
              </a:rPr>
              <a:t>F</a:t>
            </a:r>
            <a:r>
              <a:rPr lang="zh-CN" altLang="en-US" sz="2800" baseline="-25000" smtClean="0">
                <a:solidFill>
                  <a:prstClr val="black"/>
                </a:solidFill>
                <a:latin typeface="Times New Roman" pitchFamily="18" charset="0"/>
              </a:rPr>
              <a:t>压</a:t>
            </a:r>
            <a:r>
              <a:rPr lang="en-US" altLang="zh-CN" sz="2800" smtClean="0">
                <a:solidFill>
                  <a:prstClr val="black"/>
                </a:solidFill>
                <a:latin typeface="Times New Roman" pitchFamily="18" charset="0"/>
              </a:rPr>
              <a:t>&lt;</a:t>
            </a:r>
            <a:r>
              <a:rPr lang="en-US" altLang="zh-CN" sz="2800" i="1">
                <a:solidFill>
                  <a:prstClr val="black"/>
                </a:solidFill>
                <a:latin typeface="Times New Roman" pitchFamily="18" charset="0"/>
              </a:rPr>
              <a:t>G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itchFamily="18" charset="0"/>
              </a:rPr>
              <a:t>液</a:t>
            </a:r>
            <a:endParaRPr lang="zh-CN" altLang="en-US"/>
          </a:p>
        </p:txBody>
      </p:sp>
      <p:sp>
        <p:nvSpPr>
          <p:cNvPr id="52" name="矩形 51"/>
          <p:cNvSpPr/>
          <p:nvPr>
            <p:custDataLst>
              <p:tags r:id="rId36"/>
            </p:custDataLst>
          </p:nvPr>
        </p:nvSpPr>
        <p:spPr>
          <a:xfrm>
            <a:off x="5591959" y="3743468"/>
            <a:ext cx="13195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i="1" smtClean="0">
                <a:solidFill>
                  <a:prstClr val="black"/>
                </a:solidFill>
                <a:latin typeface="Times New Roman" pitchFamily="18" charset="0"/>
              </a:rPr>
              <a:t>F</a:t>
            </a:r>
            <a:r>
              <a:rPr lang="zh-CN" altLang="en-US" sz="2800" baseline="-25000" smtClean="0">
                <a:solidFill>
                  <a:prstClr val="black"/>
                </a:solidFill>
                <a:latin typeface="Times New Roman" pitchFamily="18" charset="0"/>
              </a:rPr>
              <a:t>压</a:t>
            </a:r>
            <a:r>
              <a:rPr lang="en-US" altLang="zh-CN" sz="2800" smtClean="0">
                <a:solidFill>
                  <a:prstClr val="black"/>
                </a:solidFill>
                <a:latin typeface="Times New Roman" pitchFamily="18" charset="0"/>
              </a:rPr>
              <a:t>&gt;</a:t>
            </a:r>
            <a:r>
              <a:rPr lang="en-US" altLang="zh-CN" sz="2800" i="1">
                <a:solidFill>
                  <a:prstClr val="black"/>
                </a:solidFill>
                <a:latin typeface="Times New Roman" pitchFamily="18" charset="0"/>
              </a:rPr>
              <a:t>G</a:t>
            </a:r>
            <a:r>
              <a:rPr lang="zh-CN" altLang="en-US" sz="2800" baseline="-25000">
                <a:solidFill>
                  <a:prstClr val="black"/>
                </a:solidFill>
                <a:latin typeface="Times New Roman" pitchFamily="18" charset="0"/>
              </a:rPr>
              <a:t>液</a:t>
            </a:r>
            <a:endParaRPr lang="zh-CN" altLang="en-US"/>
          </a:p>
        </p:txBody>
      </p:sp>
      <p:sp>
        <p:nvSpPr>
          <p:cNvPr id="53" name="矩形 52"/>
          <p:cNvSpPr/>
          <p:nvPr>
            <p:custDataLst>
              <p:tags r:id="rId37"/>
            </p:custDataLst>
          </p:nvPr>
        </p:nvSpPr>
        <p:spPr>
          <a:xfrm>
            <a:off x="276532" y="321316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54" name="矩形 53"/>
          <p:cNvSpPr/>
          <p:nvPr>
            <p:custDataLst>
              <p:tags r:id="rId38"/>
            </p:custDataLst>
          </p:nvPr>
        </p:nvSpPr>
        <p:spPr>
          <a:xfrm>
            <a:off x="276532" y="45091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39"/>
            </p:custDataLst>
          </p:nvPr>
        </p:nvSpPr>
        <p:spPr>
          <a:xfrm>
            <a:off x="407035" y="4256405"/>
            <a:ext cx="117938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kern="0" noProof="0">
                <a:solidFill>
                  <a:sysClr val="windowText" lastClr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连通器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en-US" altLang="zh-CN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上端开口、下端连通</a:t>
            </a:r>
            <a:r>
              <a:rPr lang="zh-CN" altLang="en-US" sz="24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的容器叫做连通器。</a:t>
            </a:r>
            <a:endParaRPr lang="zh-CN" altLang="en-US" sz="2400"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连通器的特点：</a:t>
            </a:r>
            <a:r>
              <a:rPr lang="zh-CN" altLang="en-US" sz="24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装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同种液体</a:t>
            </a:r>
            <a:r>
              <a:rPr lang="zh-CN" altLang="en-US" sz="24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，当液体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不流动时</a:t>
            </a:r>
            <a:r>
              <a:rPr lang="zh-CN" altLang="en-US" sz="24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，连通器各部分的液面总是相平的。</a:t>
            </a:r>
            <a:endParaRPr lang="en-US" altLang="zh-CN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7" name="矩形 56"/>
          <p:cNvSpPr/>
          <p:nvPr>
            <p:custDataLst>
              <p:tags r:id="rId40"/>
            </p:custDataLst>
          </p:nvPr>
        </p:nvSpPr>
        <p:spPr>
          <a:xfrm>
            <a:off x="276532" y="51568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5" grpId="0"/>
      <p:bldP spid="31" grpId="0"/>
      <p:bldP spid="31" grpId="1"/>
      <p:bldP spid="8" grpId="0"/>
      <p:bldP spid="16" grpId="0"/>
      <p:bldP spid="17" grpId="0"/>
      <p:bldP spid="49" grpId="0"/>
      <p:bldP spid="51" grpId="0"/>
      <p:bldP spid="52" grpId="0"/>
      <p:bldP spid="53" grpId="0"/>
      <p:bldP spid="54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219964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9.3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大气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压强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7035" y="558800"/>
            <a:ext cx="1148397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latin typeface="微软雅黑" charset="-122"/>
                <a:ea typeface="微软雅黑" charset="-122"/>
                <a:sym typeface="+mn-ea"/>
              </a:rPr>
              <a:t>证明大气压强的存在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马德堡半球实验、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吸管喝水、瓶吞鸡蛋、覆杯实验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78790" y="4382770"/>
            <a:ext cx="40436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latin typeface="微软雅黑" charset="-122"/>
                <a:ea typeface="微软雅黑" charset="-122"/>
                <a:sym typeface="+mn-ea"/>
              </a:rPr>
              <a:t>气压计</a:t>
            </a:r>
            <a:r>
              <a:rPr lang="zh-CN" altLang="en-US" sz="2800" b="1">
                <a:latin typeface="微软雅黑" charset="-122"/>
                <a:ea typeface="微软雅黑" charset="-122"/>
                <a:sym typeface="+mn-ea"/>
              </a:rPr>
              <a:t>：</a:t>
            </a:r>
            <a:r>
              <a:rPr lang="zh-CN" altLang="en-US" sz="2400">
                <a:latin typeface="微软雅黑" charset="-122"/>
                <a:ea typeface="微软雅黑" charset="-122"/>
                <a:sym typeface="+mn-ea"/>
              </a:rPr>
              <a:t>测定大气压的仪器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263832" y="45345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07035" y="1268730"/>
            <a:ext cx="117875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测量大气压强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zh-CN" altLang="en-US" sz="2400">
                <a:latin typeface="微软雅黑" charset="-122"/>
                <a:ea typeface="微软雅黑" charset="-122"/>
                <a:sym typeface="+mn-ea"/>
              </a:rPr>
              <a:t>托里拆利实验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276532" y="148469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276531" y="386086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78645" y="3861066"/>
            <a:ext cx="50831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标准大气压</a:t>
            </a:r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sym typeface="+mn-ea"/>
              </a:rPr>
              <a:t> </a:t>
            </a:r>
            <a:r>
              <a:rPr lang="en-US" altLang="zh-CN" sz="2800" b="1" i="1">
                <a:solidFill>
                  <a:schemeClr val="tx1"/>
                </a:solidFill>
                <a:latin typeface="Times New Roman" pitchFamily="18" charset="0"/>
                <a:sym typeface="+mn-ea"/>
              </a:rPr>
              <a:t>p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itchFamily="18" charset="0"/>
                <a:sym typeface="+mn-ea"/>
              </a:rPr>
              <a:t>0</a:t>
            </a:r>
            <a:r>
              <a:rPr kumimoji="1" lang="en-US" altLang="zh-CN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= </a:t>
            </a:r>
            <a:r>
              <a:rPr kumimoji="1" lang="en-US" altLang="zh-CN" sz="2800" b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1.013×10</a:t>
            </a:r>
            <a:r>
              <a:rPr kumimoji="1" lang="en-US" altLang="zh-CN" sz="2800" b="1" baseline="300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5</a:t>
            </a:r>
            <a:r>
              <a:rPr kumimoji="1" lang="en-US" altLang="zh-CN" sz="2800" b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Pa</a:t>
            </a:r>
            <a:endParaRPr kumimoji="1" lang="en-US" altLang="zh-CN" sz="2800" b="1" smtClean="0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515" b="13438"/>
          <a:stretch>
            <a:fillRect/>
          </a:stretch>
        </p:blipFill>
        <p:spPr>
          <a:xfrm>
            <a:off x="5015865" y="1221740"/>
            <a:ext cx="3594735" cy="278257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276531" y="522357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465945" y="5157101"/>
            <a:ext cx="9123680" cy="939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zh-CN" altLang="en-US" sz="2800" b="1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大气压的变化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r>
              <a:rPr lang="zh-CN" altLang="en-US" sz="24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大气压随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高度增加</a:t>
            </a:r>
            <a:r>
              <a:rPr lang="zh-CN" altLang="en-US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而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减小</a:t>
            </a:r>
            <a:r>
              <a:rPr lang="zh-CN" altLang="en-US" sz="24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r>
              <a:rPr lang="zh-CN" altLang="en-US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zh-CN" altLang="en-US" sz="20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海拔越高，气压越小</a:t>
            </a:r>
            <a:r>
              <a:rPr lang="zh-CN" altLang="en-US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</a:t>
            </a:r>
            <a:endParaRPr lang="en-US" altLang="zh-CN" sz="2000">
              <a:latin typeface="微软雅黑" charset="-122"/>
              <a:ea typeface="微软雅黑" charset="-122"/>
              <a:cs typeface="微软雅黑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大气压变化的规律：在海拔</a:t>
            </a:r>
            <a:r>
              <a:rPr lang="en-US" altLang="zh-CN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3 000 m</a:t>
            </a:r>
            <a:r>
              <a:rPr lang="zh-CN" altLang="en-US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以内，每上升</a:t>
            </a:r>
            <a:r>
              <a:rPr lang="en-US" altLang="zh-CN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10 m</a:t>
            </a:r>
            <a:r>
              <a:rPr lang="zh-CN" altLang="en-US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，大气压大约降低</a:t>
            </a:r>
            <a:r>
              <a:rPr lang="en-US" altLang="zh-CN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100 Pa</a:t>
            </a:r>
            <a:r>
              <a:rPr lang="zh-CN" altLang="en-US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>
          <a:xfrm>
            <a:off x="263831" y="600081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406890" y="5912751"/>
            <a:ext cx="427228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zh-CN" altLang="en-US" sz="2800" b="1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大气压的应用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吸管喝水、吸盘</a:t>
            </a:r>
            <a:endParaRPr lang="zh-CN" altLang="en-US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3" grpId="0"/>
      <p:bldP spid="9" grpId="0"/>
      <p:bldP spid="5" grpId="0"/>
      <p:bldP spid="8" grpId="0"/>
      <p:bldP spid="1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4356100" cy="4864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9.4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流体压强与流速的关系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7035" y="558800"/>
            <a:ext cx="1148397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latin typeface="微软雅黑" charset="-122"/>
                <a:ea typeface="微软雅黑" charset="-122"/>
                <a:sym typeface="+mn-ea"/>
              </a:rPr>
              <a:t>流体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：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具有流动性的液体和气体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07035" y="1268730"/>
            <a:ext cx="1178750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关系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zh-CN" altLang="en-US" sz="2400" smtClean="0">
                <a:latin typeface="微软雅黑" charset="-122"/>
                <a:ea typeface="微软雅黑" charset="-122"/>
                <a:sym typeface="+mn-ea"/>
              </a:rPr>
              <a:t>在气体和液体中，流速越大的位置压强越小，流速越小的位置压强越大。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276532" y="1484693"/>
            <a:ext cx="130629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407035" y="2052955"/>
            <a:ext cx="11483975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实例：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从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漏斗向乒乓球吹气、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口吹硬币、</a:t>
            </a:r>
            <a:r>
              <a:rPr lang="zh-CN" altLang="en-US" sz="24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在两张纸之间向下吹气、</a:t>
            </a:r>
            <a:r>
              <a:rPr lang="zh-CN" altLang="en-US" sz="2400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向两个漂浮的瓶盖间冲水、</a:t>
            </a:r>
            <a:r>
              <a:rPr lang="zh-CN" altLang="en-US" sz="240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火车和地铁的站台上的</a:t>
            </a:r>
            <a:r>
              <a:rPr lang="zh-CN" altLang="en-US" sz="2400" smtClean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安全线、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足球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运动中的“香蕉球”、</a:t>
            </a:r>
            <a:r>
              <a:rPr lang="zh-CN" altLang="en-US" sz="2400" smtClean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窗外</a:t>
            </a:r>
            <a:r>
              <a:rPr lang="zh-CN" altLang="en-US" sz="240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有风吹过时，窗帘飘向</a:t>
            </a:r>
            <a:r>
              <a:rPr lang="zh-CN" altLang="en-US" sz="2400" smtClean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窗外、</a:t>
            </a:r>
            <a:r>
              <a:rPr lang="zh-CN" altLang="en-US" sz="24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撑雨伞时</a:t>
            </a:r>
            <a:r>
              <a:rPr lang="zh-CN" altLang="en-US" sz="24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伞</a:t>
            </a:r>
            <a:r>
              <a:rPr lang="zh-CN" altLang="en-US" sz="24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面严重</a:t>
            </a:r>
            <a:r>
              <a:rPr lang="zh-CN" altLang="en-US" sz="24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变形、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飞机的机翼（升力）</a:t>
            </a:r>
            <a:endParaRPr lang="zh-CN" altLang="en-US" sz="2400" smtClean="0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7"/>
            </p:custDataLst>
          </p:nvPr>
        </p:nvSpPr>
        <p:spPr>
          <a:xfrm>
            <a:off x="276532" y="2284158"/>
            <a:ext cx="130629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3284855"/>
            <a:ext cx="2705100" cy="1715135"/>
          </a:xfrm>
          <a:prstGeom prst="rect">
            <a:avLst/>
          </a:prstGeom>
        </p:spPr>
      </p:pic>
      <p:sp>
        <p:nvSpPr>
          <p:cNvPr id="28" name="矩形 27"/>
          <p:cNvSpPr/>
          <p:nvPr>
            <p:custDataLst>
              <p:tags r:id="rId10"/>
            </p:custDataLst>
          </p:nvPr>
        </p:nvSpPr>
        <p:spPr>
          <a:xfrm>
            <a:off x="7176135" y="5085080"/>
            <a:ext cx="48590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</a:rPr>
              <a:t>飞机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</a:rPr>
              <a:t>机翼的上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</a:rPr>
              <a:t>表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</a:rPr>
              <a:t>面呈弯曲的流线型，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</a:rPr>
              <a:t>下表面比较平。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ea typeface="微软雅黑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11"/>
            </p:custDataLst>
          </p:nvPr>
        </p:nvSpPr>
        <p:spPr>
          <a:xfrm>
            <a:off x="-12700" y="64770"/>
            <a:ext cx="435610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9.4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流体压强与流速的关系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263832" y="78238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8" name="矩形 7"/>
          <p:cNvSpPr/>
          <p:nvPr>
            <p:custDataLst>
              <p:tags r:id="rId13"/>
            </p:custDataLst>
          </p:nvPr>
        </p:nvSpPr>
        <p:spPr>
          <a:xfrm>
            <a:off x="263832" y="147707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9" name="矩形 8"/>
          <p:cNvSpPr/>
          <p:nvPr>
            <p:custDataLst>
              <p:tags r:id="rId14"/>
            </p:custDataLst>
          </p:nvPr>
        </p:nvSpPr>
        <p:spPr>
          <a:xfrm>
            <a:off x="263832" y="227653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21" grpId="0"/>
      <p:bldP spid="24" grpId="0"/>
      <p:bldP spid="28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>
            <p:custDataLst>
              <p:tags r:id="rId1"/>
            </p:custDataLst>
          </p:nvPr>
        </p:nvSpPr>
        <p:spPr>
          <a:xfrm>
            <a:off x="0" y="72390"/>
            <a:ext cx="171577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压强计算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99740" y="1680210"/>
            <a:ext cx="479361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先算压力：</a:t>
            </a:r>
            <a:r>
              <a:rPr lang="en-US" altLang="zh-CN" sz="2800" i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F</a:t>
            </a:r>
            <a:r>
              <a:rPr lang="en-US" altLang="zh-CN" sz="2800" i="1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=</a:t>
            </a:r>
            <a:r>
              <a:rPr lang="en-US" altLang="zh-CN" sz="2800" i="1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 </a:t>
            </a:r>
            <a:r>
              <a:rPr lang="en-US" altLang="zh-CN" sz="28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</a:t>
            </a:r>
            <a:r>
              <a:rPr lang="zh-CN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（水平面）</a:t>
            </a:r>
            <a:endParaRPr lang="zh-CN" sz="2800" baseline="-250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492760" y="1604010"/>
            <a:ext cx="25742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（</a:t>
            </a:r>
            <a:r>
              <a:rPr lang="en-US" altLang="zh-CN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1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）</a:t>
            </a:r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计算固体：</a:t>
            </a:r>
            <a:endParaRPr lang="zh-CN" altLang="en-US" sz="28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205740" y="779780"/>
            <a:ext cx="133350" cy="43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380365" y="746760"/>
            <a:ext cx="349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计算压强方法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92760" y="3806825"/>
            <a:ext cx="257365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）计算液体：</a:t>
            </a:r>
            <a:endParaRPr lang="en-US" altLang="zh-CN" sz="28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3066415" y="2636520"/>
            <a:ext cx="479361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先算压强：</a:t>
            </a:r>
            <a:endParaRPr lang="zh-CN" sz="2800" baseline="-250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8"/>
            </p:custDataLst>
          </p:nvPr>
        </p:nvGrpSpPr>
        <p:grpSpPr>
          <a:xfrm>
            <a:off x="4727534" y="2420512"/>
            <a:ext cx="1232630" cy="1303750"/>
            <a:chOff x="3950592" y="1271173"/>
            <a:chExt cx="1232630" cy="1203131"/>
          </a:xfrm>
        </p:grpSpPr>
        <p:sp>
          <p:nvSpPr>
            <p:cNvPr id="8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0592" y="1531843"/>
              <a:ext cx="655949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chemeClr val="tx1"/>
                  </a:solidFill>
                  <a:latin typeface="Times New Roman" pitchFamily="18" charset="0"/>
                  <a:ea typeface="微软雅黑" charset="-122"/>
                </a:rPr>
                <a:t>p</a:t>
              </a:r>
              <a:r>
                <a:rPr lang="en-US" altLang="zh-CN" sz="2800">
                  <a:solidFill>
                    <a:schemeClr val="tx1"/>
                  </a:solidFill>
                  <a:latin typeface="Times New Roman" pitchFamily="18" charset="0"/>
                  <a:ea typeface="微软雅黑" charset="-122"/>
                </a:rPr>
                <a:t> =</a:t>
              </a:r>
              <a:endParaRPr lang="en-US" altLang="zh-CN" sz="2800">
                <a:solidFill>
                  <a:schemeClr val="tx1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630586" y="1936764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78944" y="1271173"/>
              <a:ext cx="404278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chemeClr val="tx1"/>
                  </a:solidFill>
                  <a:latin typeface="Times New Roman" pitchFamily="18" charset="0"/>
                  <a:ea typeface="微软雅黑" charset="-122"/>
                </a:rPr>
                <a:t>F</a:t>
              </a:r>
              <a:endParaRPr lang="en-US" altLang="zh-CN" sz="2800" i="1">
                <a:solidFill>
                  <a:schemeClr val="tx1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48447" y="1813097"/>
              <a:ext cx="364202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chemeClr val="tx1"/>
                  </a:solidFill>
                  <a:latin typeface="Times New Roman" pitchFamily="18" charset="0"/>
                  <a:ea typeface="微软雅黑" charset="-122"/>
                </a:rPr>
                <a:t>S</a:t>
              </a:r>
              <a:endParaRPr lang="en-US" altLang="zh-CN" sz="2800" i="1">
                <a:solidFill>
                  <a:schemeClr val="tx1"/>
                </a:solidFill>
                <a:latin typeface="Times New Roman" pitchFamily="18" charset="0"/>
                <a:ea typeface="微软雅黑" charset="-122"/>
              </a:endParaRPr>
            </a:p>
          </p:txBody>
        </p:sp>
      </p:grp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3143885" y="3933190"/>
            <a:ext cx="479361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先算压强：</a:t>
            </a:r>
            <a:r>
              <a:rPr kumimoji="1" lang="en-US" altLang="zh-CN" sz="2800" i="1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charset="-122"/>
                <a:sym typeface="+mn-ea"/>
              </a:rPr>
              <a:t>p=ρ</a:t>
            </a:r>
            <a:r>
              <a:rPr kumimoji="1" lang="zh-CN" altLang="en-US"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charset="-122"/>
                <a:sym typeface="+mn-ea"/>
              </a:rPr>
              <a:t>液</a:t>
            </a:r>
            <a:r>
              <a:rPr kumimoji="1" lang="en-US" altLang="zh-CN" sz="2800" i="1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charset="-122"/>
                <a:sym typeface="+mn-ea"/>
              </a:rPr>
              <a:t>gh</a:t>
            </a:r>
            <a:endParaRPr kumimoji="1" lang="en-US" altLang="zh-CN" sz="2800" i="1" kern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黑体" charset="-122"/>
              <a:cs typeface="微软雅黑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3143885" y="4879340"/>
            <a:ext cx="479361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先算压力：</a:t>
            </a:r>
            <a:r>
              <a:rPr lang="en-US" altLang="zh-CN" sz="2800" i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F</a:t>
            </a:r>
            <a:r>
              <a:rPr lang="en-US" altLang="zh-CN" sz="28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=</a:t>
            </a:r>
            <a:r>
              <a:rPr lang="en-US" altLang="zh-CN" sz="2800" i="1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 pS</a:t>
            </a:r>
            <a:endParaRPr lang="zh-CN" sz="2800" baseline="-250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1843405" cy="4864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10.1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浮力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7035" y="558800"/>
            <a:ext cx="1148397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浮力：</a:t>
            </a: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1.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定义：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浸在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液体（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或气体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）中的物体受到的</a:t>
            </a:r>
            <a:r>
              <a:rPr lang="zh-CN" altLang="en-US" sz="2400" b="1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竖直</a:t>
            </a:r>
            <a:r>
              <a:rPr lang="zh-CN" altLang="en-US" sz="2400" b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向上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的力</a:t>
            </a:r>
            <a:endParaRPr lang="en-US" altLang="zh-CN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          2.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施力物体：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液体（或气体）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受力物体：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浸在液体或气体中的物体</a:t>
            </a:r>
            <a:endParaRPr lang="zh-CN" altLang="en-US" sz="28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          3.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产生原因：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液体（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或气体）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对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物体上、下表面压力不同</a:t>
            </a:r>
            <a:r>
              <a:rPr lang="en-US" altLang="zh-CN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          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07035" y="2997200"/>
            <a:ext cx="117144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影响力作用效果的因素：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浮力的大小只跟</a:t>
            </a:r>
            <a:r>
              <a:rPr lang="zh-CN" altLang="en-US" sz="2400" u="sng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液体的密度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和</a:t>
            </a:r>
            <a:r>
              <a:rPr lang="zh-CN" altLang="en-US" sz="2400" u="sng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物体浸入液体的体积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有关。</a:t>
            </a:r>
            <a:endParaRPr lang="zh-CN" altLang="en-US" sz="2400" smtClean="0">
              <a:solidFill>
                <a:srgbClr val="FF0000"/>
              </a:solidFill>
              <a:latin typeface="微软雅黑" charset="-122"/>
              <a:ea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在液体密度相同时，浸入液体的体积越大，物体受到的浮力越大；</a:t>
            </a:r>
            <a:endParaRPr lang="zh-CN" altLang="en-US" smtClean="0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在浸入液体的体积相同时，液体的密度越大，物体受到的浮力越大。</a:t>
            </a:r>
            <a:endParaRPr lang="zh-CN" altLang="en-US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276532" y="3213163"/>
            <a:ext cx="130629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6"/>
            </p:custDataLst>
          </p:nvPr>
        </p:nvSpPr>
        <p:spPr>
          <a:xfrm>
            <a:off x="1703705" y="2519680"/>
            <a:ext cx="4173220" cy="6934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压力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差法：</a:t>
            </a:r>
            <a:r>
              <a: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浮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=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向上</a:t>
            </a:r>
            <a:r>
              <a:rPr lang="en-US" altLang="zh-CN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-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向下</a:t>
            </a:r>
            <a:endParaRPr lang="en-US" altLang="zh-CN" sz="2800" baseline="-250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5880100" y="2519680"/>
            <a:ext cx="3186430" cy="6934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称重法：</a:t>
            </a:r>
            <a:r>
              <a: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浮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=</a:t>
            </a:r>
            <a:r>
              <a:rPr lang="en-US" altLang="zh-CN" sz="2800" i="1" smtClean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G</a:t>
            </a:r>
            <a:r>
              <a:rPr lang="en-US" altLang="zh-CN" sz="2800" smtClean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-</a:t>
            </a:r>
            <a:r>
              <a:rPr lang="en-US" altLang="zh-CN" sz="2800" i="1" smtClean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拉</a:t>
            </a:r>
            <a:endParaRPr lang="en-US" altLang="zh-CN" sz="2800" baseline="-250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243"/>
            <a:ext cx="1678487" cy="4864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7.1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力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07161" y="558677"/>
            <a:ext cx="7403465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</a:rPr>
              <a:t>力的定义：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力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是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物体对物体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作用，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用符号</a:t>
            </a:r>
            <a:r>
              <a:rPr lang="en-US" altLang="zh-CN" sz="2400" b="1" i="1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F 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表示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407035" y="2438400"/>
            <a:ext cx="117856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注意：①两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</a:rPr>
              <a:t>个条件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缺一不可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</a:rPr>
              <a:t>；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②力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</a:rPr>
              <a:t>的作用与是否接触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无关。③</a:t>
            </a:r>
            <a:r>
              <a:rPr lang="zh-CN" altLang="en-US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力</a:t>
            </a:r>
            <a:r>
              <a:rPr lang="zh-CN" altLang="en-US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不可能脱离</a:t>
            </a:r>
            <a:r>
              <a:rPr lang="zh-CN" altLang="en-US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</a:t>
            </a:r>
            <a:r>
              <a:rPr lang="zh-CN" altLang="en-US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单独存在。</a:t>
            </a:r>
            <a:endParaRPr lang="zh-CN" altLang="en-US" smtClean="0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zh-CN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         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④有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施力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必定有受力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 ，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施力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物体与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受力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物体总是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同时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存在。</a:t>
            </a:r>
            <a:endParaRPr lang="zh-CN" altLang="en-US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259387" y="196221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334771" y="1916307"/>
            <a:ext cx="1003935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 smtClean="0">
                <a:latin typeface="微软雅黑" charset="-122"/>
                <a:ea typeface="微软雅黑" charset="-122"/>
              </a:rPr>
              <a:t>产生力的条件</a:t>
            </a:r>
            <a:r>
              <a:rPr lang="zh-CN" altLang="en-US" sz="2800" b="1" smtClean="0">
                <a:latin typeface="微软雅黑" charset="-122"/>
                <a:ea typeface="微软雅黑" charset="-122"/>
                <a:cs typeface="Times New Roman" pitchFamily="18" charset="0"/>
              </a:rPr>
              <a:t>：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）至少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要有两个物体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；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）物体间要有相互作用。</a:t>
            </a:r>
            <a:endParaRPr lang="zh-CN" altLang="en-US" sz="2400" b="1" smtClean="0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278437" y="34443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390016" y="3429107"/>
            <a:ext cx="9534525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>
                <a:latin typeface="微软雅黑" charset="-122"/>
                <a:ea typeface="微软雅黑" charset="-122"/>
              </a:rPr>
              <a:t>力的单位：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在国际单位制中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</a:t>
            </a:r>
            <a:r>
              <a:rPr lang="zh-CN" altLang="en-US" sz="2400" b="1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力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单位是</a:t>
            </a:r>
            <a:r>
              <a:rPr lang="zh-CN" altLang="en-US" sz="2400" b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牛顿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，简称</a:t>
            </a:r>
            <a:r>
              <a:rPr lang="zh-CN" altLang="en-US" sz="2400" b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牛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，符号是</a:t>
            </a:r>
            <a:r>
              <a:rPr lang="en-US" altLang="zh-CN" sz="2400" b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N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278564" y="4179427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409193" y="4147491"/>
            <a:ext cx="105968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 smtClean="0">
                <a:latin typeface="微软雅黑" charset="-122"/>
                <a:ea typeface="微软雅黑" charset="-122"/>
                <a:cs typeface="Times New Roman" pitchFamily="18" charset="0"/>
              </a:rPr>
              <a:t>力的作用效果：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①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力可以改变物体的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形状；②力可以改变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物体的运动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状态。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276268" y="4899661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406897" y="4867725"/>
            <a:ext cx="50596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>
                <a:latin typeface="微软雅黑" charset="-122"/>
                <a:ea typeface="微软雅黑" charset="-122"/>
              </a:rPr>
              <a:t>力的三要素：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大小、方向、作用点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3"/>
            </p:custDataLst>
          </p:nvPr>
        </p:nvSpPr>
        <p:spPr>
          <a:xfrm>
            <a:off x="275261" y="55632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389890" y="5517515"/>
            <a:ext cx="1159827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力的作用是相互的：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①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施力物体同时也是受力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物体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②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同时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产生、同时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消失</a:t>
            </a:r>
            <a:endParaRPr lang="zh-CN" altLang="en-US" sz="2400">
              <a:solidFill>
                <a:srgbClr val="FF0000"/>
              </a:solidFill>
              <a:latin typeface="微软雅黑" charset="-122"/>
              <a:ea typeface="微软雅黑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                                    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③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异体、等大、反向、共线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5"/>
            </p:custDataLst>
          </p:nvPr>
        </p:nvSpPr>
        <p:spPr>
          <a:xfrm>
            <a:off x="275262" y="134054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408940" y="1130300"/>
            <a:ext cx="99110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施力物体和受力物体：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发生作用的两个物体，一个是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施力物体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，另一个是</a:t>
            </a:r>
            <a:r>
              <a:rPr lang="zh-CN" altLang="en-US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受力物体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  <p:bldP spid="18" grpId="0"/>
      <p:bldP spid="5" grpId="0"/>
      <p:bldP spid="7" grpId="0"/>
      <p:bldP spid="8" grpId="0"/>
      <p:bldP spid="12" grpId="0"/>
      <p:bldP spid="13" grpId="0"/>
      <p:bldP spid="19" grpId="0"/>
      <p:bldP spid="20" grpId="0"/>
      <p:bldP spid="22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313499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10.2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阿基米德原理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7035" y="558800"/>
            <a:ext cx="1148397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浮力的大小跟排开液体所受重力的关系：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浸在液体中的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物体，受到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的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浮力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大小与它排开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的液体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所受的重力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大小相等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07035" y="4725035"/>
            <a:ext cx="11460480" cy="1291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阿基米德原理：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kern="0" smtClean="0">
                <a:solidFill>
                  <a:srgbClr val="000000"/>
                </a:solidFill>
                <a:latin typeface="微软雅黑" charset="-122"/>
                <a:ea typeface="微软雅黑" charset="-122"/>
                <a:sym typeface="+mn-ea"/>
              </a:rPr>
              <a:t>浸</a:t>
            </a:r>
            <a:r>
              <a:rPr lang="zh-CN" altLang="en-US" sz="2400" kern="0">
                <a:solidFill>
                  <a:srgbClr val="000000"/>
                </a:solidFill>
                <a:latin typeface="微软雅黑" charset="-122"/>
                <a:ea typeface="微软雅黑" charset="-122"/>
                <a:sym typeface="+mn-ea"/>
              </a:rPr>
              <a:t>在液体中的物体受到</a:t>
            </a:r>
            <a:r>
              <a:rPr lang="zh-CN" altLang="en-US" sz="2400" ker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向上的浮力，浮力的大小</a:t>
            </a:r>
            <a:r>
              <a:rPr lang="zh-CN" altLang="en-US" sz="2400" kern="0">
                <a:solidFill>
                  <a:srgbClr val="000000"/>
                </a:solidFill>
                <a:latin typeface="微软雅黑" charset="-122"/>
                <a:ea typeface="微软雅黑" charset="-122"/>
                <a:sym typeface="+mn-ea"/>
              </a:rPr>
              <a:t>等于它排开的</a:t>
            </a:r>
            <a:r>
              <a:rPr lang="zh-CN" altLang="en-US" sz="2400" ker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液体所受重力的大小。</a:t>
            </a:r>
            <a:endParaRPr lang="zh-CN" altLang="en-US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276532" y="49409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423795" y="1917065"/>
            <a:ext cx="5037922" cy="2920365"/>
            <a:chOff x="2701944" y="2270757"/>
            <a:chExt cx="6385180" cy="3700621"/>
          </a:xfrm>
        </p:grpSpPr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2701944" y="5309949"/>
              <a:ext cx="6226844" cy="66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latin typeface="Times New Roman" pitchFamily="18" charset="0"/>
                  <a:cs typeface="Times New Roman" pitchFamily="18" charset="0"/>
                </a:rPr>
                <a:t>    1          2             3             4</a:t>
              </a:r>
              <a:endParaRPr lang="en-US" altLang="zh-CN" sz="28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4071737" y="2275846"/>
              <a:ext cx="1304395" cy="30308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5622777" y="2331950"/>
              <a:ext cx="1705116" cy="296308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7356062" y="2280109"/>
              <a:ext cx="1731062" cy="316010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2792972" y="2270757"/>
              <a:ext cx="1353613" cy="3086237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>
            <p:custDataLst>
              <p:tags r:id="rId16"/>
            </p:custDataLst>
          </p:nvPr>
        </p:nvSpPr>
        <p:spPr>
          <a:xfrm>
            <a:off x="276532" y="192474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407670" y="1700530"/>
            <a:ext cx="1178496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实验操作：</a:t>
            </a:r>
            <a:endParaRPr lang="zh-CN" altLang="en-US" sz="24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18"/>
            </p:custDataLst>
          </p:nvPr>
        </p:nvSpPr>
        <p:spPr>
          <a:xfrm>
            <a:off x="5208905" y="4869180"/>
            <a:ext cx="2974975" cy="6934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浮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=</a:t>
            </a:r>
            <a:r>
              <a: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G</a:t>
            </a:r>
            <a:r>
              <a:rPr lang="zh-CN" altLang="en-US" sz="2800" baseline="-250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排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m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排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g</a:t>
            </a:r>
            <a:endParaRPr lang="en-US" altLang="zh-CN" sz="2800" baseline="-250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sp>
        <p:nvSpPr>
          <p:cNvPr id="16" name="圆角矩形 15"/>
          <p:cNvSpPr/>
          <p:nvPr>
            <p:custDataLst>
              <p:tags r:id="rId19"/>
            </p:custDataLst>
          </p:nvPr>
        </p:nvSpPr>
        <p:spPr>
          <a:xfrm>
            <a:off x="8183880" y="4869180"/>
            <a:ext cx="2974975" cy="6934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浮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=</a:t>
            </a:r>
            <a:r>
              <a:rPr lang="en-US" altLang="zh-CN" sz="2800" i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G</a:t>
            </a:r>
            <a:r>
              <a:rPr lang="zh-CN" altLang="en-US" sz="2800" baseline="-250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排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= </a:t>
            </a:r>
            <a:r>
              <a:rPr lang="el-GR" altLang="zh-CN" sz="2800" i="1">
                <a:solidFill>
                  <a:srgbClr val="000000"/>
                </a:solidFill>
                <a:latin typeface="Times New Roman"/>
                <a:ea typeface="宋体" pitchFamily="2" charset="-122"/>
              </a:rPr>
              <a:t>ρ</a:t>
            </a:r>
            <a:r>
              <a:rPr lang="zh-CN" altLang="en-US" sz="2800" baseline="-250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液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 </a:t>
            </a:r>
            <a:r>
              <a:rPr lang="en-US" altLang="zh-CN" sz="2800" i="1" err="1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gV</a:t>
            </a:r>
            <a:r>
              <a:rPr lang="zh-CN" altLang="en-US" sz="2800" baseline="-250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rPr>
              <a:t>排</a:t>
            </a:r>
            <a:endParaRPr lang="en-US" altLang="zh-CN" sz="2800" baseline="-25000">
              <a:solidFill>
                <a:srgbClr val="000000"/>
              </a:solidFill>
              <a:latin typeface="Times New Roman" pitchFamily="18" charset="0"/>
              <a:ea typeface="微软雅黑" charset="-122"/>
            </a:endParaRPr>
          </a:p>
        </p:txBody>
      </p:sp>
      <p:sp>
        <p:nvSpPr>
          <p:cNvPr id="32" name="圆角矩形 31"/>
          <p:cNvSpPr/>
          <p:nvPr>
            <p:custDataLst>
              <p:tags r:id="rId20"/>
            </p:custDataLst>
          </p:nvPr>
        </p:nvSpPr>
        <p:spPr>
          <a:xfrm>
            <a:off x="5208905" y="5949315"/>
            <a:ext cx="6356350" cy="7149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阿基米德原理不仅适用于液体，也适用于气体</a:t>
            </a:r>
            <a:endParaRPr lang="zh-CN" altLang="en-US" sz="2400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5" grpId="0"/>
      <p:bldP spid="7" grpId="0"/>
      <p:bldP spid="8" grpId="0"/>
      <p:bldP spid="16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>
            <p:custDataLst>
              <p:tags r:id="rId1"/>
            </p:custDataLst>
          </p:nvPr>
        </p:nvSpPr>
        <p:spPr>
          <a:xfrm>
            <a:off x="0" y="72390"/>
            <a:ext cx="462153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10.3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物体的浮沉条件及应用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140" y="1278255"/>
          <a:ext cx="11010900" cy="48136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35150"/>
                <a:gridCol w="1835150"/>
                <a:gridCol w="1835150"/>
                <a:gridCol w="1835150"/>
                <a:gridCol w="1835150"/>
                <a:gridCol w="1835150"/>
              </a:tblGrid>
              <a:tr h="726727">
                <a:tc>
                  <a:txBody>
                    <a:bodyPr wrap="square"/>
                    <a:lstStyle/>
                    <a:p>
                      <a:pPr algn="ctr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上浮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漂浮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悬浮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下沉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沉底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698832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运动状态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向上运动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静止在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液面上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静止在</a:t>
                      </a:r>
                      <a:endParaRPr kumimoji="0" lang="zh-CN" altLang="en-US" sz="24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液体内</a:t>
                      </a:r>
                      <a:endParaRPr kumimoji="0" lang="zh-CN" altLang="en-US" sz="24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任意深度处</a:t>
                      </a:r>
                      <a:endParaRPr kumimoji="0" lang="zh-CN" altLang="en-US" sz="24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向下运动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静止在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容器底部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8832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条件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F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浮</a:t>
                      </a: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＞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G</a:t>
                      </a:r>
                      <a:endParaRPr kumimoji="0" lang="zh-CN" alt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F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浮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=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G</a:t>
                      </a:r>
                      <a:endParaRPr kumimoji="0" lang="zh-CN" alt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F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浮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=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G</a:t>
                      </a:r>
                      <a:endParaRPr kumimoji="0" lang="zh-CN" alt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F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浮</a:t>
                      </a: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＜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G</a:t>
                      </a:r>
                      <a:endParaRPr kumimoji="0" lang="zh-CN" alt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F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浮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+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F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支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=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G</a:t>
                      </a:r>
                      <a:endParaRPr kumimoji="0" lang="zh-CN" alt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98832"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en-US" altLang="zh-CN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en-US" sz="2800" u="none" strike="noStrike" kern="1200" cap="none" spc="0" normalizeH="0" baseline="-2500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液</a:t>
                      </a: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与</a:t>
                      </a:r>
                      <a:r>
                        <a:rPr kumimoji="0" lang="en-US" altLang="zh-CN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en-US" sz="2800" u="none" strike="noStrike" kern="1200" cap="none" spc="0" normalizeH="0" baseline="-2500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的关系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液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&gt;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endParaRPr kumimoji="0" lang="zh-CN" altLang="zh-CN" sz="2800" u="none" strike="noStrike" kern="1200" cap="none" spc="0" normalizeH="0" baseline="-2500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液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&gt;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endParaRPr kumimoji="0" lang="zh-CN" altLang="zh-CN" sz="2800" u="none" strike="noStrike" kern="1200" cap="none" spc="0" normalizeH="0" baseline="-2500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液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=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endParaRPr kumimoji="0" lang="zh-CN" altLang="zh-CN" sz="2800" u="none" strike="noStrike" kern="1200" cap="none" spc="0" normalizeH="0" baseline="-2500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液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&lt;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endParaRPr kumimoji="0" lang="zh-CN" altLang="zh-CN" sz="2800" u="none" strike="noStrike" kern="1200" cap="none" spc="0" normalizeH="0" baseline="-2500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液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&lt;</a:t>
                      </a:r>
                      <a:r>
                        <a:rPr kumimoji="0" lang="zh-CN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ρ</a:t>
                      </a:r>
                      <a:r>
                        <a:rPr kumimoji="0" lang="zh-CN" altLang="zh-CN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endParaRPr kumimoji="0" lang="zh-CN" altLang="zh-CN" sz="2800" u="none" strike="noStrike" kern="1200" cap="none" spc="0" normalizeH="0" baseline="-2500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8832"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排</a:t>
                      </a: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与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的关系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排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=V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r>
                        <a:rPr kumimoji="0" lang="en-US" altLang="zh-CN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(</a:t>
                      </a:r>
                      <a:r>
                        <a:rPr kumimoji="0" lang="zh-CN" alt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未露出</a:t>
                      </a:r>
                      <a:endParaRPr kumimoji="0" lang="zh-CN" altLang="en-US" sz="24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  <a:p>
                      <a:pPr algn="ctr"/>
                      <a:r>
                        <a:rPr kumimoji="0" lang="zh-CN" alt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液面前</a:t>
                      </a:r>
                      <a:r>
                        <a:rPr kumimoji="0" lang="en-US" altLang="zh-CN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)</a:t>
                      </a:r>
                      <a:endParaRPr kumimoji="0" lang="en-US" altLang="zh-CN" sz="24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排</a:t>
                      </a: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＜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endParaRPr kumimoji="0" lang="zh-CN" altLang="en-US" sz="2800" u="none" strike="noStrike" kern="1200" cap="none" spc="0" normalizeH="0" baseline="-2500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排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=V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endParaRPr kumimoji="0" lang="zh-CN" altLang="en-US" sz="2800" u="none" strike="noStrike" kern="1200" cap="none" spc="0" normalizeH="0" baseline="-2500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排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=V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endParaRPr kumimoji="0" lang="zh-CN" altLang="en-US" sz="2800" u="none" strike="noStrike" kern="1200" cap="none" spc="0" normalizeH="0" baseline="-2500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排</a:t>
                      </a:r>
                      <a:r>
                        <a:rPr kumimoji="0" lang="en-US" alt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=V</a:t>
                      </a:r>
                      <a:r>
                        <a:rPr kumimoji="0" lang="zh-CN" altLang="en-US" sz="2800" u="none" strike="noStrike" kern="1200" cap="none" spc="0" normalizeH="0" baseline="-2500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物</a:t>
                      </a:r>
                      <a:endParaRPr kumimoji="0" lang="zh-CN" altLang="en-US" sz="2800" u="none" strike="noStrike" kern="1200" cap="none" spc="0" normalizeH="0" baseline="-2500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06046" y="77984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6405" y="73432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物体的浮沉分析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>
            <p:custDataLst>
              <p:tags r:id="rId1"/>
            </p:custDataLst>
          </p:nvPr>
        </p:nvSpPr>
        <p:spPr>
          <a:xfrm>
            <a:off x="0" y="72390"/>
            <a:ext cx="462153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10.3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物体的浮沉条件及应用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49861" y="7646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80220" y="559066"/>
            <a:ext cx="5146675" cy="1660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轮船：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轮船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的大小通常用</a:t>
            </a:r>
            <a:r>
              <a:rPr lang="zh-CN" altLang="en-US" sz="2000" b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排水量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来表示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en-US" altLang="zh-CN" sz="20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排水量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就是轮船</a:t>
            </a:r>
            <a:r>
              <a:rPr lang="zh-CN" altLang="en-US" sz="2000" b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满载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货物时排开水的质量。</a:t>
            </a:r>
            <a:endParaRPr lang="en-US" altLang="zh-CN" sz="20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轮船满载时排开水的质量：</a:t>
            </a:r>
            <a:r>
              <a:rPr lang="en-US" altLang="zh-CN" sz="2000" i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m</a:t>
            </a:r>
            <a:r>
              <a:rPr lang="zh-CN" altLang="en-US" sz="2000" baseline="-250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排</a:t>
            </a:r>
            <a:r>
              <a:rPr lang="en-US" altLang="zh-CN" sz="20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=</a:t>
            </a:r>
            <a:r>
              <a:rPr lang="en-US" altLang="zh-CN" sz="2000" i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m</a:t>
            </a:r>
            <a:r>
              <a:rPr lang="zh-CN" altLang="en-US" sz="2000" baseline="-250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船</a:t>
            </a:r>
            <a:r>
              <a:rPr lang="en-US" altLang="zh-CN" sz="20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+</a:t>
            </a:r>
            <a:r>
              <a:rPr lang="en-US" altLang="zh-CN" sz="2000" i="1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m</a:t>
            </a:r>
            <a:r>
              <a:rPr lang="zh-CN" altLang="en-US" sz="2000" baseline="-250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货</a:t>
            </a:r>
            <a:r>
              <a:rPr lang="en-US" altLang="zh-CN" sz="20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000" b="1" smtClean="0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249861" y="234829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80490" y="2133138"/>
            <a:ext cx="8056880" cy="212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潜水艇：</a:t>
            </a:r>
            <a:r>
              <a:rPr lang="zh-CN" altLang="en-US" sz="2400" b="1">
                <a:solidFill>
                  <a:srgbClr val="FF0000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通过</a:t>
            </a:r>
            <a:r>
              <a:rPr lang="zh-CN" altLang="en-US" sz="2400" b="1" u="sng">
                <a:solidFill>
                  <a:srgbClr val="FF0000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改变自身重力</a:t>
            </a:r>
            <a:r>
              <a:rPr lang="zh-CN" altLang="en-US" sz="2400" b="1">
                <a:solidFill>
                  <a:srgbClr val="FF0000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上浮或下沉。</a:t>
            </a:r>
            <a:endParaRPr lang="zh-CN" altLang="en-US" sz="2400" b="1">
              <a:solidFill>
                <a:srgbClr val="FF0000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潜水艇的艇身装有</a:t>
            </a:r>
            <a:r>
              <a:rPr lang="zh-CN" altLang="en-US" sz="2000" u="sng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水舱</a:t>
            </a:r>
            <a:r>
              <a:rPr lang="zh-CN" altLang="en-US" sz="20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，向水舱充水时，潜水艇变重，逐渐潜入水中</a:t>
            </a:r>
            <a:r>
              <a:rPr lang="zh-CN" altLang="en-US" sz="2000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en-US" altLang="zh-CN" sz="2000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当</a:t>
            </a:r>
            <a:r>
              <a:rPr lang="zh-CN" altLang="en-US" sz="20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水舱充水后潜水艇重等于同体积的水重时，它可以悬浮在水中</a:t>
            </a:r>
            <a:r>
              <a:rPr lang="zh-CN" altLang="en-US" sz="2000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en-US" altLang="zh-CN" sz="2000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当</a:t>
            </a:r>
            <a:r>
              <a:rPr lang="zh-CN" altLang="en-US" sz="20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用压缩空气将水舱里的水排出一部分时，潜水艇变轻，从而上浮。</a:t>
            </a:r>
            <a:endParaRPr lang="zh-CN" altLang="en-US" sz="2000" b="1">
              <a:solidFill>
                <a:schemeClr val="tx1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2780030"/>
            <a:ext cx="1705610" cy="154876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380490" y="4167678"/>
            <a:ext cx="84124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气球和飞艇：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气球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和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飞艇靠充入或排出密度较小的气体来实现升降。</a:t>
            </a:r>
            <a:endParaRPr lang="zh-CN" altLang="en-US" sz="20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249861" y="436505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380365" y="4904740"/>
            <a:ext cx="118122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盐水选种：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把种子放入浓度适宜的盐水中，干瘪、虫蛀的种子就会上浮直至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漂浮在水面，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而饱满的</a:t>
            </a:r>
            <a:endParaRPr lang="zh-CN" altLang="en-US" sz="2000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种子则下沉到容器底部。</a:t>
            </a:r>
            <a:endParaRPr lang="zh-CN" altLang="en-US" sz="20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249861" y="513022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380490" y="2133773"/>
            <a:ext cx="8056880" cy="212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潜水艇：</a:t>
            </a:r>
            <a:r>
              <a:rPr lang="zh-CN" altLang="en-US" sz="2400" b="1">
                <a:solidFill>
                  <a:srgbClr val="FF0000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通过</a:t>
            </a:r>
            <a:r>
              <a:rPr lang="zh-CN" altLang="en-US" sz="2400" b="1" u="sng">
                <a:solidFill>
                  <a:srgbClr val="FF0000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改变自身重力</a:t>
            </a:r>
            <a:r>
              <a:rPr lang="zh-CN" altLang="en-US" sz="2400" b="1">
                <a:solidFill>
                  <a:srgbClr val="FF0000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上浮或下沉。</a:t>
            </a:r>
            <a:endParaRPr lang="zh-CN" altLang="en-US" sz="2400" b="1">
              <a:solidFill>
                <a:srgbClr val="FF0000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潜水艇的艇身装有</a:t>
            </a:r>
            <a:r>
              <a:rPr lang="zh-CN" altLang="en-US" sz="2000" u="sng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水舱</a:t>
            </a:r>
            <a:r>
              <a:rPr lang="zh-CN" altLang="en-US" sz="20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，向水舱充水时，潜水艇变重，逐渐潜入水中</a:t>
            </a:r>
            <a:r>
              <a:rPr lang="zh-CN" altLang="en-US" sz="2000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en-US" altLang="zh-CN" sz="2000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当</a:t>
            </a:r>
            <a:r>
              <a:rPr lang="zh-CN" altLang="en-US" sz="20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水舱充水后潜水艇重等于同体积的水重时，它可以悬浮在水中</a:t>
            </a:r>
            <a:r>
              <a:rPr lang="zh-CN" altLang="en-US" sz="2000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en-US" altLang="zh-CN" sz="2000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当</a:t>
            </a:r>
            <a:r>
              <a:rPr lang="zh-CN" altLang="en-US" sz="20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用压缩空气将水舱里的水排出一部分时，潜水艇变轻，从而上浮。</a:t>
            </a:r>
            <a:endParaRPr lang="zh-CN" altLang="en-US" sz="2000" b="1">
              <a:solidFill>
                <a:schemeClr val="tx1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380490" y="5877098"/>
            <a:ext cx="3930015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密度计：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密度越大，</a:t>
            </a:r>
            <a:r>
              <a:rPr lang="en-US" altLang="zh-CN" sz="2400" i="1" err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V</a:t>
            </a:r>
            <a:r>
              <a:rPr lang="zh-CN" altLang="en-US" sz="24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排越小</a:t>
            </a:r>
            <a:endParaRPr lang="zh-CN" altLang="en-US" sz="2400" baseline="-250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4"/>
            </p:custDataLst>
          </p:nvPr>
        </p:nvSpPr>
        <p:spPr>
          <a:xfrm>
            <a:off x="263831" y="610368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>
            <p:custDataLst>
              <p:tags r:id="rId1"/>
            </p:custDataLst>
          </p:nvPr>
        </p:nvSpPr>
        <p:spPr>
          <a:xfrm>
            <a:off x="0" y="72390"/>
            <a:ext cx="171577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浮力计算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011805" y="1750060"/>
            <a:ext cx="24511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浮</a:t>
            </a:r>
            <a:r>
              <a:rPr lang="en-US" altLang="zh-CN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向上</a:t>
            </a:r>
            <a:r>
              <a:rPr lang="en-US" altLang="zh-CN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-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向下</a:t>
            </a:r>
            <a:endParaRPr lang="zh-CN" altLang="en-US" sz="2800" baseline="-250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3011805" y="2828925"/>
            <a:ext cx="183705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F</a:t>
            </a:r>
            <a:r>
              <a:rPr lang="zh-CN" altLang="en-US" sz="2800" baseline="-2500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浮</a:t>
            </a:r>
            <a:r>
              <a:rPr lang="zh-CN" altLang="en-US" sz="280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＝</a:t>
            </a:r>
            <a:r>
              <a:rPr lang="en-US" altLang="zh-CN" sz="2800" i="1" smtClean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G</a:t>
            </a:r>
            <a:r>
              <a:rPr lang="en-US" altLang="zh-CN" sz="2800" smtClean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-</a:t>
            </a:r>
            <a:r>
              <a:rPr lang="en-US" altLang="zh-CN" sz="2800" i="1" smtClean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拉</a:t>
            </a:r>
            <a:endParaRPr lang="zh-CN" altLang="en-US" sz="2800" i="1" smtClean="0">
              <a:solidFill>
                <a:srgbClr val="000000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>
            <a:off x="492760" y="1604010"/>
            <a:ext cx="25742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（</a:t>
            </a:r>
            <a:r>
              <a:rPr lang="en-US" altLang="zh-CN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1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）</a:t>
            </a:r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压力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差法</a:t>
            </a:r>
            <a:endParaRPr lang="zh-CN" altLang="en-US" sz="28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492760" y="2677795"/>
            <a:ext cx="22072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（</a:t>
            </a:r>
            <a:r>
              <a:rPr lang="en-US" altLang="zh-CN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2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）称重法</a:t>
            </a:r>
            <a:endParaRPr lang="zh-CN" altLang="en-US" sz="28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205740" y="779780"/>
            <a:ext cx="133350" cy="43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380365" y="746760"/>
            <a:ext cx="349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计算浮力的四种方法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492760" y="3806825"/>
            <a:ext cx="22072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3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）公式法</a:t>
            </a:r>
            <a:endParaRPr lang="en-US" altLang="zh-CN" sz="28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3011805" y="3806825"/>
            <a:ext cx="298894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浮</a:t>
            </a:r>
            <a:r>
              <a:rPr lang="en-US" altLang="zh-CN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G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排</a:t>
            </a:r>
            <a:r>
              <a:rPr lang="en-US" altLang="zh-CN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m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排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g</a:t>
            </a:r>
            <a:endParaRPr lang="en-US" altLang="zh-CN" sz="2800" i="1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浮</a:t>
            </a:r>
            <a:r>
              <a:rPr lang="en-US" altLang="zh-CN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G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排</a:t>
            </a:r>
            <a:r>
              <a:rPr lang="en-US" altLang="zh-CN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=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ρ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液</a:t>
            </a:r>
            <a:r>
              <a:rPr lang="en-US" altLang="zh-CN" sz="2800" i="1" err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gV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排</a:t>
            </a:r>
            <a:endParaRPr lang="zh-CN" altLang="en-US" sz="2800" baseline="-250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4" name="矩形 3"/>
          <p:cNvSpPr/>
          <p:nvPr>
            <p:custDataLst>
              <p:tags r:id="rId10"/>
            </p:custDataLst>
          </p:nvPr>
        </p:nvSpPr>
        <p:spPr>
          <a:xfrm>
            <a:off x="492760" y="5353685"/>
            <a:ext cx="22072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（</a:t>
            </a:r>
            <a:r>
              <a:rPr lang="en-US" altLang="zh-CN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4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）平衡法</a:t>
            </a:r>
            <a:endParaRPr lang="zh-CN" altLang="en-US" sz="28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40" name="矩形 39"/>
          <p:cNvSpPr/>
          <p:nvPr>
            <p:custDataLst>
              <p:tags r:id="rId11"/>
            </p:custDataLst>
          </p:nvPr>
        </p:nvSpPr>
        <p:spPr>
          <a:xfrm>
            <a:off x="2952750" y="5353685"/>
            <a:ext cx="166878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F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浮</a:t>
            </a:r>
            <a:r>
              <a:rPr lang="en-US" altLang="zh-CN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= </a:t>
            </a:r>
            <a:r>
              <a:rPr lang="en-US" altLang="zh-CN" sz="2800" i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G</a:t>
            </a:r>
            <a:r>
              <a:rPr lang="zh-CN" altLang="en-US" sz="2800" baseline="-25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物</a:t>
            </a:r>
            <a:endParaRPr lang="zh-CN" altLang="en-US" sz="2800" baseline="-250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6504305" y="2472690"/>
            <a:ext cx="1088390" cy="1959301"/>
            <a:chOff x="8804766" y="2148729"/>
            <a:chExt cx="2528858" cy="4548659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8804766" y="2148729"/>
              <a:ext cx="1404270" cy="3693523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9682075" y="4451927"/>
              <a:ext cx="0" cy="9520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>
              <p:custDataLst>
                <p:tags r:id="rId16"/>
              </p:custDataLst>
            </p:nvPr>
          </p:nvCxnSpPr>
          <p:spPr>
            <a:xfrm flipH="1">
              <a:off x="9675612" y="5551064"/>
              <a:ext cx="3810" cy="9048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9682075" y="4873426"/>
              <a:ext cx="0" cy="6774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矩形 2"/>
            <p:cNvSpPr/>
            <p:nvPr>
              <p:custDataLst>
                <p:tags r:id="rId18"/>
              </p:custDataLst>
            </p:nvPr>
          </p:nvSpPr>
          <p:spPr>
            <a:xfrm>
              <a:off x="9862637" y="3053887"/>
              <a:ext cx="1279183" cy="85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i="1" smtClean="0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F</a:t>
              </a:r>
              <a:r>
                <a:rPr lang="zh-CN" altLang="en-US" baseline="-25000" smtClean="0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拉</a:t>
              </a:r>
              <a:endParaRPr lang="zh-CN" altLang="en-US" baseline="-25000" smtClean="0">
                <a:solidFill>
                  <a:srgbClr val="00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9"/>
              </p:custDataLst>
            </p:nvPr>
          </p:nvSpPr>
          <p:spPr>
            <a:xfrm>
              <a:off x="10163621" y="4561992"/>
              <a:ext cx="1170003" cy="85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F</a:t>
              </a:r>
              <a:r>
                <a:rPr lang="zh-CN" altLang="en-US" baseline="-25000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浮</a:t>
              </a:r>
              <a:endParaRPr lang="zh-CN" altLang="en-US" baseline="-25000">
                <a:solidFill>
                  <a:srgbClr val="00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0"/>
              </p:custDataLst>
            </p:nvPr>
          </p:nvSpPr>
          <p:spPr>
            <a:xfrm>
              <a:off x="9728903" y="5842353"/>
              <a:ext cx="308933" cy="85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  <a:ea typeface="微软雅黑" charset="-122"/>
                </a:rPr>
                <a:t>G</a:t>
              </a:r>
              <a:endParaRPr lang="en-US" altLang="zh-CN" i="1">
                <a:solidFill>
                  <a:srgbClr val="00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1"/>
              </p:custDataLst>
            </p:nvPr>
          </p:nvSpPr>
          <p:spPr>
            <a:xfrm>
              <a:off x="9638239" y="5469933"/>
              <a:ext cx="79580" cy="640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9510" y="116205"/>
            <a:ext cx="1489710" cy="23837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>
            <p:custDataLst>
              <p:tags r:id="rId1"/>
            </p:custDataLst>
          </p:nvPr>
        </p:nvSpPr>
        <p:spPr>
          <a:xfrm>
            <a:off x="0" y="72390"/>
            <a:ext cx="244919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浮力计算拓展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06046" y="77984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80220" y="747026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计算物体密度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47068" y="1340325"/>
            <a:ext cx="2487186" cy="15047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称重法测浮力</a:t>
            </a:r>
            <a:r>
              <a:rPr lang="en-US" altLang="zh-CN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800" baseline="-250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浮</a:t>
            </a:r>
            <a:r>
              <a:rPr lang="en-US" altLang="zh-CN" sz="2800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G-F</a:t>
            </a:r>
            <a:r>
              <a:rPr lang="zh-CN" altLang="en-US" sz="2800" baseline="-250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拉</a:t>
            </a:r>
            <a:endParaRPr lang="zh-CN" altLang="en-US" sz="2800" i="1" baseline="-25000" smtClean="0">
              <a:solidFill>
                <a:schemeClr val="tx1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圆角矩形 9"/>
              <p:cNvSpPr/>
              <p:nvPr>
                <p:custDataLst>
                  <p:tags r:id="rId5"/>
                </p:custDataLst>
              </p:nvPr>
            </p:nvSpPr>
            <p:spPr>
              <a:xfrm>
                <a:off x="4885347" y="1340325"/>
                <a:ext cx="3668616" cy="150470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zh-CN" altLang="en-US" sz="2800" baseline="-25000" smtClean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排</a:t>
                </a:r>
                <a:r>
                  <a:rPr lang="en-US" altLang="zh-CN" sz="2800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𝐹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浮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𝜌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液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𝐺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−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𝐹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拉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𝜌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液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圆角矩形 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885347" y="1340325"/>
                <a:ext cx="3668616" cy="1504709"/>
              </a:xfrm>
              <a:prstGeom prst="roundRect">
                <a:avLst/>
              </a:prstGeom>
              <a:blipFill rotWithShape="1">
                <a:blip r:embed="rId7"/>
                <a:stretch>
                  <a:fillRect l="-268" t="-665" r="-246" b="-617"/>
                </a:stretch>
              </a:blip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圆角矩形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4832263" y="4219659"/>
                <a:ext cx="3678262" cy="150470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zh-CN" altLang="en-US" sz="2800" baseline="-25000" smtClean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物</a:t>
                </a:r>
                <a:r>
                  <a:rPr lang="en-US" altLang="zh-CN" sz="2800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zh-CN" altLang="en-US" sz="2800" baseline="-25000" smtClean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排</a:t>
                </a:r>
                <a:r>
                  <a:rPr lang="en-US" altLang="zh-CN" sz="2800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𝐺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−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𝐹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拉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𝜌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水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圆角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832263" y="4219659"/>
                <a:ext cx="3678262" cy="1504709"/>
              </a:xfrm>
              <a:prstGeom prst="roundRect">
                <a:avLst/>
              </a:prstGeom>
              <a:blipFill rotWithShape="1">
                <a:blip r:embed="rId10"/>
                <a:stretch>
                  <a:fillRect l="-274" t="-639" r="-252" b="-601"/>
                </a:stretch>
              </a:blip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圆角矩形 1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867" y="4220929"/>
                <a:ext cx="3356501" cy="150470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zh-CN" altLang="en-US" sz="2800" baseline="-25000" smtClean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物</a:t>
                </a:r>
                <a:r>
                  <a:rPr lang="en-US" altLang="zh-CN" sz="2800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𝑉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物</m:t>
                          </m:r>
                          <m:r>
                            <m:rPr>
                              <m:sty m:val="p"/>
                            </m:rPr>
                            <a:rPr lang="en-US" altLang="zh-CN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r>
                  <a:rPr lang="en-US" altLang="zh-CN" sz="2800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𝐺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𝑉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物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>
                        <m:fPr>
                          <m:type m:val="bar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𝜌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水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𝐺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𝐺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−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𝐹</m:t>
                          </m:r>
                          <m:r>
                            <m:rPr>
                              <m:sty m:val="p"/>
                            </m:rPr>
                            <a:rPr lang="zh-CN" altLang="en-US" sz="2800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m:t>拉</m:t>
                          </m:r>
                        </m:den>
                      </m:f>
                    </m:oMath>
                  </m:oMathPara>
                </a14:m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圆角矩形 1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6867" y="4220929"/>
                <a:ext cx="3356501" cy="1504709"/>
              </a:xfrm>
              <a:prstGeom prst="roundRect">
                <a:avLst/>
              </a:prstGeom>
              <a:blipFill rotWithShape="1">
                <a:blip r:embed="rId13"/>
                <a:stretch>
                  <a:fillRect l="-299" t="-639" r="-272" b="-601"/>
                </a:stretch>
              </a:blip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cxnSp>
        <p:nvCxnSpPr>
          <p:cNvPr id="5" name="直接箭头连接符 4"/>
          <p:cNvCxnSpPr>
            <a:stCxn id="2" idx="3"/>
            <a:endCxn id="10" idx="1"/>
          </p:cNvCxnSpPr>
          <p:nvPr>
            <p:custDataLst>
              <p:tags r:id="rId14"/>
            </p:custDataLst>
          </p:nvPr>
        </p:nvCxnSpPr>
        <p:spPr>
          <a:xfrm>
            <a:off x="2534254" y="2092680"/>
            <a:ext cx="235077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2534285" y="1556385"/>
            <a:ext cx="2350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阿基米德原理</a:t>
            </a:r>
            <a:endParaRPr lang="zh-CN" altLang="en-US" sz="280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cxnSp>
        <p:nvCxnSpPr>
          <p:cNvPr id="17" name="直接箭头连接符 16"/>
          <p:cNvCxnSpPr>
            <a:endCxn id="12" idx="0"/>
          </p:cNvCxnSpPr>
          <p:nvPr>
            <p:custDataLst>
              <p:tags r:id="rId16"/>
            </p:custDataLst>
          </p:nvPr>
        </p:nvCxnSpPr>
        <p:spPr>
          <a:xfrm flipH="1">
            <a:off x="6671310" y="2844800"/>
            <a:ext cx="635" cy="137477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8368665" y="3671570"/>
            <a:ext cx="3046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charset="-122"/>
                <a:ea typeface="微软雅黑" charset="-122"/>
              </a:rPr>
              <a:t>若</a:t>
            </a:r>
            <a:r>
              <a:rPr lang="zh-CN" altLang="en-US" sz="2800" smtClean="0">
                <a:latin typeface="微软雅黑" charset="-122"/>
                <a:ea typeface="微软雅黑" charset="-122"/>
              </a:rPr>
              <a:t>物体</a:t>
            </a:r>
            <a:r>
              <a:rPr lang="zh-CN" altLang="en-US" sz="280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浸没</a:t>
            </a:r>
            <a:r>
              <a:rPr lang="zh-CN" altLang="en-US" sz="2800" smtClean="0">
                <a:latin typeface="微软雅黑" charset="-122"/>
                <a:ea typeface="微软雅黑" charset="-122"/>
              </a:rPr>
              <a:t>在</a:t>
            </a:r>
            <a:r>
              <a:rPr lang="zh-CN" altLang="en-US" sz="280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水</a:t>
            </a:r>
            <a:r>
              <a:rPr lang="zh-CN" altLang="en-US" sz="2800" smtClean="0">
                <a:latin typeface="微软雅黑" charset="-122"/>
                <a:ea typeface="微软雅黑" charset="-122"/>
              </a:rPr>
              <a:t>中</a:t>
            </a:r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cxnSp>
        <p:nvCxnSpPr>
          <p:cNvPr id="21" name="直接箭头连接符 20"/>
          <p:cNvCxnSpPr>
            <a:stCxn id="12" idx="1"/>
            <a:endCxn id="15" idx="3"/>
          </p:cNvCxnSpPr>
          <p:nvPr>
            <p:custDataLst>
              <p:tags r:id="rId18"/>
            </p:custDataLst>
          </p:nvPr>
        </p:nvCxnSpPr>
        <p:spPr>
          <a:xfrm flipH="1">
            <a:off x="3403600" y="4972050"/>
            <a:ext cx="1428750" cy="127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5" grpId="0"/>
      <p:bldP spid="6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07035" y="558800"/>
            <a:ext cx="11794490" cy="12915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功</a:t>
            </a:r>
            <a:r>
              <a:rPr lang="zh-CN" altLang="en-US" sz="2800" b="1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的定义：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如果一个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力作用在物体上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，物体在这个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力的方向上移动了一段距离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，就说这个力对物体做了功。</a:t>
            </a:r>
            <a:endParaRPr lang="zh-CN" altLang="en-US" sz="24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272087" y="208603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401955" y="1869440"/>
            <a:ext cx="11790045" cy="12915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做功必须</a:t>
            </a: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包含的两</a:t>
            </a:r>
            <a:r>
              <a:rPr lang="zh-CN" altLang="en-US" sz="2800" b="1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个必要因素</a:t>
            </a: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：</a:t>
            </a:r>
            <a:endParaRPr lang="zh-CN" altLang="en-US" sz="28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sym typeface="+mn-ea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①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作用在物体上的力；②物体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在这个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力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的方向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上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移动的距离。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（缺一不可）</a:t>
            </a:r>
            <a:endParaRPr lang="zh-CN" altLang="en-US" sz="2400" b="1" smtClean="0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287962" y="329952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07035" y="3140710"/>
            <a:ext cx="11784965" cy="12915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三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种不做功的情况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：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①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不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劳无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功（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无力有距离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）②劳而无功（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有力无距离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）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③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垂直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无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功（物体移动的距离与力的方向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垂直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，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在力的方向上没有移动距离）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276024" y="4392787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07035" y="4149090"/>
            <a:ext cx="11784965" cy="24917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功的计算：</a:t>
            </a:r>
            <a:endParaRPr lang="zh-CN" altLang="en-US" sz="28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1.</a:t>
            </a: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定义：功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等于</a:t>
            </a: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力与物体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在力的方向</a:t>
            </a: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上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移动</a:t>
            </a: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的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距离的乘积，</a:t>
            </a: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即</a:t>
            </a:r>
            <a:r>
              <a:rPr lang="zh-CN" altLang="en-US" sz="20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功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=</a:t>
            </a: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力</a:t>
            </a:r>
            <a:r>
              <a:rPr lang="en-US" altLang="zh-CN" sz="20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×</a:t>
            </a:r>
            <a:r>
              <a:rPr lang="zh-CN" altLang="en-US" sz="20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物体在力的方向上移动的距离。</a:t>
            </a:r>
            <a:endParaRPr lang="zh-CN" altLang="en-US" sz="2000">
              <a:solidFill>
                <a:srgbClr val="FF0000"/>
              </a:solidFill>
              <a:latin typeface="Times New Roman" pitchFamily="18" charset="0"/>
              <a:ea typeface="微软雅黑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2.</a:t>
            </a:r>
            <a:r>
              <a:rPr lang="zh-CN" altLang="en-US" sz="24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计算公式</a:t>
            </a:r>
            <a:r>
              <a:rPr lang="zh-CN" altLang="en-US" sz="2400" b="1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：</a:t>
            </a:r>
            <a:r>
              <a:rPr lang="en-US" altLang="zh-CN" sz="2800" b="1" i="1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W=Fs  </a:t>
            </a:r>
            <a:r>
              <a:rPr lang="en-US" altLang="zh-CN" sz="2800" b="1" i="1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</a:t>
            </a:r>
            <a:r>
              <a:rPr lang="pl-PL" altLang="zh-CN" sz="2400" b="1" i="1">
                <a:solidFill>
                  <a:srgbClr val="FF0000"/>
                </a:solidFill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W</a:t>
            </a:r>
            <a:r>
              <a:rPr lang="pl-PL" altLang="zh-CN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:</a:t>
            </a:r>
            <a:r>
              <a:rPr lang="zh-CN" altLang="pl-PL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功</a:t>
            </a:r>
            <a:r>
              <a:rPr lang="zh-CN" altLang="pl-PL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zh-CN" altLang="en-US" sz="2400" b="1" u="sng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焦耳，简称焦，符号</a:t>
            </a:r>
            <a:r>
              <a:rPr lang="en-US" altLang="zh-CN" sz="2400" b="1" i="1" u="sng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J</a:t>
            </a:r>
            <a:r>
              <a:rPr lang="zh-CN" altLang="pl-PL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） </a:t>
            </a:r>
            <a:r>
              <a:rPr lang="en-US" altLang="zh-CN" sz="24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</a:t>
            </a:r>
            <a:r>
              <a:rPr lang="pl-PL" altLang="zh-CN" sz="2400" b="1" i="1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F</a:t>
            </a:r>
            <a:r>
              <a:rPr lang="pl-PL" altLang="zh-CN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:</a:t>
            </a:r>
            <a:r>
              <a:rPr lang="zh-CN" altLang="pl-PL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力</a:t>
            </a:r>
            <a:r>
              <a:rPr lang="zh-CN" altLang="pl-PL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N</a:t>
            </a:r>
            <a:r>
              <a:rPr lang="zh-CN" altLang="en-US" sz="24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</a:t>
            </a:r>
            <a:r>
              <a:rPr lang="zh-CN" altLang="pl-PL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 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s</a:t>
            </a:r>
            <a:r>
              <a:rPr lang="en-US" altLang="zh-CN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:</a:t>
            </a:r>
            <a:r>
              <a:rPr lang="zh-CN" altLang="pl-PL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距离</a:t>
            </a:r>
            <a:r>
              <a:rPr lang="zh-CN" altLang="pl-PL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m</a:t>
            </a:r>
            <a:r>
              <a:rPr lang="zh-CN" altLang="en-US" sz="24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</a:t>
            </a:r>
            <a:endParaRPr lang="zh-CN" altLang="en-US" sz="2400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                                                                  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1</a:t>
            </a:r>
            <a:r>
              <a:rPr lang="en-US" altLang="zh-CN" sz="2400" i="1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J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=1</a:t>
            </a:r>
            <a:r>
              <a:rPr lang="en-US" altLang="zh-CN" sz="2400" i="1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N·m</a:t>
            </a:r>
            <a:endParaRPr lang="en-US" altLang="zh-CN" sz="2400" b="1" i="1" smtClean="0">
              <a:solidFill>
                <a:srgbClr val="FF0000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9"/>
            </p:custDataLst>
          </p:nvPr>
        </p:nvSpPr>
        <p:spPr>
          <a:xfrm>
            <a:off x="0" y="72243"/>
            <a:ext cx="1678487" cy="4864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11.1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功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400050" y="5876925"/>
            <a:ext cx="1793240" cy="6451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kern="0">
                <a:solidFill>
                  <a:srgbClr val="000000"/>
                </a:solidFill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3.</a:t>
            </a:r>
            <a:r>
              <a:rPr kumimoji="1" lang="zh-CN" altLang="en-US" sz="2400" b="1" kern="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变形公式</a:t>
            </a:r>
            <a:r>
              <a:rPr lang="zh-CN" altLang="en-US" sz="24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：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grpSp>
        <p:nvGrpSpPr>
          <p:cNvPr id="14" name="组合 13"/>
          <p:cNvGrpSpPr/>
          <p:nvPr>
            <p:custDataLst>
              <p:tags r:id="rId11"/>
            </p:custDataLst>
          </p:nvPr>
        </p:nvGrpSpPr>
        <p:grpSpPr>
          <a:xfrm>
            <a:off x="1847171" y="5877189"/>
            <a:ext cx="1533376" cy="1201905"/>
            <a:chOff x="5001947" y="4627489"/>
            <a:chExt cx="1533376" cy="1201905"/>
          </a:xfrm>
        </p:grpSpPr>
        <p:grpSp>
          <p:nvGrpSpPr>
            <p:cNvPr id="16" name="Group 1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5001947" y="4627489"/>
              <a:ext cx="1533376" cy="1201905"/>
              <a:chOff x="3324" y="2290"/>
              <a:chExt cx="991" cy="799"/>
            </a:xfrm>
          </p:grpSpPr>
          <p:sp>
            <p:nvSpPr>
              <p:cNvPr id="23" name="AutoShape 11"/>
              <p:cNvSpPr>
                <a:spLocks noChangeAspect="1" noChangeArrowheads="1" noTextEdi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324" y="2375"/>
                <a:ext cx="991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540" y="2438"/>
                <a:ext cx="17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i="1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F</a:t>
                </a:r>
                <a:endPara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75" y="2599"/>
                <a:ext cx="89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i="1" smtClean="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s</a:t>
                </a:r>
                <a:endPara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89" y="2290"/>
                <a:ext cx="19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i="1" smtClean="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W</a:t>
                </a:r>
                <a:endPara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735" y="2438"/>
                <a:ext cx="133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=</a:t>
                </a:r>
                <a:endParaRPr lang="en-US" altLang="zh-CN" sz="2800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</p:grpSp>
        <p:cxnSp>
          <p:nvCxnSpPr>
            <p:cNvPr id="32" name="直接连接符 31"/>
            <p:cNvCxnSpPr/>
            <p:nvPr>
              <p:custDataLst>
                <p:tags r:id="rId18"/>
              </p:custDataLst>
            </p:nvPr>
          </p:nvCxnSpPr>
          <p:spPr>
            <a:xfrm flipV="1">
              <a:off x="5878644" y="5075325"/>
              <a:ext cx="621717" cy="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45" name="组合 44"/>
          <p:cNvGrpSpPr/>
          <p:nvPr>
            <p:custDataLst>
              <p:tags r:id="rId19"/>
            </p:custDataLst>
          </p:nvPr>
        </p:nvGrpSpPr>
        <p:grpSpPr>
          <a:xfrm>
            <a:off x="3503886" y="5941324"/>
            <a:ext cx="1533376" cy="1201905"/>
            <a:chOff x="5001947" y="4627489"/>
            <a:chExt cx="1533376" cy="1201905"/>
          </a:xfrm>
        </p:grpSpPr>
        <p:grpSp>
          <p:nvGrpSpPr>
            <p:cNvPr id="46" name="Group 1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5001947" y="4627489"/>
              <a:ext cx="1533376" cy="1201905"/>
              <a:chOff x="3324" y="2290"/>
              <a:chExt cx="991" cy="799"/>
            </a:xfrm>
          </p:grpSpPr>
          <p:sp>
            <p:nvSpPr>
              <p:cNvPr id="47" name="AutoShape 11"/>
              <p:cNvSpPr>
                <a:spLocks noChangeAspect="1" noChangeArrowheads="1" noTextEdi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324" y="2375"/>
                <a:ext cx="991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Rectangle 1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540" y="2438"/>
                <a:ext cx="17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i="1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s</a:t>
                </a:r>
                <a:endPara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975" y="2599"/>
                <a:ext cx="14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i="1" smtClean="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F</a:t>
                </a:r>
                <a:endPara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989" y="2290"/>
                <a:ext cx="19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i="1" smtClean="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W</a:t>
                </a:r>
                <a:endPara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51" name="Rectangle 1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735" y="2438"/>
                <a:ext cx="133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=</a:t>
                </a:r>
                <a:endParaRPr lang="en-US" altLang="zh-CN" sz="2800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</p:grpSp>
        <p:cxnSp>
          <p:nvCxnSpPr>
            <p:cNvPr id="52" name="直接连接符 51"/>
            <p:cNvCxnSpPr/>
            <p:nvPr>
              <p:custDataLst>
                <p:tags r:id="rId26"/>
              </p:custDataLst>
            </p:nvPr>
          </p:nvCxnSpPr>
          <p:spPr>
            <a:xfrm flipV="1">
              <a:off x="5878644" y="5075325"/>
              <a:ext cx="621717" cy="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5" grpId="0"/>
      <p:bldP spid="7" grpId="0"/>
      <p:bldP spid="8" grpId="0"/>
      <p:bldP spid="12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51194" y="404790"/>
            <a:ext cx="11151703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应用</a:t>
            </a:r>
            <a:r>
              <a:rPr lang="en-US" altLang="zh-CN" b="1" i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W=Fs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计算</a:t>
            </a:r>
            <a:r>
              <a:rPr lang="zh-CN" altLang="en-US">
                <a:solidFill>
                  <a:prstClr val="black"/>
                </a:solidFill>
                <a:latin typeface="微软雅黑" charset="-122"/>
                <a:ea typeface="微软雅黑" charset="-122"/>
              </a:rPr>
              <a:t>功时的注意</a:t>
            </a: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事项：</a:t>
            </a:r>
            <a:endParaRPr lang="en-US" altLang="zh-CN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（</a:t>
            </a:r>
            <a:r>
              <a:rPr lang="en-US" altLang="zh-CN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1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）必须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同时使用</a:t>
            </a:r>
            <a:r>
              <a:rPr lang="zh-CN" altLang="en-US">
                <a:solidFill>
                  <a:srgbClr val="FF0000"/>
                </a:solidFill>
                <a:latin typeface="Times New Roman" pitchFamily="18" charset="0"/>
                <a:ea typeface="微软雅黑" charset="-122"/>
              </a:rPr>
              <a:t>国际单位制中的单位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，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不能使用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其他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单位。</a:t>
            </a:r>
            <a:endParaRPr lang="en-US" altLang="zh-CN" smtClean="0">
              <a:solidFill>
                <a:prstClr val="black"/>
              </a:solidFill>
              <a:latin typeface="Times New Roman" pitchFamily="18" charset="0"/>
              <a:ea typeface="微软雅黑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（</a:t>
            </a:r>
            <a:r>
              <a:rPr lang="en-US" altLang="zh-CN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2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）做功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的多少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只与作用在物体上的力</a:t>
            </a:r>
            <a:r>
              <a:rPr lang="en-US" altLang="zh-CN" b="1" i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F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，以及物体在力</a:t>
            </a:r>
            <a:r>
              <a:rPr lang="en-US" altLang="zh-CN" b="1" i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F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的方向上移动的距离</a:t>
            </a:r>
            <a:r>
              <a:rPr lang="en-US" altLang="zh-CN" b="1" i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s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有关，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与物体的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质量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、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速度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、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运动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状态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等无关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。</a:t>
            </a:r>
            <a:endParaRPr lang="zh-CN" altLang="en-US">
              <a:solidFill>
                <a:prstClr val="black"/>
              </a:solidFill>
              <a:latin typeface="Times New Roman" pitchFamily="18" charset="0"/>
              <a:ea typeface="微软雅黑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（</a:t>
            </a:r>
            <a:r>
              <a:rPr lang="en-US" altLang="zh-CN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3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）利用公式进行计算时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，力的大小和方向是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不变的，若力的大小和方向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是变化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的，应分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过程计算。</a:t>
            </a:r>
            <a:endParaRPr lang="en-US" altLang="zh-CN" smtClean="0">
              <a:solidFill>
                <a:prstClr val="black"/>
              </a:solidFill>
              <a:latin typeface="Times New Roman" pitchFamily="18" charset="0"/>
              <a:ea typeface="微软雅黑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（</a:t>
            </a:r>
            <a:r>
              <a:rPr lang="en-US" altLang="zh-CN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4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）</a:t>
            </a:r>
            <a:r>
              <a:rPr lang="en-US" altLang="zh-CN" b="1" i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F</a:t>
            </a:r>
            <a:r>
              <a:rPr lang="zh-CN" altLang="en-US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和</a:t>
            </a:r>
            <a:r>
              <a:rPr lang="en-US" altLang="zh-CN" b="1" i="1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s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必须对应</a:t>
            </a:r>
            <a:r>
              <a:rPr lang="zh-CN" altLang="en-US">
                <a:solidFill>
                  <a:srgbClr val="FF0000"/>
                </a:solidFill>
                <a:latin typeface="Times New Roman" pitchFamily="18" charset="0"/>
                <a:ea typeface="微软雅黑" charset="-122"/>
              </a:rPr>
              <a:t>同一个</a:t>
            </a:r>
            <a:r>
              <a:rPr lang="zh-CN" altLang="en-US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</a:rPr>
              <a:t>物体</a:t>
            </a:r>
            <a:r>
              <a:rPr lang="zh-CN" altLang="en-US">
                <a:solidFill>
                  <a:prstClr val="black"/>
                </a:solidFill>
                <a:latin typeface="Times New Roman" pitchFamily="18" charset="0"/>
                <a:ea typeface="微软雅黑" charset="-122"/>
              </a:rPr>
              <a:t>。</a:t>
            </a:r>
            <a:endParaRPr lang="zh-CN" altLang="en-US">
              <a:solidFill>
                <a:prstClr val="black"/>
              </a:solidFill>
              <a:latin typeface="Times New Roman" pitchFamily="18" charset="0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16560" y="2745740"/>
            <a:ext cx="1055370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800" b="1" kern="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公式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：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07035" y="558800"/>
            <a:ext cx="11794490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比较做功的快慢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）时间相同，比较做功的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多少；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做功多少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相同，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比较所用的时间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0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287962" y="227653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01955" y="1452880"/>
            <a:ext cx="11790045" cy="13220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功率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定义：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功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与做功所用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时间</a:t>
            </a:r>
            <a:r>
              <a:rPr lang="zh-CN" altLang="en-US" sz="2400" b="1" smtClean="0">
                <a:solidFill>
                  <a:srgbClr val="0070C0"/>
                </a:solidFill>
                <a:latin typeface="微软雅黑" charset="-122"/>
                <a:ea typeface="微软雅黑" charset="-122"/>
                <a:sym typeface="+mn-ea"/>
              </a:rPr>
              <a:t>之比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叫做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功率，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它在数值上等于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单位时间内所做的功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87962" y="296297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7"/>
            </p:custDataLst>
          </p:nvPr>
        </p:nvSpPr>
        <p:spPr>
          <a:xfrm>
            <a:off x="0" y="72390"/>
            <a:ext cx="170942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11.2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功率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grpSp>
        <p:nvGrpSpPr>
          <p:cNvPr id="24" name="组合 23"/>
          <p:cNvGrpSpPr/>
          <p:nvPr>
            <p:custDataLst>
              <p:tags r:id="rId8"/>
            </p:custDataLst>
          </p:nvPr>
        </p:nvGrpSpPr>
        <p:grpSpPr>
          <a:xfrm>
            <a:off x="1199652" y="2745579"/>
            <a:ext cx="1533376" cy="1233495"/>
            <a:chOff x="5001947" y="4595900"/>
            <a:chExt cx="1533376" cy="1233495"/>
          </a:xfrm>
        </p:grpSpPr>
        <p:grpSp>
          <p:nvGrpSpPr>
            <p:cNvPr id="25" name="Group 1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5001947" y="4595900"/>
              <a:ext cx="1533376" cy="1233495"/>
              <a:chOff x="3324" y="2269"/>
              <a:chExt cx="991" cy="820"/>
            </a:xfrm>
          </p:grpSpPr>
          <p:sp>
            <p:nvSpPr>
              <p:cNvPr id="27" name="AutoShape 11"/>
              <p:cNvSpPr>
                <a:spLocks noChangeAspect="1" noChangeArrowheads="1" noTextEdi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324" y="2375"/>
                <a:ext cx="991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052" y="2591"/>
                <a:ext cx="17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t</a:t>
                </a:r>
                <a:endPara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034" y="2269"/>
                <a:ext cx="206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i="1" smtClean="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W</a:t>
                </a:r>
                <a:endParaRPr lang="en-US" altLang="zh-CN" sz="2800" b="1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517" y="2429"/>
                <a:ext cx="14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i="1" smtClean="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P</a:t>
                </a:r>
                <a:endPara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735" y="2438"/>
                <a:ext cx="133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=</a:t>
                </a:r>
                <a:endParaRPr lang="en-US" altLang="zh-CN" sz="2800" b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</p:grpSp>
        <p:cxnSp>
          <p:nvCxnSpPr>
            <p:cNvPr id="26" name="直接连接符 25"/>
            <p:cNvCxnSpPr/>
            <p:nvPr>
              <p:custDataLst>
                <p:tags r:id="rId15"/>
              </p:custDataLst>
            </p:nvPr>
          </p:nvCxnSpPr>
          <p:spPr>
            <a:xfrm flipV="1">
              <a:off x="5878644" y="5075325"/>
              <a:ext cx="621717" cy="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34" name="矩形 33"/>
          <p:cNvSpPr/>
          <p:nvPr>
            <p:custDataLst>
              <p:tags r:id="rId16"/>
            </p:custDataLst>
          </p:nvPr>
        </p:nvSpPr>
        <p:spPr>
          <a:xfrm>
            <a:off x="287962" y="368941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7"/>
            </p:custDataLst>
          </p:nvPr>
        </p:nvSpPr>
        <p:spPr>
          <a:xfrm>
            <a:off x="418465" y="3520440"/>
            <a:ext cx="1793240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800" b="1" kern="0">
                <a:solidFill>
                  <a:srgbClr val="000000"/>
                </a:solidFill>
                <a:latin typeface="Times New Roman" pitchFamily="18" charset="0"/>
                <a:ea typeface="微软雅黑" charset="-122"/>
                <a:sym typeface="+mn-ea"/>
              </a:rPr>
              <a:t>变形公式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：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grpSp>
        <p:nvGrpSpPr>
          <p:cNvPr id="2" name="Group 12"/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1919430" y="3669078"/>
            <a:ext cx="1533376" cy="1074043"/>
            <a:chOff x="3324" y="2375"/>
            <a:chExt cx="991" cy="714"/>
          </a:xfrm>
        </p:grpSpPr>
        <p:sp>
          <p:nvSpPr>
            <p:cNvPr id="4" name="AutoShape 11"/>
            <p:cNvSpPr>
              <a:spLocks noChangeAspect="1" noChangeArrowheads="1" noTextEdit="1"/>
            </p:cNvSpPr>
            <p:nvPr>
              <p:custDataLst>
                <p:tags r:id="rId19"/>
              </p:custDataLst>
            </p:nvPr>
          </p:nvSpPr>
          <p:spPr bwMode="auto">
            <a:xfrm>
              <a:off x="3324" y="2375"/>
              <a:ext cx="991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033" y="2423"/>
              <a:ext cx="17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rPr>
                <a:t>t</a:t>
              </a:r>
              <a:endParaRPr lang="en-US" altLang="zh-CN" sz="2800">
                <a:solidFill>
                  <a:srgbClr val="FF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879" y="2436"/>
              <a:ext cx="14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 smtClean="0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rPr>
                <a:t>P</a:t>
              </a:r>
              <a:endPara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70" y="2435"/>
              <a:ext cx="19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i="1" smtClean="0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rPr>
                <a:t>W</a:t>
              </a:r>
              <a:endPara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charset="-122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35" y="2438"/>
              <a:ext cx="1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rPr>
                <a:t>=</a:t>
              </a:r>
              <a:endParaRPr lang="en-US" altLang="zh-CN" sz="2800">
                <a:solidFill>
                  <a:srgbClr val="FF0000"/>
                </a:solidFill>
                <a:latin typeface="Times New Roman" pitchFamily="18" charset="0"/>
                <a:ea typeface="微软雅黑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24"/>
            </p:custDataLst>
          </p:nvPr>
        </p:nvGrpSpPr>
        <p:grpSpPr>
          <a:xfrm>
            <a:off x="3575641" y="3501019"/>
            <a:ext cx="1533376" cy="1201905"/>
            <a:chOff x="5001947" y="4627489"/>
            <a:chExt cx="1533376" cy="1201905"/>
          </a:xfrm>
        </p:grpSpPr>
        <p:grpSp>
          <p:nvGrpSpPr>
            <p:cNvPr id="9" name="Group 1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5001947" y="4627489"/>
              <a:ext cx="1533376" cy="1201905"/>
              <a:chOff x="3324" y="2290"/>
              <a:chExt cx="991" cy="799"/>
            </a:xfrm>
          </p:grpSpPr>
          <p:sp>
            <p:nvSpPr>
              <p:cNvPr id="13" name="AutoShape 11"/>
              <p:cNvSpPr>
                <a:spLocks noChangeAspect="1" noChangeArrowheads="1" noTextEdi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324" y="2375"/>
                <a:ext cx="991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540" y="2438"/>
                <a:ext cx="17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i="1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t</a:t>
                </a:r>
                <a:endParaRPr lang="en-US" altLang="zh-CN" sz="2800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975" y="2599"/>
                <a:ext cx="14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i="1" smtClean="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P</a:t>
                </a:r>
                <a:endPara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989" y="2290"/>
                <a:ext cx="19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i="1" smtClean="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W</a:t>
                </a:r>
                <a:endParaRPr lang="en-US" altLang="zh-CN" sz="2800" i="1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735" y="2438"/>
                <a:ext cx="133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>
                    <a:solidFill>
                      <a:srgbClr val="FF0000"/>
                    </a:solidFill>
                    <a:latin typeface="Times New Roman" pitchFamily="18" charset="0"/>
                    <a:ea typeface="微软雅黑" charset="-122"/>
                  </a:rPr>
                  <a:t>=</a:t>
                </a:r>
                <a:endParaRPr lang="en-US" altLang="zh-CN" sz="2800">
                  <a:solidFill>
                    <a:srgbClr val="FF0000"/>
                  </a:solidFill>
                  <a:latin typeface="Times New Roman" pitchFamily="18" charset="0"/>
                  <a:ea typeface="微软雅黑" charset="-122"/>
                </a:endParaRPr>
              </a:p>
            </p:txBody>
          </p:sp>
        </p:grpSp>
        <p:cxnSp>
          <p:nvCxnSpPr>
            <p:cNvPr id="32" name="直接连接符 31"/>
            <p:cNvCxnSpPr/>
            <p:nvPr>
              <p:custDataLst>
                <p:tags r:id="rId31"/>
              </p:custDataLst>
            </p:nvPr>
          </p:nvCxnSpPr>
          <p:spPr>
            <a:xfrm flipV="1">
              <a:off x="5878644" y="5075325"/>
              <a:ext cx="621717" cy="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7" grpId="0"/>
      <p:bldP spid="18" grpId="0"/>
      <p:bldP spid="5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6" name="Picture 2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8"/>
          <a:stretch>
            <a:fillRect/>
          </a:stretch>
        </p:blipFill>
        <p:spPr bwMode="auto">
          <a:xfrm>
            <a:off x="7392035" y="2033270"/>
            <a:ext cx="327342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98"/>
          <a:stretch>
            <a:fillRect/>
          </a:stretch>
        </p:blipFill>
        <p:spPr bwMode="auto">
          <a:xfrm>
            <a:off x="479425" y="2051050"/>
            <a:ext cx="3415665" cy="9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0" name="Picture 2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3"/>
          <a:stretch>
            <a:fillRect/>
          </a:stretch>
        </p:blipFill>
        <p:spPr bwMode="auto">
          <a:xfrm>
            <a:off x="3719830" y="1762760"/>
            <a:ext cx="3656965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圆角矩形 14"/>
          <p:cNvSpPr/>
          <p:nvPr>
            <p:custDataLst>
              <p:tags r:id="rId6"/>
            </p:custDataLst>
          </p:nvPr>
        </p:nvSpPr>
        <p:spPr>
          <a:xfrm>
            <a:off x="0" y="72390"/>
            <a:ext cx="276796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11.3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动能和势能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407035" y="558800"/>
            <a:ext cx="1178496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能：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物体能够对外做功，我们就说这个物体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具有能量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。简称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能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，单位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焦耳（</a:t>
            </a:r>
            <a:r>
              <a:rPr lang="en-US" altLang="zh-CN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J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31" name="矩形 30"/>
          <p:cNvSpPr/>
          <p:nvPr>
            <p:custDataLst>
              <p:tags r:id="rId9"/>
            </p:custDataLst>
          </p:nvPr>
        </p:nvSpPr>
        <p:spPr>
          <a:xfrm>
            <a:off x="289867" y="15119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420370" y="1296035"/>
            <a:ext cx="1177988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动能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物体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由于运动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而具有的能。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一切运动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的物体都具有动能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281611" y="288423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403860" y="2708910"/>
            <a:ext cx="1179639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影响物体动能的大小的因素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r>
              <a:rPr kumimoji="1" lang="zh-CN" altLang="en-US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物体动能的大小跟</a:t>
            </a:r>
            <a:r>
              <a:rPr kumimoji="1"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速度、质量</a:t>
            </a:r>
            <a:r>
              <a:rPr kumimoji="1" lang="zh-CN" altLang="en-US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有关。</a:t>
            </a:r>
            <a:endParaRPr kumimoji="1" lang="zh-CN" altLang="en-US" sz="240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（</a:t>
            </a:r>
            <a:r>
              <a:rPr kumimoji="1" lang="en-US" altLang="zh-CN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1</a:t>
            </a:r>
            <a:r>
              <a:rPr kumimoji="1" lang="zh-CN" altLang="en-US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）质量相同的物体，运动的速度越大，它的动能越大；</a:t>
            </a:r>
            <a:endParaRPr kumimoji="1" lang="zh-CN" altLang="en-US" sz="240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（</a:t>
            </a:r>
            <a:r>
              <a:rPr kumimoji="1" lang="en-US" altLang="zh-CN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2</a:t>
            </a:r>
            <a:r>
              <a:rPr kumimoji="1" lang="zh-CN" altLang="en-US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）运动速度相同的物体，质量越大，它的动能也越大。</a:t>
            </a:r>
            <a:endParaRPr kumimoji="1" lang="zh-CN" altLang="en-US" sz="2400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3"/>
            </p:custDataLst>
          </p:nvPr>
        </p:nvSpPr>
        <p:spPr>
          <a:xfrm>
            <a:off x="282246" y="457015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420370" y="4364990"/>
            <a:ext cx="117805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重力势能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</a:rPr>
              <a:t>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在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地球附近，物体由于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受到重力并处在一定高度时所具有的能。</a:t>
            </a:r>
            <a:endParaRPr lang="zh-CN" altLang="en-US" sz="2400" b="1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412115" y="5003800"/>
            <a:ext cx="1179639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影响重力势能的大小的因素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r>
              <a:rPr kumimoji="1" lang="zh-CN" altLang="en-US" sz="2800">
                <a:latin typeface="微软雅黑" charset="-122"/>
                <a:ea typeface="微软雅黑" charset="-122"/>
                <a:sym typeface="+mn-ea"/>
              </a:rPr>
              <a:t>重力势能的大小跟</a:t>
            </a:r>
            <a:r>
              <a:rPr lang="zh-CN" altLang="en-US" sz="28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质量</a:t>
            </a:r>
            <a:r>
              <a:rPr kumimoji="1" lang="zh-CN" altLang="en-US" sz="28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、高度</a:t>
            </a:r>
            <a:r>
              <a:rPr kumimoji="1" lang="zh-CN" altLang="en-US" sz="2800">
                <a:latin typeface="微软雅黑" charset="-122"/>
                <a:ea typeface="微软雅黑" charset="-122"/>
                <a:sym typeface="+mn-ea"/>
              </a:rPr>
              <a:t>有关。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mtClean="0">
                <a:latin typeface="微软雅黑" charset="-122"/>
                <a:ea typeface="微软雅黑" charset="-122"/>
                <a:sym typeface="+mn-ea"/>
              </a:rPr>
              <a:t>（</a:t>
            </a:r>
            <a:r>
              <a:rPr lang="en-US" altLang="zh-CN" sz="2000" smtClean="0">
                <a:latin typeface="微软雅黑" charset="-122"/>
                <a:ea typeface="微软雅黑" charset="-122"/>
                <a:sym typeface="+mn-ea"/>
              </a:rPr>
              <a:t>1</a:t>
            </a:r>
            <a:r>
              <a:rPr lang="zh-CN" altLang="en-US" sz="2000" smtClean="0">
                <a:latin typeface="微软雅黑" charset="-122"/>
                <a:ea typeface="微软雅黑" charset="-122"/>
                <a:sym typeface="+mn-ea"/>
              </a:rPr>
              <a:t>）在高度一定时，物体的</a:t>
            </a:r>
            <a:r>
              <a:rPr lang="zh-CN" altLang="en-US" sz="20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质量越大</a:t>
            </a:r>
            <a:r>
              <a:rPr lang="zh-CN" altLang="en-US" sz="2000" smtClean="0">
                <a:latin typeface="微软雅黑" charset="-122"/>
                <a:ea typeface="微软雅黑" charset="-122"/>
                <a:sym typeface="+mn-ea"/>
              </a:rPr>
              <a:t>，它具有的</a:t>
            </a:r>
            <a:r>
              <a:rPr lang="zh-CN" altLang="en-US" sz="20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重力势能越大</a:t>
            </a:r>
            <a:r>
              <a:rPr lang="zh-CN" altLang="en-US" sz="2000" smtClean="0">
                <a:latin typeface="微软雅黑" charset="-122"/>
                <a:ea typeface="微软雅黑" charset="-122"/>
                <a:sym typeface="+mn-ea"/>
              </a:rPr>
              <a:t>；</a:t>
            </a:r>
            <a:endParaRPr lang="zh-CN" altLang="en-US" sz="2000" smtClean="0">
              <a:latin typeface="微软雅黑" charset="-122"/>
              <a:ea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mtClean="0">
                <a:latin typeface="微软雅黑" charset="-122"/>
                <a:ea typeface="微软雅黑" charset="-122"/>
                <a:sym typeface="+mn-ea"/>
              </a:rPr>
              <a:t>（</a:t>
            </a:r>
            <a:r>
              <a:rPr lang="en-US" altLang="zh-CN" sz="2000" smtClean="0">
                <a:latin typeface="微软雅黑" charset="-122"/>
                <a:ea typeface="微软雅黑" charset="-122"/>
                <a:sym typeface="+mn-ea"/>
              </a:rPr>
              <a:t>2</a:t>
            </a:r>
            <a:r>
              <a:rPr lang="zh-CN" altLang="en-US" sz="2000" smtClean="0">
                <a:latin typeface="微软雅黑" charset="-122"/>
                <a:ea typeface="微软雅黑" charset="-122"/>
                <a:sym typeface="+mn-ea"/>
              </a:rPr>
              <a:t>）在质量一定时，</a:t>
            </a:r>
            <a:r>
              <a:rPr lang="zh-CN" altLang="en-US" sz="20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高度越大</a:t>
            </a:r>
            <a:r>
              <a:rPr lang="zh-CN" altLang="en-US" sz="2000" smtClean="0">
                <a:latin typeface="微软雅黑" charset="-122"/>
                <a:ea typeface="微软雅黑" charset="-122"/>
                <a:sym typeface="+mn-ea"/>
              </a:rPr>
              <a:t>，物体具有的</a:t>
            </a:r>
            <a:r>
              <a:rPr lang="zh-CN" altLang="en-US" sz="20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重力势能越大</a:t>
            </a:r>
            <a:r>
              <a:rPr lang="zh-CN" altLang="en-US" sz="2000" smtClean="0">
                <a:latin typeface="微软雅黑" charset="-122"/>
                <a:ea typeface="微软雅黑" charset="-122"/>
                <a:sym typeface="+mn-ea"/>
              </a:rPr>
              <a:t>。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在</a:t>
            </a:r>
            <a:r>
              <a:rPr lang="zh-CN" altLang="en-US" sz="1200" smtClean="0">
                <a:solidFill>
                  <a:schemeClr val="accent1">
                    <a:lumMod val="75000"/>
                  </a:schemeClr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没有特别指明的情况下，“高度”一般是</a:t>
            </a:r>
            <a:r>
              <a:rPr lang="zh-CN" altLang="en-US" sz="1200" u="sng" smtClean="0">
                <a:solidFill>
                  <a:schemeClr val="accent1">
                    <a:lumMod val="75000"/>
                  </a:schemeClr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相对于地面</a:t>
            </a:r>
            <a:r>
              <a:rPr lang="zh-CN" altLang="en-US" sz="1200" smtClean="0">
                <a:solidFill>
                  <a:schemeClr val="accent1">
                    <a:lumMod val="75000"/>
                  </a:schemeClr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而言的</a:t>
            </a:r>
            <a:endParaRPr kumimoji="1" lang="zh-CN" altLang="en-US" sz="1200" smtClean="0">
              <a:solidFill>
                <a:schemeClr val="accent1">
                  <a:lumMod val="75000"/>
                </a:schemeClr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273356" y="522928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1" grpId="0"/>
      <p:bldP spid="32" grpId="0"/>
      <p:bldP spid="11" grpId="0"/>
      <p:bldP spid="2" grpId="0"/>
      <p:bldP spid="5" grpId="0"/>
      <p:bldP spid="8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276796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11.3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动能和势能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07035" y="558800"/>
            <a:ext cx="1178496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弹性势能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物体由于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发生弹性形变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而具有的能。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279071" y="15881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01320" y="1412875"/>
            <a:ext cx="1179639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影响弹性势能的大小的因素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400">
                <a:latin typeface="微软雅黑" charset="-122"/>
                <a:ea typeface="微软雅黑" charset="-122"/>
                <a:sym typeface="+mn-ea"/>
              </a:rPr>
              <a:t>弹性势能的大小与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形变程度</a:t>
            </a:r>
            <a:r>
              <a:rPr lang="zh-CN" altLang="en-US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和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物体本身的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材料</a:t>
            </a:r>
            <a:r>
              <a:rPr lang="zh-CN" altLang="en-US" sz="2400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等因素有关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对于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同一物体，弹性形变越大，弹性势能越大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kumimoji="1" lang="zh-CN" altLang="en-US" sz="2400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graphicFrame>
        <p:nvGraphicFramePr>
          <p:cNvPr id="4" name="图示 3"/>
          <p:cNvGraphicFramePr/>
          <p:nvPr>
            <p:custDataLst>
              <p:tags r:id="rId6"/>
            </p:custDataLst>
          </p:nvPr>
        </p:nvGraphicFramePr>
        <p:xfrm>
          <a:off x="635" y="3290570"/>
          <a:ext cx="12197080" cy="337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243"/>
            <a:ext cx="1678487" cy="4864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7.2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弹力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314632" y="8515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45261" y="620272"/>
            <a:ext cx="114604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</a:rPr>
              <a:t>弹性和塑性：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弹性：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能自动恢复到原来的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形状；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塑性：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不能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自动恢复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到原来的形状</a:t>
            </a:r>
            <a:endParaRPr lang="zh-CN" altLang="en-US" sz="2400" b="1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297487" y="166312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28116" y="1628652"/>
            <a:ext cx="699389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弹力的定义</a:t>
            </a:r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由于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发生弹性形变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而产生的力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97487" y="235718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09066" y="2204827"/>
            <a:ext cx="82092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</a:rPr>
              <a:t>弹力的产生条件：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①两物体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相互接触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；②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发生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弹性形变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97614" y="3101197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28243" y="3069261"/>
            <a:ext cx="50596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弹簧测力计：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测量力的大小的工具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297223" y="3749041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427852" y="3717105"/>
            <a:ext cx="114096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弹簧测力计的测量原理</a:t>
            </a:r>
            <a:r>
              <a:rPr lang="zh-CN" altLang="en-US" sz="2800" b="1">
                <a:latin typeface="微软雅黑" charset="-122"/>
                <a:ea typeface="微软雅黑" charset="-122"/>
              </a:rPr>
              <a:t>：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在弹性限度内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，弹簧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Times New Roman" pitchFamily="18" charset="0"/>
                <a:sym typeface="+mn-ea"/>
              </a:rPr>
              <a:t>的伸长量与弹簧受到的拉力成正比</a:t>
            </a:r>
            <a:endParaRPr lang="zh-CN" altLang="en-US" sz="2400" b="1">
              <a:solidFill>
                <a:srgbClr val="FF0000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294946" y="433901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428115" y="4293398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弹簧测力计的测量方法：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看、调、测、读</a:t>
            </a:r>
            <a:endParaRPr lang="zh-CN" altLang="en-US" sz="240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5" grpId="0"/>
      <p:bldP spid="7" grpId="0"/>
      <p:bldP spid="8" grpId="0"/>
      <p:bldP spid="12" grpId="0"/>
      <p:bldP spid="13" grpId="0"/>
      <p:bldP spid="19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349948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11.4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机械能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及其转化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89867" y="78238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07035" y="558800"/>
            <a:ext cx="1178496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机械能：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动能、重力势能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和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弹性势能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统称为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机械能。机械能的</a:t>
            </a:r>
            <a:r>
              <a:rPr lang="zh-CN" altLang="en-US" sz="2400" smtClean="0">
                <a:solidFill>
                  <a:schemeClr val="tx1"/>
                </a:solidFill>
                <a:latin typeface="Times New Roman" pitchFamily="18" charset="0"/>
                <a:ea typeface="微软雅黑" charset="-122"/>
                <a:sym typeface="+mn-ea"/>
              </a:rPr>
              <a:t>单位是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焦耳（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J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）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31" name="矩形 30"/>
          <p:cNvSpPr/>
          <p:nvPr>
            <p:custDataLst>
              <p:tags r:id="rId4"/>
            </p:custDataLst>
          </p:nvPr>
        </p:nvSpPr>
        <p:spPr>
          <a:xfrm>
            <a:off x="289867" y="14377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420370" y="1221740"/>
            <a:ext cx="99504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滚摆：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282246" y="263721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04495" y="2461895"/>
            <a:ext cx="10109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单摆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endParaRPr kumimoji="1" lang="zh-CN" altLang="en-US" sz="2400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276531" y="400500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396875" y="3933190"/>
            <a:ext cx="986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木球</a:t>
            </a:r>
            <a:endParaRPr lang="zh-CN" altLang="en-US" sz="2800" b="1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撞弹</a:t>
            </a:r>
            <a:endParaRPr lang="zh-CN" altLang="en-US" sz="2800" b="1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簧片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</a:rPr>
              <a:t>：</a:t>
            </a:r>
            <a:endParaRPr lang="zh-CN" altLang="en-US" sz="2400" b="1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1415415" y="1221740"/>
          <a:ext cx="1076769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620"/>
                <a:gridCol w="1372870"/>
                <a:gridCol w="1512570"/>
                <a:gridCol w="1416050"/>
                <a:gridCol w="1184275"/>
                <a:gridCol w="3750310"/>
              </a:tblGrid>
              <a:tr h="457200"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运动阶段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高度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重力势能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速度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动能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能的转化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</a:tr>
              <a:tr h="457200"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下降段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降低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减小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变大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增大</a:t>
                      </a:r>
                      <a:endParaRPr lang="zh-CN" altLang="en-US" sz="24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重力势能转化为动能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</a:tr>
              <a:tr h="457200"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上升段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升高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增大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变小</a:t>
                      </a:r>
                      <a:endParaRPr lang="zh-CN" altLang="en-US" sz="24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减小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动能转化为重力势能</a:t>
                      </a:r>
                      <a:endParaRPr lang="zh-CN" altLang="en-US" sz="24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1417320" y="2593340"/>
          <a:ext cx="1076388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715"/>
                <a:gridCol w="1371600"/>
                <a:gridCol w="1512570"/>
                <a:gridCol w="1414780"/>
                <a:gridCol w="1184275"/>
                <a:gridCol w="3750945"/>
              </a:tblGrid>
              <a:tr h="457200"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运动阶段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高度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重力势能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速度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动能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能的转化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</a:tr>
              <a:tr h="457200"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下降段</a:t>
                      </a:r>
                      <a:endParaRPr lang="en-US" altLang="zh-CN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降低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减小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变大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增大</a:t>
                      </a:r>
                      <a:endParaRPr lang="zh-CN" altLang="en-US" sz="24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重力势能转化为动能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</a:tr>
              <a:tr h="457200"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上升段</a:t>
                      </a:r>
                      <a:endParaRPr lang="en-US" altLang="zh-CN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升高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增大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变小</a:t>
                      </a:r>
                      <a:endParaRPr lang="zh-CN" altLang="en-US" sz="24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减小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动能转化为重力势能</a:t>
                      </a:r>
                      <a:endParaRPr lang="zh-CN" altLang="en-US" sz="24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1415415" y="3964940"/>
          <a:ext cx="1076833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425"/>
                <a:gridCol w="1606550"/>
                <a:gridCol w="1732280"/>
                <a:gridCol w="1540510"/>
                <a:gridCol w="2251075"/>
                <a:gridCol w="2269490"/>
              </a:tblGrid>
              <a:tr h="822960"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zh-CN" altLang="en-US" sz="2400" kern="120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球的速度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动能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弹簧片形变程度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弹性势能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能的转化</a:t>
                      </a:r>
                      <a:endParaRPr lang="zh-CN" altLang="en-US" sz="24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</a:tr>
              <a:tr h="701040"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木球</a:t>
                      </a: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压弯弹簧片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不断减小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直至为零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不断减小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直至为零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由小变大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不断增大</a:t>
                      </a:r>
                      <a:endParaRPr lang="zh-CN" altLang="en-US" sz="20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动能转化为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弹性势能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</a:tr>
              <a:tr h="701040"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弹簧片把</a:t>
                      </a: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木球弹回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由零不断增大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由零不断增大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由大变小</a:t>
                      </a:r>
                      <a:endParaRPr lang="zh-CN" altLang="en-US" sz="20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不断减小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000" kern="120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直至为零</a:t>
                      </a:r>
                      <a:endParaRPr lang="zh-CN" altLang="en-US" sz="2000" kern="120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弹性势能</a:t>
                      </a:r>
                      <a:endParaRPr lang="zh-CN" altLang="en-US" sz="20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noProof="0" smtClean="0">
                          <a:solidFill>
                            <a:prstClr val="black"/>
                          </a:solidFill>
                          <a:latin typeface="微软雅黑" charset="-122"/>
                          <a:ea typeface="微软雅黑" charset="-122"/>
                          <a:cs typeface="+mn-cs"/>
                        </a:rPr>
                        <a:t>转化为动能</a:t>
                      </a:r>
                      <a:endParaRPr lang="zh-CN" altLang="en-US" sz="2000" kern="1200" noProof="0" smtClean="0">
                        <a:solidFill>
                          <a:prstClr val="black"/>
                        </a:solidFill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 anchorCtr="1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1" grpId="0"/>
      <p:bldP spid="32" grpId="0"/>
      <p:bldP spid="11" grpId="0"/>
      <p:bldP spid="2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>
            <p:custDataLst>
              <p:tags r:id="rId1"/>
            </p:custDataLst>
          </p:nvPr>
        </p:nvGrpSpPr>
        <p:grpSpPr>
          <a:xfrm>
            <a:off x="407035" y="4580890"/>
            <a:ext cx="11784330" cy="2105660"/>
            <a:chOff x="641" y="7214"/>
            <a:chExt cx="18558" cy="3316"/>
          </a:xfrm>
        </p:grpSpPr>
        <p:sp>
          <p:nvSpPr>
            <p:cNvPr id="26" name="文本框 25"/>
            <p:cNvSpPr txBox="1"/>
            <p:nvPr>
              <p:custDataLst>
                <p:tags r:id="rId2"/>
              </p:custDataLst>
            </p:nvPr>
          </p:nvSpPr>
          <p:spPr>
            <a:xfrm>
              <a:off x="641" y="7214"/>
              <a:ext cx="18559" cy="116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2800" b="1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  <a:sym typeface="+mn-ea"/>
                </a:rPr>
                <a:t>水能：</a:t>
              </a:r>
              <a:r>
                <a:rPr lang="zh-CN" altLang="en-US" sz="2400" smtClean="0">
                  <a:solidFill>
                    <a:prstClr val="black"/>
                  </a:solidFill>
                  <a:latin typeface="Times New Roman" pitchFamily="18" charset="0"/>
                  <a:ea typeface="微软雅黑" charset="-122"/>
                  <a:sym typeface="+mn-ea"/>
                </a:rPr>
                <a:t>流动</a:t>
              </a:r>
              <a:r>
                <a:rPr lang="zh-CN" altLang="en-US" sz="2400">
                  <a:solidFill>
                    <a:prstClr val="black"/>
                  </a:solidFill>
                  <a:latin typeface="Times New Roman" pitchFamily="18" charset="0"/>
                  <a:ea typeface="微软雅黑" charset="-122"/>
                  <a:sym typeface="+mn-ea"/>
                </a:rPr>
                <a:t>的水具有动能，高处的水具有势能，水所具有的机械能统称</a:t>
              </a:r>
              <a:r>
                <a:rPr lang="zh-CN" altLang="en-US" sz="2400" smtClean="0">
                  <a:solidFill>
                    <a:prstClr val="black"/>
                  </a:solidFill>
                  <a:latin typeface="Times New Roman" pitchFamily="18" charset="0"/>
                  <a:ea typeface="微软雅黑" charset="-122"/>
                  <a:sym typeface="+mn-ea"/>
                </a:rPr>
                <a:t>为水能。</a:t>
              </a:r>
              <a:endPara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DE1"/>
                </a:clrFrom>
                <a:clrTo>
                  <a:srgbClr val="FFFD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15" y="8200"/>
              <a:ext cx="3212" cy="2331"/>
            </a:xfrm>
            <a:prstGeom prst="rect">
              <a:avLst/>
            </a:prstGeom>
          </p:spPr>
        </p:pic>
      </p:grpSp>
      <p:sp>
        <p:nvSpPr>
          <p:cNvPr id="15" name="圆角矩形 14"/>
          <p:cNvSpPr/>
          <p:nvPr>
            <p:custDataLst>
              <p:tags r:id="rId5"/>
            </p:custDataLst>
          </p:nvPr>
        </p:nvSpPr>
        <p:spPr>
          <a:xfrm>
            <a:off x="0" y="72390"/>
            <a:ext cx="349948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11.4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机械能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及其转化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289867" y="78238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407035" y="558800"/>
            <a:ext cx="1178496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近地点和远地点：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5685" y="72390"/>
            <a:ext cx="5635625" cy="282511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281612" y="285248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11"/>
            </p:custDataLst>
          </p:nvPr>
        </p:nvGrpSpPr>
        <p:grpSpPr>
          <a:xfrm>
            <a:off x="420370" y="2420620"/>
            <a:ext cx="11779885" cy="2786380"/>
            <a:chOff x="662" y="3812"/>
            <a:chExt cx="18551" cy="4388"/>
          </a:xfrm>
        </p:grpSpPr>
        <p:sp>
          <p:nvSpPr>
            <p:cNvPr id="7" name="文本框 6"/>
            <p:cNvSpPr txBox="1"/>
            <p:nvPr>
              <p:custDataLst>
                <p:tags r:id="rId12"/>
              </p:custDataLst>
            </p:nvPr>
          </p:nvSpPr>
          <p:spPr>
            <a:xfrm>
              <a:off x="662" y="4152"/>
              <a:ext cx="18551" cy="34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2800" b="1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机械能守恒：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如果</a:t>
              </a:r>
              <a:r>
                <a:rPr lang="zh-CN" altLang="en-US" sz="2400">
                  <a:solidFill>
                    <a:srgbClr val="FF0000"/>
                  </a:solidFill>
                  <a:latin typeface="微软雅黑" charset="-122"/>
                  <a:ea typeface="微软雅黑" charset="-122"/>
                  <a:sym typeface="+mn-ea"/>
                </a:rPr>
                <a:t>只有动能和</a:t>
              </a:r>
              <a:r>
                <a:rPr lang="zh-CN" altLang="en-US" sz="2400" smtClean="0">
                  <a:solidFill>
                    <a:srgbClr val="FF0000"/>
                  </a:solidFill>
                  <a:latin typeface="微软雅黑" charset="-122"/>
                  <a:ea typeface="微软雅黑" charset="-122"/>
                  <a:sym typeface="+mn-ea"/>
                </a:rPr>
                <a:t>势能相互</a:t>
              </a:r>
              <a:r>
                <a:rPr lang="zh-CN" altLang="en-US" sz="2400">
                  <a:solidFill>
                    <a:srgbClr val="FF0000"/>
                  </a:solidFill>
                  <a:latin typeface="微软雅黑" charset="-122"/>
                  <a:ea typeface="微软雅黑" charset="-122"/>
                  <a:sym typeface="+mn-ea"/>
                </a:rPr>
                <a:t>转化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，尽管动能、势能的大小会变化，但机械能的</a:t>
              </a:r>
              <a:r>
                <a:rPr lang="zh-CN" altLang="en-US" sz="2400">
                  <a:solidFill>
                    <a:srgbClr val="FF0000"/>
                  </a:solidFill>
                  <a:latin typeface="微软雅黑" charset="-122"/>
                  <a:ea typeface="微软雅黑" charset="-122"/>
                  <a:sym typeface="+mn-ea"/>
                </a:rPr>
                <a:t>总和不变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，或者说，机械能是</a:t>
              </a:r>
              <a:r>
                <a:rPr lang="zh-CN" altLang="en-US" sz="2400">
                  <a:solidFill>
                    <a:srgbClr val="FF0000"/>
                  </a:solidFill>
                  <a:latin typeface="微软雅黑" charset="-122"/>
                  <a:ea typeface="微软雅黑" charset="-122"/>
                  <a:sym typeface="+mn-ea"/>
                </a:rPr>
                <a:t>守恒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的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。</a:t>
              </a:r>
              <a:endPara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endParaRPr>
            </a:p>
            <a:p>
              <a:pPr lvl="0" algn="just">
                <a:lnSpc>
                  <a:spcPct val="150000"/>
                </a:lnSpc>
              </a:pPr>
              <a:r>
                <a:rPr lang="zh-CN" altLang="en-US" sz="2000" smtClean="0">
                  <a:solidFill>
                    <a:srgbClr val="FF0000"/>
                  </a:solidFill>
                  <a:latin typeface="微软雅黑" charset="-122"/>
                  <a:ea typeface="微软雅黑" charset="-122"/>
                  <a:sym typeface="+mn-ea"/>
                </a:rPr>
                <a:t>现实生活中，由于摩擦阻力</a:t>
              </a:r>
              <a:r>
                <a:rPr lang="zh-CN" altLang="en-US" sz="2000">
                  <a:solidFill>
                    <a:srgbClr val="FF0000"/>
                  </a:solidFill>
                  <a:latin typeface="微软雅黑" charset="-122"/>
                  <a:ea typeface="微软雅黑" charset="-122"/>
                  <a:sym typeface="+mn-ea"/>
                </a:rPr>
                <a:t>的存在</a:t>
              </a:r>
              <a:r>
                <a:rPr lang="zh-CN" altLang="en-US" sz="200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，动能和势能相互</a:t>
              </a:r>
              <a:r>
                <a:rPr lang="zh-CN" altLang="en-US" sz="20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转化的</a:t>
              </a:r>
              <a:r>
                <a:rPr lang="zh-CN" altLang="en-US" sz="200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过程中要克服摩擦力做功，部分机械能转化为其他形式的能，</a:t>
              </a:r>
              <a:r>
                <a:rPr lang="zh-CN" altLang="en-US" sz="2000" smtClean="0">
                  <a:solidFill>
                    <a:srgbClr val="FF0000"/>
                  </a:solidFill>
                  <a:latin typeface="微软雅黑" charset="-122"/>
                  <a:ea typeface="微软雅黑" charset="-122"/>
                  <a:sym typeface="+mn-ea"/>
                </a:rPr>
                <a:t>机械能减少</a:t>
              </a:r>
              <a:r>
                <a:rPr lang="zh-CN" altLang="en-US" sz="20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sym typeface="+mn-ea"/>
                </a:rPr>
                <a:t>。</a:t>
              </a:r>
              <a:endParaRPr lang="zh-CN" altLang="en-US" sz="20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" y="6761"/>
              <a:ext cx="1941" cy="1439"/>
            </a:xfrm>
            <a:prstGeom prst="roundRect">
              <a:avLst/>
            </a:prstGeom>
          </p:spPr>
        </p:pic>
        <p:cxnSp>
          <p:nvCxnSpPr>
            <p:cNvPr id="12" name="肘形连接符 11"/>
            <p:cNvCxnSpPr/>
            <p:nvPr>
              <p:custDataLst>
                <p:tags r:id="rId15"/>
              </p:custDataLst>
            </p:nvPr>
          </p:nvCxnSpPr>
          <p:spPr>
            <a:xfrm flipV="1">
              <a:off x="5008" y="4418"/>
              <a:ext cx="6807" cy="944"/>
            </a:xfrm>
            <a:prstGeom prst="bentConnector3">
              <a:avLst>
                <a:gd name="adj1" fmla="val 8269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11868" y="3812"/>
              <a:ext cx="41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微软雅黑" charset="-122"/>
                  <a:ea typeface="微软雅黑" charset="-122"/>
                </a:rPr>
                <a:t>机械能守恒的条件</a:t>
              </a:r>
              <a:endPara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</a:endParaRPr>
            </a:p>
          </p:txBody>
        </p:sp>
      </p:grpSp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276532" y="479685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27" name="矩形 26"/>
          <p:cNvSpPr/>
          <p:nvPr>
            <p:custDataLst>
              <p:tags r:id="rId18"/>
            </p:custDataLst>
          </p:nvPr>
        </p:nvSpPr>
        <p:spPr>
          <a:xfrm>
            <a:off x="276532" y="553408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9"/>
            </p:custDataLst>
          </p:nvPr>
        </p:nvSpPr>
        <p:spPr>
          <a:xfrm>
            <a:off x="407035" y="5318125"/>
            <a:ext cx="1178496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风能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风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是流动的空气，风所具有的机械能叫做风能。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  <p:bldP spid="25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173672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12.1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杠杆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314632" y="8515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45261" y="620272"/>
            <a:ext cx="11403965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</a:rPr>
              <a:t>杠杆的定义：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一根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硬棒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在力的作用下能够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绕着固定点</a:t>
            </a:r>
            <a:r>
              <a:rPr lang="en-US" altLang="zh-CN" sz="2400" i="1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O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转动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，这根硬棒就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是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杠杆。</a:t>
            </a:r>
            <a:endParaRPr lang="zh-CN" altLang="en-US" sz="2400" b="1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580505" y="1283335"/>
            <a:ext cx="56114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一根硬棒成为杠杆的条件：</a:t>
            </a:r>
            <a:endParaRPr lang="en-US" altLang="zh-CN" sz="2000" smtClean="0">
              <a:latin typeface="微软雅黑" charset="-122"/>
              <a:ea typeface="微软雅黑" charset="-122"/>
              <a:cs typeface="微软雅黑" charset="-122"/>
            </a:endParaRPr>
          </a:p>
          <a:p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（</a:t>
            </a:r>
            <a:r>
              <a:rPr lang="en-US" altLang="zh-CN" sz="2000" smtClean="0">
                <a:latin typeface="微软雅黑" charset="-122"/>
                <a:ea typeface="微软雅黑" charset="-122"/>
                <a:cs typeface="微软雅黑" charset="-122"/>
              </a:rPr>
              <a:t>1</a:t>
            </a: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）要有</a:t>
            </a:r>
            <a:r>
              <a:rPr lang="zh-CN" altLang="en-US" sz="20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</a:rPr>
              <a:t>力</a:t>
            </a: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的作用；</a:t>
            </a:r>
            <a:endParaRPr lang="en-US" altLang="zh-CN" sz="2000" smtClean="0">
              <a:latin typeface="微软雅黑" charset="-122"/>
              <a:ea typeface="微软雅黑" charset="-122"/>
              <a:cs typeface="微软雅黑" charset="-122"/>
            </a:endParaRPr>
          </a:p>
          <a:p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（</a:t>
            </a:r>
            <a:r>
              <a:rPr lang="en-US" altLang="zh-CN" sz="2000" smtClean="0">
                <a:latin typeface="微软雅黑" charset="-122"/>
                <a:ea typeface="微软雅黑" charset="-122"/>
                <a:cs typeface="微软雅黑" charset="-122"/>
              </a:rPr>
              <a:t>2</a:t>
            </a: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）能</a:t>
            </a:r>
            <a:r>
              <a:rPr lang="zh-CN" altLang="en-US" sz="20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</a:rPr>
              <a:t>绕着固定点转动</a:t>
            </a: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；</a:t>
            </a:r>
            <a:endParaRPr lang="en-US" altLang="zh-CN" sz="2000" smtClean="0">
              <a:latin typeface="微软雅黑" charset="-122"/>
              <a:ea typeface="微软雅黑" charset="-122"/>
              <a:cs typeface="微软雅黑" charset="-122"/>
            </a:endParaRPr>
          </a:p>
          <a:p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（</a:t>
            </a:r>
            <a:r>
              <a:rPr lang="en-US" altLang="zh-CN" sz="2000" smtClean="0">
                <a:latin typeface="微软雅黑" charset="-122"/>
                <a:ea typeface="微软雅黑" charset="-122"/>
                <a:cs typeface="微软雅黑" charset="-122"/>
              </a:rPr>
              <a:t>3</a:t>
            </a: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）</a:t>
            </a:r>
            <a:r>
              <a:rPr lang="zh-CN" altLang="en-US" sz="20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</a:rPr>
              <a:t>是硬的</a:t>
            </a: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</a:rPr>
              <a:t>，受力不发生形变或不易发生形变。</a:t>
            </a:r>
            <a:endParaRPr lang="zh-CN" altLang="en-US" sz="2000" smtClean="0">
              <a:latin typeface="微软雅黑" charset="-122"/>
              <a:ea typeface="微软雅黑" charset="-122"/>
              <a:cs typeface="微软雅黑" charset="-122"/>
            </a:endParaRPr>
          </a:p>
        </p:txBody>
      </p:sp>
      <p:cxnSp>
        <p:nvCxnSpPr>
          <p:cNvPr id="3" name="肘形连接符 2"/>
          <p:cNvCxnSpPr/>
          <p:nvPr>
            <p:custDataLst>
              <p:tags r:id="rId5"/>
            </p:custDataLst>
          </p:nvPr>
        </p:nvCxnSpPr>
        <p:spPr>
          <a:xfrm>
            <a:off x="3359785" y="1268730"/>
            <a:ext cx="3240405" cy="215900"/>
          </a:xfrm>
          <a:prstGeom prst="bentConnector3">
            <a:avLst>
              <a:gd name="adj1" fmla="val 1716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>
            <p:custDataLst>
              <p:tags r:id="rId6"/>
            </p:custDataLst>
          </p:nvPr>
        </p:nvGrpSpPr>
        <p:grpSpPr>
          <a:xfrm>
            <a:off x="479486" y="2636520"/>
            <a:ext cx="11534811" cy="3465994"/>
            <a:chOff x="1345" y="1622"/>
            <a:chExt cx="16874" cy="74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线形标注 1 5"/>
            <p:cNvSpPr/>
            <p:nvPr>
              <p:custDataLst>
                <p:tags r:id="rId7"/>
              </p:custDataLst>
            </p:nvPr>
          </p:nvSpPr>
          <p:spPr>
            <a:xfrm>
              <a:off x="5171" y="1622"/>
              <a:ext cx="11673" cy="1123"/>
            </a:xfrm>
            <a:prstGeom prst="borderCallout1">
              <a:avLst>
                <a:gd name="adj1" fmla="val 46263"/>
                <a:gd name="adj2" fmla="val -255"/>
                <a:gd name="adj3" fmla="val 193010"/>
                <a:gd name="adj4" fmla="val -2316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支点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：杠杆可以绕其转动的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点，用“</a:t>
              </a:r>
              <a:r>
                <a:rPr lang="en-US" altLang="zh-CN" sz="2400" i="1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O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”</a:t>
              </a:r>
              <a:r>
                <a:rPr lang="en-US" altLang="zh-CN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 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表示</a:t>
              </a:r>
              <a:endPara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sp>
          <p:nvSpPr>
            <p:cNvPr id="9" name="线形标注 1 8"/>
            <p:cNvSpPr/>
            <p:nvPr>
              <p:custDataLst>
                <p:tags r:id="rId8"/>
              </p:custDataLst>
            </p:nvPr>
          </p:nvSpPr>
          <p:spPr>
            <a:xfrm>
              <a:off x="5171" y="3385"/>
              <a:ext cx="10036" cy="1047"/>
            </a:xfrm>
            <a:prstGeom prst="borderCallout1">
              <a:avLst>
                <a:gd name="adj1" fmla="val 52083"/>
                <a:gd name="adj2" fmla="val -389"/>
                <a:gd name="adj3" fmla="val 77083"/>
                <a:gd name="adj4" fmla="val -2623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>
                  <a:solidFill>
                    <a:srgbClr val="FF0000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动力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：使杠杆转动的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力，用“</a:t>
              </a:r>
              <a:r>
                <a:rPr lang="en-US" altLang="zh-CN" sz="2400" i="1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F</a:t>
              </a:r>
              <a:r>
                <a:rPr lang="en-US" altLang="zh-CN" sz="2400" baseline="-2500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1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”表示 </a:t>
              </a:r>
              <a:endPara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sp>
          <p:nvSpPr>
            <p:cNvPr id="14" name="线形标注 1 13"/>
            <p:cNvSpPr/>
            <p:nvPr>
              <p:custDataLst>
                <p:tags r:id="rId9"/>
              </p:custDataLst>
            </p:nvPr>
          </p:nvSpPr>
          <p:spPr>
            <a:xfrm>
              <a:off x="5171" y="5072"/>
              <a:ext cx="10495" cy="1069"/>
            </a:xfrm>
            <a:prstGeom prst="borderCallout1">
              <a:avLst>
                <a:gd name="adj1" fmla="val 53444"/>
                <a:gd name="adj2" fmla="val -348"/>
                <a:gd name="adj3" fmla="val 24745"/>
                <a:gd name="adj4" fmla="val -2479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阻力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：阻碍杠杆转动的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力，用“</a:t>
              </a:r>
              <a:r>
                <a:rPr lang="en-US" altLang="zh-CN" sz="2400" i="1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F</a:t>
              </a:r>
              <a:r>
                <a:rPr lang="en-US" altLang="zh-CN" sz="2400" baseline="-2500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2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”表示</a:t>
              </a:r>
              <a:endParaRPr lang="zh-CN" altLang="en-US" sz="2400" baseline="-25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sp>
          <p:nvSpPr>
            <p:cNvPr id="16" name="线形标注 1 15"/>
            <p:cNvSpPr/>
            <p:nvPr>
              <p:custDataLst>
                <p:tags r:id="rId10"/>
              </p:custDataLst>
            </p:nvPr>
          </p:nvSpPr>
          <p:spPr>
            <a:xfrm>
              <a:off x="5171" y="6555"/>
              <a:ext cx="13048" cy="969"/>
            </a:xfrm>
            <a:prstGeom prst="borderCallout1">
              <a:avLst>
                <a:gd name="adj1" fmla="val 49317"/>
                <a:gd name="adj2" fmla="val -86"/>
                <a:gd name="adj3" fmla="val -45038"/>
                <a:gd name="adj4" fmla="val -2027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>
                  <a:solidFill>
                    <a:srgbClr val="FF0000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动力臂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：从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支点到动力作用线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的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距离，用“</a:t>
              </a:r>
              <a:r>
                <a:rPr lang="en-US" altLang="zh-CN" sz="2400" i="1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l</a:t>
              </a:r>
              <a:r>
                <a:rPr lang="en-US" altLang="zh-CN" sz="2400" baseline="-250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1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”表示</a:t>
              </a:r>
              <a:endPara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sp>
          <p:nvSpPr>
            <p:cNvPr id="21" name="线形标注 1 20"/>
            <p:cNvSpPr/>
            <p:nvPr>
              <p:custDataLst>
                <p:tags r:id="rId11"/>
              </p:custDataLst>
            </p:nvPr>
          </p:nvSpPr>
          <p:spPr>
            <a:xfrm>
              <a:off x="5171" y="7937"/>
              <a:ext cx="12982" cy="1127"/>
            </a:xfrm>
            <a:prstGeom prst="borderCallout1">
              <a:avLst>
                <a:gd name="adj1" fmla="val 49730"/>
                <a:gd name="adj2" fmla="val -328"/>
                <a:gd name="adj3" fmla="val -148889"/>
                <a:gd name="adj4" fmla="val -2121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阻力臂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：从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支点到阻力作用线</a:t>
              </a:r>
              <a:r>
                <a:rPr lang="zh-CN" altLang="en-US" sz="240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的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距离，用“</a:t>
              </a:r>
              <a:r>
                <a:rPr lang="en-US" altLang="zh-CN" sz="2400" i="1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l</a:t>
              </a:r>
              <a:r>
                <a:rPr lang="en-US" altLang="zh-CN" sz="2400" baseline="-250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2</a:t>
              </a:r>
              <a:r>
                <a:rPr lang="zh-CN" altLang="en-US" sz="2400" smtClean="0">
                  <a:solidFill>
                    <a:prstClr val="black"/>
                  </a:solidFill>
                  <a:latin typeface="微软雅黑" charset="-122"/>
                  <a:ea typeface="微软雅黑" charset="-122"/>
                  <a:cs typeface="微软雅黑" charset="-122"/>
                </a:rPr>
                <a:t>”表示</a:t>
              </a:r>
              <a:endPara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sp>
          <p:nvSpPr>
            <p:cNvPr id="23" name="圆角矩形 22"/>
            <p:cNvSpPr/>
            <p:nvPr>
              <p:custDataLst>
                <p:tags r:id="rId12"/>
              </p:custDataLst>
            </p:nvPr>
          </p:nvSpPr>
          <p:spPr>
            <a:xfrm>
              <a:off x="1345" y="2818"/>
              <a:ext cx="1375" cy="450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mtClean="0">
                  <a:solidFill>
                    <a:schemeClr val="tx1"/>
                  </a:solidFill>
                  <a:latin typeface="微软雅黑" charset="-122"/>
                  <a:ea typeface="微软雅黑" charset="-122"/>
                </a:rPr>
                <a:t>杠</a:t>
              </a:r>
              <a:endParaRPr lang="zh-CN" altLang="en-US" sz="2400" b="1" smtClean="0">
                <a:solidFill>
                  <a:schemeClr val="tx1"/>
                </a:solidFill>
                <a:latin typeface="微软雅黑" charset="-122"/>
                <a:ea typeface="微软雅黑" charset="-122"/>
              </a:endParaRPr>
            </a:p>
            <a:p>
              <a:pPr algn="ctr"/>
              <a:r>
                <a:rPr lang="zh-CN" altLang="en-US" sz="2400" b="1" smtClean="0">
                  <a:solidFill>
                    <a:schemeClr val="tx1"/>
                  </a:solidFill>
                  <a:latin typeface="微软雅黑" charset="-122"/>
                  <a:ea typeface="微软雅黑" charset="-122"/>
                </a:rPr>
                <a:t>杆</a:t>
              </a:r>
              <a:endParaRPr lang="zh-CN" altLang="en-US" sz="2400" b="1" smtClean="0">
                <a:solidFill>
                  <a:schemeClr val="tx1"/>
                </a:solidFill>
                <a:latin typeface="微软雅黑" charset="-122"/>
                <a:ea typeface="微软雅黑" charset="-122"/>
              </a:endParaRPr>
            </a:p>
            <a:p>
              <a:pPr algn="ctr"/>
              <a:r>
                <a:rPr lang="zh-CN" altLang="en-US" sz="2400" b="1" smtClean="0">
                  <a:solidFill>
                    <a:srgbClr val="FF0000"/>
                  </a:solidFill>
                  <a:effectLst/>
                  <a:latin typeface="微软雅黑" charset="-122"/>
                  <a:ea typeface="微软雅黑" charset="-122"/>
                </a:rPr>
                <a:t>五</a:t>
              </a:r>
              <a:endParaRPr lang="zh-CN" altLang="en-US" sz="2400" b="1" smtClean="0">
                <a:solidFill>
                  <a:srgbClr val="FF0000"/>
                </a:solidFill>
                <a:effectLst/>
                <a:latin typeface="微软雅黑" charset="-122"/>
                <a:ea typeface="微软雅黑" charset="-122"/>
              </a:endParaRPr>
            </a:p>
            <a:p>
              <a:pPr algn="ctr"/>
              <a:r>
                <a:rPr lang="zh-CN" altLang="en-US" sz="2400" b="1" smtClean="0">
                  <a:solidFill>
                    <a:srgbClr val="FF0000"/>
                  </a:solidFill>
                  <a:effectLst/>
                  <a:latin typeface="微软雅黑" charset="-122"/>
                  <a:ea typeface="微软雅黑" charset="-122"/>
                </a:rPr>
                <a:t>要</a:t>
              </a:r>
              <a:endParaRPr lang="zh-CN" altLang="en-US" sz="2400" b="1" smtClean="0">
                <a:solidFill>
                  <a:srgbClr val="FF0000"/>
                </a:solidFill>
                <a:effectLst/>
                <a:latin typeface="微软雅黑" charset="-122"/>
                <a:ea typeface="微软雅黑" charset="-122"/>
              </a:endParaRPr>
            </a:p>
            <a:p>
              <a:pPr algn="ctr"/>
              <a:r>
                <a:rPr lang="zh-CN" altLang="en-US" sz="2400" b="1" smtClean="0">
                  <a:solidFill>
                    <a:srgbClr val="FF0000"/>
                  </a:solidFill>
                  <a:effectLst/>
                  <a:latin typeface="微软雅黑" charset="-122"/>
                  <a:ea typeface="微软雅黑" charset="-122"/>
                </a:rPr>
                <a:t>素</a:t>
              </a:r>
              <a:endParaRPr lang="zh-CN" altLang="en-US" sz="2400" b="1" smtClean="0">
                <a:solidFill>
                  <a:srgbClr val="FF0000"/>
                </a:solidFill>
                <a:effectLst/>
                <a:latin typeface="微软雅黑" charset="-122"/>
                <a:ea typeface="微软雅黑" charset="-122"/>
              </a:endParaRPr>
            </a:p>
          </p:txBody>
        </p:sp>
      </p:grpSp>
      <p:sp>
        <p:nvSpPr>
          <p:cNvPr id="27" name="矩形 26"/>
          <p:cNvSpPr/>
          <p:nvPr>
            <p:custDataLst>
              <p:tags r:id="rId13"/>
            </p:custDataLst>
          </p:nvPr>
        </p:nvSpPr>
        <p:spPr>
          <a:xfrm>
            <a:off x="314632" y="321316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05" y="3101975"/>
            <a:ext cx="2653665" cy="163322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314632" y="8515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45135" y="620395"/>
            <a:ext cx="11746230" cy="25844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杠杆五</a:t>
            </a: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要素的几点说明</a:t>
            </a:r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）作用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在杠杆上的动力和阻力是相对而言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的，动力</a:t>
            </a:r>
            <a:r>
              <a:rPr lang="zh-CN" altLang="en-US" sz="20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和阻力使杠杆转动的方向一定是相反的，但动力和阻力的方向不一定相反</a:t>
            </a:r>
            <a:r>
              <a:rPr lang="zh-CN" altLang="en-US" sz="20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0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（</a:t>
            </a:r>
            <a:r>
              <a:rPr lang="en-US" altLang="zh-CN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2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）力臂不一定在杠杆上，当力的作用线不垂直于杠杆时，力臂与杠杆不重合。</a:t>
            </a:r>
            <a:endParaRPr lang="zh-CN" altLang="en-US" sz="2000">
              <a:solidFill>
                <a:prstClr val="black"/>
              </a:solidFill>
              <a:latin typeface="Times New Roman" pitchFamily="18" charset="0"/>
              <a:ea typeface="微软雅黑" charset="-122"/>
              <a:sym typeface="+mn-ea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（</a:t>
            </a:r>
            <a:r>
              <a:rPr lang="en-US" altLang="zh-CN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3</a:t>
            </a: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）支点一定在杠杆上，动力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和阻力可以在支点</a:t>
            </a: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两侧，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也可在支点</a:t>
            </a: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同</a:t>
            </a:r>
            <a:r>
              <a:rPr lang="zh-CN" altLang="en-US" sz="20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侧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。</a:t>
            </a:r>
            <a:endParaRPr lang="zh-CN" altLang="en-US" sz="2000">
              <a:solidFill>
                <a:prstClr val="black"/>
              </a:solidFill>
              <a:latin typeface="Times New Roman" pitchFamily="18" charset="0"/>
              <a:ea typeface="微软雅黑" charset="-122"/>
              <a:sym typeface="+mn-ea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（</a:t>
            </a:r>
            <a:r>
              <a:rPr lang="en-US" altLang="zh-CN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4</a:t>
            </a: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）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当</a:t>
            </a: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力的作用线恰好通过</a:t>
            </a:r>
            <a:r>
              <a:rPr lang="zh-CN" altLang="en-US" sz="20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支点</a:t>
            </a:r>
            <a:r>
              <a:rPr lang="zh-CN" altLang="en-US" sz="20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时力臂为零，这个力不能使</a:t>
            </a:r>
            <a:r>
              <a:rPr lang="zh-CN" altLang="en-US" sz="20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杠杆转动。</a:t>
            </a:r>
            <a:endParaRPr lang="zh-CN" altLang="en-US" sz="20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312219" y="3237087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42848" y="3205151"/>
            <a:ext cx="23164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力臂的画法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311828" y="4540886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442457" y="4348930"/>
            <a:ext cx="1085342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杠杆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平衡条件</a:t>
            </a:r>
            <a:r>
              <a:rPr lang="zh-CN" altLang="en-US" sz="2000" b="1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（实验）</a:t>
            </a:r>
            <a:r>
              <a:rPr lang="zh-CN" altLang="en-US" sz="2800" b="1">
                <a:latin typeface="微软雅黑" charset="-122"/>
                <a:ea typeface="微软雅黑" charset="-122"/>
              </a:rPr>
              <a:t>：</a:t>
            </a:r>
            <a:r>
              <a:rPr lang="zh-CN" altLang="en-US" sz="2400" kern="100" smtClean="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动力</a:t>
            </a:r>
            <a:r>
              <a:rPr lang="en-US" altLang="zh-CN" sz="2400" kern="10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×</a:t>
            </a:r>
            <a:r>
              <a:rPr lang="zh-CN" altLang="en-US" sz="2400" kern="10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动力臂</a:t>
            </a:r>
            <a:r>
              <a:rPr lang="en-US" altLang="zh-CN" sz="2400" kern="10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=</a:t>
            </a:r>
            <a:r>
              <a:rPr lang="zh-CN" altLang="en-US" sz="2400" kern="10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阻力</a:t>
            </a:r>
            <a:r>
              <a:rPr lang="en-US" altLang="zh-CN" sz="2400" kern="10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×</a:t>
            </a:r>
            <a:r>
              <a:rPr lang="zh-CN" altLang="en-US" sz="2400" kern="10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阻力</a:t>
            </a:r>
            <a:r>
              <a:rPr lang="zh-CN" altLang="en-US" sz="2400" kern="100" smtClean="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臂，</a:t>
            </a:r>
            <a:r>
              <a:rPr lang="zh-CN" altLang="en-US" sz="2400" kern="10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或写</a:t>
            </a:r>
            <a:r>
              <a:rPr lang="zh-CN" altLang="en-US" sz="2400" kern="100" smtClean="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为</a:t>
            </a:r>
            <a:r>
              <a:rPr lang="en-US" altLang="zh-CN" sz="2400" kern="100" smtClean="0">
                <a:latin typeface="Times New Roman" pitchFamily="18" charset="0"/>
                <a:ea typeface="微软雅黑" charset="-122"/>
                <a:cs typeface="Times New Roman" pitchFamily="18" charset="0"/>
                <a:sym typeface="+mn-ea"/>
              </a:rPr>
              <a:t>: </a:t>
            </a:r>
            <a:r>
              <a:rPr lang="zh-CN" altLang="zh-CN" sz="2400" b="1" i="1">
                <a:solidFill>
                  <a:srgbClr val="FF0000"/>
                </a:solidFill>
                <a:latin typeface="Times New Roman" pitchFamily="18" charset="0"/>
                <a:sym typeface="+mn-ea"/>
              </a:rPr>
              <a:t>F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itchFamily="18" charset="0"/>
                <a:sym typeface="+mn-ea"/>
              </a:rPr>
              <a:t>1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×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l</a:t>
            </a:r>
            <a:r>
              <a:rPr lang="zh-CN" altLang="zh-CN" sz="2400" b="1" baseline="-25000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1</a:t>
            </a:r>
            <a:r>
              <a:rPr lang="zh-CN" altLang="zh-CN" sz="2400" b="1">
                <a:solidFill>
                  <a:srgbClr val="FF0000"/>
                </a:solidFill>
                <a:latin typeface="Times New Roman" pitchFamily="18" charset="0"/>
                <a:sym typeface="+mn-ea"/>
              </a:rPr>
              <a:t>=</a:t>
            </a:r>
            <a:r>
              <a:rPr lang="zh-CN" altLang="zh-CN" sz="2400" b="1" i="1">
                <a:solidFill>
                  <a:srgbClr val="FF0000"/>
                </a:solidFill>
                <a:latin typeface="Times New Roman" pitchFamily="18" charset="0"/>
                <a:sym typeface="+mn-ea"/>
              </a:rPr>
              <a:t>F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itchFamily="18" charset="0"/>
                <a:sym typeface="+mn-ea"/>
              </a:rPr>
              <a:t>2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×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l</a:t>
            </a:r>
            <a:r>
              <a:rPr lang="zh-CN" altLang="zh-CN" sz="2400" b="1" baseline="-25000" smtClean="0">
                <a:solidFill>
                  <a:srgbClr val="FF0000"/>
                </a:solidFill>
                <a:latin typeface="Times New Roman" pitchFamily="18" charset="0"/>
                <a:sym typeface="+mn-ea"/>
              </a:rPr>
              <a:t>2</a:t>
            </a:r>
            <a:endParaRPr lang="zh-CN" altLang="en-US" sz="2400" b="1" kern="100">
              <a:solidFill>
                <a:srgbClr val="FF0000"/>
              </a:solidFill>
              <a:latin typeface="Times New Roman" pitchFamily="18" charset="0"/>
              <a:ea typeface="微软雅黑" charset="-122"/>
              <a:cs typeface="Times New Roman" pitchFamily="18" charset="0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9"/>
            </p:custDataLst>
          </p:nvPr>
        </p:nvGrpSpPr>
        <p:grpSpPr>
          <a:xfrm>
            <a:off x="7440930" y="-27305"/>
            <a:ext cx="4208145" cy="1098550"/>
            <a:chOff x="770" y="5137"/>
            <a:chExt cx="17223" cy="4044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clrChange>
                <a:clrFrom>
                  <a:srgbClr val="FFFDEA"/>
                </a:clrFrom>
                <a:clrTo>
                  <a:srgbClr val="FFFD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" y="5137"/>
              <a:ext cx="7945" cy="404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clrChange>
                <a:clrFrom>
                  <a:srgbClr val="FFFDEA"/>
                </a:clrFrom>
                <a:clrTo>
                  <a:srgbClr val="FFFD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" y="5137"/>
              <a:ext cx="7781" cy="385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>
            <p:custDataLst>
              <p:tags r:id="rId14"/>
            </p:custDataLst>
          </p:nvPr>
        </p:nvGrpSpPr>
        <p:grpSpPr>
          <a:xfrm>
            <a:off x="8806815" y="2267585"/>
            <a:ext cx="3383915" cy="834390"/>
            <a:chOff x="1993" y="4986"/>
            <a:chExt cx="15522" cy="3456"/>
          </a:xfrm>
        </p:grpSpPr>
        <p:pic>
          <p:nvPicPr>
            <p:cNvPr id="6" name="图片 5" descr="C:\Users\hp\Desktop\24.png2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clrChange>
                <a:clrFrom>
                  <a:srgbClr val="FFFDEA"/>
                </a:clrFrom>
                <a:clrTo>
                  <a:srgbClr val="FFFD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93" y="4986"/>
              <a:ext cx="6429" cy="3456"/>
            </a:xfrm>
            <a:prstGeom prst="rect">
              <a:avLst/>
            </a:prstGeom>
          </p:spPr>
        </p:pic>
        <p:pic>
          <p:nvPicPr>
            <p:cNvPr id="9" name="图片 8" descr="C:\Users\hp\Desktop\图片134.png图片13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>
              <a:clrChange>
                <a:clrFrom>
                  <a:srgbClr val="FFFDEA"/>
                </a:clrFrom>
                <a:clrTo>
                  <a:srgbClr val="FFFD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33" y="5322"/>
              <a:ext cx="6983" cy="3120"/>
            </a:xfrm>
            <a:prstGeom prst="rect">
              <a:avLst/>
            </a:prstGeom>
          </p:spPr>
        </p:pic>
      </p:grpSp>
      <p:cxnSp>
        <p:nvCxnSpPr>
          <p:cNvPr id="16" name="肘形连接符 15"/>
          <p:cNvCxnSpPr/>
          <p:nvPr>
            <p:custDataLst>
              <p:tags r:id="rId19"/>
            </p:custDataLst>
          </p:nvPr>
        </p:nvCxnSpPr>
        <p:spPr>
          <a:xfrm flipV="1">
            <a:off x="4584065" y="779780"/>
            <a:ext cx="2807970" cy="503555"/>
          </a:xfrm>
          <a:prstGeom prst="bentConnector3">
            <a:avLst>
              <a:gd name="adj1" fmla="val 16236"/>
            </a:avLst>
          </a:prstGeom>
          <a:ln w="19050" cap="flat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>
            <p:custDataLst>
              <p:tags r:id="rId20"/>
            </p:custDataLst>
          </p:nvPr>
        </p:nvCxnSpPr>
        <p:spPr>
          <a:xfrm>
            <a:off x="623570" y="2636520"/>
            <a:ext cx="7992745" cy="144780"/>
          </a:xfrm>
          <a:prstGeom prst="bentConnector3">
            <a:avLst>
              <a:gd name="adj1" fmla="val 5275"/>
            </a:avLst>
          </a:prstGeom>
          <a:ln w="19050" cap="flat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4972685"/>
            <a:ext cx="2402840" cy="1657985"/>
          </a:xfrm>
          <a:prstGeom prst="rect">
            <a:avLst/>
          </a:prstGeom>
        </p:spPr>
      </p:pic>
      <p:sp>
        <p:nvSpPr>
          <p:cNvPr id="26" name="圆角矩形 25"/>
          <p:cNvSpPr/>
          <p:nvPr>
            <p:custDataLst>
              <p:tags r:id="rId23"/>
            </p:custDataLst>
          </p:nvPr>
        </p:nvSpPr>
        <p:spPr>
          <a:xfrm>
            <a:off x="0" y="72390"/>
            <a:ext cx="173672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12.1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杠杆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  <p:bldP spid="13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2140" y="1278255"/>
          <a:ext cx="10588625" cy="3108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3830"/>
                <a:gridCol w="2628265"/>
                <a:gridCol w="2628265"/>
                <a:gridCol w="2628265"/>
              </a:tblGrid>
              <a:tr h="7315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省力杠杆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费力杠杆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等臂杠杆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力的大小关系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F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1</a:t>
                      </a:r>
                      <a:r>
                        <a:rPr lang="zh-CN" altLang="en-US" sz="28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＜</a:t>
                      </a: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F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2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F</a:t>
                      </a:r>
                      <a:r>
                        <a:rPr lang="en-US" altLang="zh-CN" sz="24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1</a:t>
                      </a:r>
                      <a:r>
                        <a:rPr lang="zh-CN" altLang="en-US" sz="24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＞</a:t>
                      </a:r>
                      <a:r>
                        <a:rPr lang="en-US" altLang="zh-CN" sz="24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F</a:t>
                      </a:r>
                      <a:r>
                        <a:rPr lang="en-US" altLang="zh-CN" sz="24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2</a:t>
                      </a:r>
                      <a:endParaRPr kumimoji="0" lang="zh-CN" altLang="en-US" sz="24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F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1</a:t>
                      </a: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 </a:t>
                      </a:r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=</a:t>
                      </a: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F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2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力臂的大小关系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1</a:t>
                      </a:r>
                      <a:r>
                        <a:rPr lang="zh-CN" altLang="en-US" sz="28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＞</a:t>
                      </a: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2</a:t>
                      </a:r>
                      <a:r>
                        <a:rPr lang="en-US" altLang="zh-CN" sz="2800" i="1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 </a:t>
                      </a:r>
                      <a:endParaRPr kumimoji="0" lang="zh-CN" alt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1</a:t>
                      </a:r>
                      <a:r>
                        <a:rPr lang="zh-CN" altLang="en-US" sz="28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＜</a:t>
                      </a: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2</a:t>
                      </a:r>
                      <a:endParaRPr kumimoji="0" lang="zh-CN" alt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1</a:t>
                      </a: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=l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2</a:t>
                      </a:r>
                      <a:endParaRPr kumimoji="0" lang="zh-CN" alt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zh-CN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特点</a:t>
                      </a:r>
                      <a:endParaRPr kumimoji="0" lang="zh-CN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省力，费距离</a:t>
                      </a:r>
                      <a:endParaRPr kumimoji="0" lang="zh-CN" altLang="en-US" sz="240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费力，省距离</a:t>
                      </a:r>
                      <a:endParaRPr kumimoji="0" lang="zh-CN" altLang="en-US" sz="240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既不省力也不省距离</a:t>
                      </a:r>
                      <a:endParaRPr kumimoji="0" lang="zh-CN" altLang="en-US" sz="200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生活中的实例</a:t>
                      </a:r>
                      <a:endParaRPr kumimoji="0" 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zh-CN" alt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羊角锤、开瓶器</a:t>
                      </a:r>
                      <a:endParaRPr kumimoji="0" lang="zh-CN" altLang="en-US" sz="24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  <a:p>
                      <a:pPr algn="ctr"/>
                      <a:r>
                        <a:rPr kumimoji="0" lang="zh-CN" alt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老虎钳、手推车</a:t>
                      </a:r>
                      <a:endParaRPr kumimoji="0" lang="en-US" altLang="zh-CN" sz="24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zh-CN" altLang="en-US" sz="2400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镊子、筷子、扫帚</a:t>
                      </a:r>
                      <a:endParaRPr kumimoji="0" lang="zh-CN" altLang="en-US" sz="2400" u="none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zh-CN" altLang="en-US" sz="2400" u="none" strike="noStrike" kern="1200" cap="none" spc="0" normalizeH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托盘天平、跷跷板</a:t>
                      </a:r>
                      <a:endParaRPr kumimoji="0" lang="zh-CN" altLang="en-US" sz="2400" u="none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06046" y="77984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36405" y="734961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Times New Roman" pitchFamily="18" charset="0"/>
              </a:rPr>
              <a:t>杠杆的分类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</p:txBody>
      </p:sp>
      <p:sp>
        <p:nvSpPr>
          <p:cNvPr id="15" name="圆角矩形 14"/>
          <p:cNvSpPr/>
          <p:nvPr>
            <p:custDataLst>
              <p:tags r:id="rId4"/>
            </p:custDataLst>
          </p:nvPr>
        </p:nvSpPr>
        <p:spPr>
          <a:xfrm>
            <a:off x="0" y="72390"/>
            <a:ext cx="173672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12.1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杠杆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175895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12.2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滑轮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314632" y="8515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45261" y="620272"/>
            <a:ext cx="81076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</a:rPr>
              <a:t>滑轮的定义：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周边有槽</a:t>
            </a:r>
            <a:r>
              <a:rPr lang="zh-CN" altLang="en-US" sz="2400">
                <a:solidFill>
                  <a:srgbClr val="000000"/>
                </a:solidFill>
                <a:latin typeface="微软雅黑" charset="-122"/>
                <a:ea typeface="微软雅黑" charset="-122"/>
                <a:sym typeface="+mn-ea"/>
              </a:rPr>
              <a:t>，可绕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中心轴转动的轮</a:t>
            </a:r>
            <a:r>
              <a:rPr lang="zh-CN" altLang="en-US" sz="2400">
                <a:solidFill>
                  <a:srgbClr val="000000"/>
                </a:solidFill>
                <a:latin typeface="微软雅黑" charset="-122"/>
                <a:ea typeface="微软雅黑" charset="-122"/>
                <a:sym typeface="+mn-ea"/>
              </a:rPr>
              <a:t>叫做滑轮。</a:t>
            </a:r>
            <a:endParaRPr lang="zh-CN" altLang="en-US" sz="2400" b="1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297487" y="166312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28116" y="1628652"/>
            <a:ext cx="89204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定滑轮：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使用滑轮时，其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轴不随物体一起运动的滑轮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叫定滑轮。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97487" y="235718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09066" y="2204827"/>
            <a:ext cx="86156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</a:rPr>
              <a:t>动滑轮：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使用滑轮时，其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轴随物体一起运动的滑轮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叫动滑轮。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97614" y="3101197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28243" y="3069261"/>
            <a:ext cx="46532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滑轮组：</a:t>
            </a:r>
            <a:r>
              <a:rPr lang="zh-CN" altLang="en-US" sz="2400">
                <a:latin typeface="微软雅黑" charset="-122"/>
                <a:ea typeface="微软雅黑" charset="-122"/>
                <a:sym typeface="+mn-ea"/>
              </a:rPr>
              <a:t>定滑轮与动滑轮的组合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297180" y="3533140"/>
          <a:ext cx="11885930" cy="32442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30350"/>
                <a:gridCol w="3451860"/>
                <a:gridCol w="3451860"/>
                <a:gridCol w="3451860"/>
              </a:tblGrid>
              <a:tr h="7315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定滑轮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动滑轮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滑轮组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实质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8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等臂杠杆</a:t>
                      </a:r>
                      <a:endParaRPr kumimoji="0" lang="zh-CN" sz="2800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4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省力杠杆</a:t>
                      </a:r>
                      <a:endParaRPr kumimoji="0" lang="zh-CN" sz="2400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010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特点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不省力，不费距离</a:t>
                      </a:r>
                      <a:endParaRPr lang="zh-CN" altLang="en-US" sz="2000"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可以改变力的方向</a:t>
                      </a:r>
                      <a:endParaRPr kumimoji="0" lang="zh-CN" altLang="en-US" sz="20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省力，费距离</a:t>
                      </a:r>
                      <a:endParaRPr lang="zh-CN" altLang="en-US" sz="2000"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不能改变力的方向</a:t>
                      </a:r>
                      <a:endParaRPr kumimoji="0" lang="zh-CN" altLang="zh-CN" sz="20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省力</a:t>
                      </a:r>
                      <a:endParaRPr lang="zh-CN" altLang="en-US" sz="2000"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可以改变力的方向</a:t>
                      </a:r>
                      <a:endParaRPr kumimoji="0" lang="zh-CN" altLang="zh-CN" sz="20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/>
                      <a:endParaRPr kumimoji="0" lang="zh-CN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40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5335">
                <a:tc>
                  <a:txBody>
                    <a:bodyPr wrap="square"/>
                    <a:lstStyle/>
                    <a:p>
                      <a:pPr algn="ctr"/>
                      <a:endParaRPr kumimoji="0" 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kumimoji="0" lang="en-US" altLang="zh-CN" sz="24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zh-CN" altLang="en-US" sz="2400" u="none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zh-CN" altLang="en-US" sz="2400" u="none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4" name="组合 13"/>
          <p:cNvGrpSpPr/>
          <p:nvPr>
            <p:custDataLst>
              <p:tags r:id="rId11"/>
            </p:custDataLst>
          </p:nvPr>
        </p:nvGrpSpPr>
        <p:grpSpPr>
          <a:xfrm>
            <a:off x="9048115" y="45085"/>
            <a:ext cx="2398395" cy="1890395"/>
            <a:chOff x="14703" y="410"/>
            <a:chExt cx="3777" cy="2977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03" y="410"/>
              <a:ext cx="1780" cy="295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4" y="453"/>
              <a:ext cx="2076" cy="2934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1844675"/>
            <a:ext cx="1776730" cy="16217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5" grpId="0"/>
      <p:bldP spid="7" grpId="0"/>
      <p:bldP spid="8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175895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12.2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滑轮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91135" y="692150"/>
          <a:ext cx="11885930" cy="40195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93315"/>
                <a:gridCol w="3164205"/>
                <a:gridCol w="3164205"/>
                <a:gridCol w="3164205"/>
              </a:tblGrid>
              <a:tr h="7315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定滑轮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动滑轮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滑轮组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实质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8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等臂杠杆</a:t>
                      </a:r>
                      <a:endParaRPr kumimoji="0" lang="zh-CN" sz="2800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4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省力杠杆</a:t>
                      </a:r>
                      <a:endParaRPr kumimoji="0" lang="zh-CN" sz="2400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010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特点</a:t>
                      </a:r>
                      <a:endParaRPr kumimoji="0" lang="zh-CN" altLang="en-US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不省力，不费距离</a:t>
                      </a:r>
                      <a:endParaRPr lang="zh-CN" altLang="en-US" sz="2000"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可以改变力的方向</a:t>
                      </a:r>
                      <a:endParaRPr kumimoji="0" lang="zh-CN" altLang="en-US" sz="20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省力，费距离</a:t>
                      </a:r>
                      <a:endParaRPr lang="zh-CN" altLang="en-US" sz="2000"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不能改变力的方向</a:t>
                      </a:r>
                      <a:endParaRPr kumimoji="0" lang="zh-CN" altLang="zh-CN" sz="20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省力</a:t>
                      </a:r>
                      <a:endParaRPr lang="zh-CN" altLang="en-US" sz="2000"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latin typeface="微软雅黑" charset="-122"/>
                          <a:ea typeface="微软雅黑" charset="-122"/>
                          <a:sym typeface="+mn-ea"/>
                        </a:rPr>
                        <a:t>可以改变力的方向</a:t>
                      </a:r>
                      <a:endParaRPr kumimoji="0" lang="zh-CN" altLang="zh-CN" sz="20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zh-CN" sz="2800" u="none" strike="noStrike" kern="1200" cap="none" spc="0" normalizeH="0" baseline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力臂关系</a:t>
                      </a:r>
                      <a:endParaRPr kumimoji="0" lang="zh-CN" sz="2800" u="none" strike="noStrike" kern="1200" cap="none" spc="0" normalizeH="0" baseline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1</a:t>
                      </a: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=l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2</a:t>
                      </a:r>
                      <a:endParaRPr kumimoji="0" lang="en-US" altLang="zh-CN" sz="280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1</a:t>
                      </a:r>
                      <a:r>
                        <a:rPr lang="zh-CN" altLang="en-US" sz="28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＞</a:t>
                      </a:r>
                      <a:r>
                        <a:rPr lang="en-US" altLang="zh-CN" sz="28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l</a:t>
                      </a:r>
                      <a:r>
                        <a:rPr lang="en-US" altLang="zh-CN" sz="28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2</a:t>
                      </a:r>
                      <a:r>
                        <a:rPr lang="en-US" altLang="zh-CN" sz="2800" i="1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 </a:t>
                      </a:r>
                      <a:endParaRPr kumimoji="0" lang="en-US" altLang="zh-CN" sz="280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5335"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zh-CN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动力情况</a:t>
                      </a:r>
                      <a:endParaRPr kumimoji="0" lang="zh-CN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4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F</a:t>
                      </a:r>
                      <a:r>
                        <a:rPr lang="en-US" altLang="zh-CN" sz="24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1</a:t>
                      </a:r>
                      <a:r>
                        <a:rPr lang="en-US" altLang="zh-CN" sz="24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=G</a:t>
                      </a:r>
                      <a:endParaRPr kumimoji="0" lang="en-US" altLang="zh-CN" sz="24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4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F</a:t>
                      </a:r>
                      <a:r>
                        <a:rPr lang="en-US" altLang="zh-CN" sz="24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2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=</a:t>
                      </a:r>
                      <a:endParaRPr kumimoji="0" lang="en-US" altLang="zh-CN" sz="240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4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F</a:t>
                      </a:r>
                      <a:r>
                        <a:rPr lang="en-US" altLang="zh-CN" sz="2400" baseline="-250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3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=</a:t>
                      </a:r>
                      <a:endParaRPr kumimoji="0" lang="en-US" altLang="zh-CN" sz="240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7533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微软雅黑" charset="-122"/>
                        </a:rPr>
                        <a:t>绳子移动距离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S=h</a:t>
                      </a:r>
                      <a:endParaRPr kumimoji="0" lang="en-US" altLang="zh-CN" sz="24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S=2h</a:t>
                      </a:r>
                      <a:endParaRPr kumimoji="0" lang="en-US" altLang="zh-CN" sz="240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i="1" smtClean="0">
                          <a:solidFill>
                            <a:srgbClr val="FF0000"/>
                          </a:solidFill>
                          <a:latin typeface="微软雅黑" charset="-122"/>
                          <a:ea typeface="微软雅黑" charset="-122"/>
                          <a:cs typeface="微软雅黑" charset="-122"/>
                          <a:sym typeface="+mn-ea"/>
                        </a:rPr>
                        <a:t>S=nh</a:t>
                      </a:r>
                      <a:endParaRPr kumimoji="0" lang="en-US" altLang="zh-CN" sz="240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微软雅黑" charset="-122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241554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12.3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机械效率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314632" y="8515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45261" y="620272"/>
            <a:ext cx="34340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</a:rPr>
              <a:t>有用功：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必须要做的功</a:t>
            </a:r>
            <a:endParaRPr lang="zh-CN" altLang="en-US" sz="2400" b="1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297487" y="166312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28116" y="1628652"/>
            <a:ext cx="34340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额外功：</a:t>
            </a:r>
            <a:r>
              <a:rPr lang="zh-CN" altLang="en-US" sz="240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不得不做的功</a:t>
            </a:r>
            <a:endParaRPr lang="zh-CN" altLang="en-US" sz="24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97487" y="235718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09066" y="2204827"/>
            <a:ext cx="47040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</a:rPr>
              <a:t>机械效率：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有用功跟总功的</a:t>
            </a:r>
            <a:r>
              <a:rPr lang="zh-CN" altLang="en-US" sz="2400" b="1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比值</a:t>
            </a:r>
            <a:endParaRPr lang="zh-CN" altLang="en-US" sz="2400" b="1" smtClean="0">
              <a:solidFill>
                <a:srgbClr val="FF0000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97614" y="3101197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08940" y="2852420"/>
            <a:ext cx="11795760" cy="2399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注意：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）机械效率只有大小，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没有单位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4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）由于有用功总小于总功，所以机械效率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总小于</a:t>
            </a:r>
            <a:r>
              <a:rPr lang="en-US" altLang="zh-CN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</a:t>
            </a:r>
            <a:r>
              <a:rPr lang="en-US" altLang="zh-CN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40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3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）机械效率通常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用百分数表示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4367530" y="1207770"/>
            <a:ext cx="400367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总功：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总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额</a:t>
            </a:r>
            <a:endParaRPr lang="zh-CN" altLang="en-US" sz="3200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4238297" y="128339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4" name="右大括号 3"/>
          <p:cNvSpPr/>
          <p:nvPr>
            <p:custDataLst>
              <p:tags r:id="rId12"/>
            </p:custDataLst>
          </p:nvPr>
        </p:nvSpPr>
        <p:spPr>
          <a:xfrm>
            <a:off x="3862070" y="947420"/>
            <a:ext cx="322580" cy="11518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231701" y="2249424"/>
                <a:ext cx="1377950" cy="8521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𝜂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𝑤</m:t>
                          </m:r>
                          <m:r>
                            <a:rPr lang="zh-CN" alt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有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𝑤</m:t>
                          </m:r>
                          <m:r>
                            <a:rPr lang="zh-CN" alt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总</m:t>
                          </m:r>
                          <m:r>
                            <a:rPr lang="zh-CN" alt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5231701" y="2249424"/>
                <a:ext cx="1377950" cy="852170"/>
              </a:xfrm>
              <a:prstGeom prst="rect">
                <a:avLst/>
              </a:prstGeom>
              <a:blipFill rotWithShape="1">
                <a:blip r:embed="rId15"/>
                <a:stretch>
                  <a:fillRect l="-41" t="-30" r="-512" b="-2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412115" y="5003800"/>
            <a:ext cx="1179639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影响机械效率的大小的因素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0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</a:t>
            </a: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</a:t>
            </a:r>
            <a:r>
              <a:rPr lang="zh-CN" altLang="en-US" sz="2000">
                <a:solidFill>
                  <a:srgbClr val="CC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动滑轮重</a:t>
            </a:r>
            <a:r>
              <a:rPr lang="zh-CN" altLang="en-US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一定</a:t>
            </a:r>
            <a:r>
              <a:rPr lang="en-US" altLang="zh-CN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,</a:t>
            </a:r>
            <a:r>
              <a:rPr lang="zh-CN" altLang="en-US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物重</a:t>
            </a:r>
            <a:r>
              <a:rPr lang="zh-CN" altLang="en-US" sz="2000">
                <a:solidFill>
                  <a:srgbClr val="000099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越大</a:t>
            </a:r>
            <a:r>
              <a:rPr lang="zh-CN" altLang="en-US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，机械效率</a:t>
            </a:r>
            <a:r>
              <a:rPr lang="zh-CN" altLang="en-US" sz="2000">
                <a:solidFill>
                  <a:srgbClr val="000099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越高</a:t>
            </a:r>
            <a:r>
              <a:rPr lang="zh-CN" altLang="en-US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000" smtClean="0"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0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</a:t>
            </a:r>
            <a:r>
              <a:rPr lang="zh-CN" altLang="en-US" sz="20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</a:t>
            </a:r>
            <a:r>
              <a:rPr lang="zh-CN" altLang="en-US" sz="2000">
                <a:solidFill>
                  <a:srgbClr val="CC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物重</a:t>
            </a:r>
            <a:r>
              <a:rPr lang="zh-CN" altLang="en-US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一定，动滑轮</a:t>
            </a:r>
            <a:r>
              <a:rPr lang="zh-CN" altLang="en-US" sz="2000">
                <a:solidFill>
                  <a:srgbClr val="000099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越重</a:t>
            </a:r>
            <a:r>
              <a:rPr lang="zh-CN" altLang="en-US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，机械效率</a:t>
            </a:r>
            <a:r>
              <a:rPr lang="zh-CN" altLang="en-US" sz="2000">
                <a:solidFill>
                  <a:srgbClr val="000099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低</a:t>
            </a:r>
            <a:r>
              <a:rPr lang="zh-CN" altLang="en-US" sz="200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kumimoji="1" lang="zh-CN" altLang="en-US" sz="1200" smtClean="0">
              <a:solidFill>
                <a:schemeClr val="accent1">
                  <a:lumMod val="75000"/>
                </a:schemeClr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7"/>
            </p:custDataLst>
          </p:nvPr>
        </p:nvSpPr>
        <p:spPr>
          <a:xfrm>
            <a:off x="273356" y="522928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5" grpId="0"/>
      <p:bldP spid="7" grpId="0"/>
      <p:bldP spid="8" grpId="0"/>
      <p:bldP spid="12" grpId="0"/>
      <p:bldP spid="2" grpId="0"/>
      <p:bldP spid="3" grpId="0"/>
      <p:bldP spid="4" grpId="0"/>
      <p:bldP spid="6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1135" y="692150"/>
          <a:ext cx="11885930" cy="40195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90134"/>
                <a:gridCol w="2498949"/>
                <a:gridCol w="2498949"/>
                <a:gridCol w="2498949"/>
                <a:gridCol w="2498949"/>
              </a:tblGrid>
              <a:tr h="7315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>
                          <a:latin typeface="微软雅黑" charset="-122"/>
                          <a:ea typeface="微软雅黑" charset="-122"/>
                        </a:rPr>
                        <a:t>特殊公式</a:t>
                      </a:r>
                      <a:endParaRPr lang="zh-CN" altLang="en-US" sz="2800"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竖直拉滑轮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水平拉滑轮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斜面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</a:rPr>
                        <a:t>杠杆</a:t>
                      </a:r>
                      <a:endParaRPr kumimoji="0" lang="zh-CN" altLang="en-US" sz="280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W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有</a:t>
                      </a:r>
                      <a:endParaRPr kumimoji="0" lang="zh-CN" altLang="en-US" sz="2800" i="1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  <a:sym typeface="+mn-ea"/>
                        </a:rPr>
                        <a:t>Gh</a:t>
                      </a:r>
                      <a:endParaRPr kumimoji="0" lang="en-US" altLang="zh-CN" sz="2800" i="1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  <a:sym typeface="+mn-ea"/>
                        </a:rPr>
                        <a:t>fs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物</a:t>
                      </a:r>
                      <a:endParaRPr kumimoji="0" lang="en-US" altLang="zh-CN" sz="2800" i="1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</a:rPr>
                        <a:t>Gh</a:t>
                      </a:r>
                      <a:endParaRPr kumimoji="0" lang="en-US" altLang="zh-CN" sz="2800" i="1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</a:rPr>
                        <a:t>Gh</a:t>
                      </a:r>
                      <a:endParaRPr kumimoji="0" lang="en-US" altLang="zh-CN" sz="2800" i="1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010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W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总</a:t>
                      </a:r>
                      <a:endParaRPr kumimoji="0" lang="zh-CN" altLang="en-US" sz="2800" i="1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  <a:sym typeface="+mn-ea"/>
                        </a:rPr>
                        <a:t>Fs</a:t>
                      </a:r>
                      <a:endParaRPr kumimoji="0" lang="en-US" altLang="zh-CN" sz="28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</a:rPr>
                        <a:t>F</a:t>
                      </a:r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s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绳</a:t>
                      </a:r>
                      <a:endParaRPr kumimoji="0" lang="en-US" altLang="zh-CN" sz="28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</a:rPr>
                        <a:t>Fs</a:t>
                      </a:r>
                      <a:endParaRPr kumimoji="0" lang="en-US" altLang="zh-CN" sz="28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</a:rPr>
                        <a:t>Fs</a:t>
                      </a:r>
                      <a:endParaRPr kumimoji="0" lang="en-US" altLang="zh-CN" sz="28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W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额</a:t>
                      </a:r>
                      <a:endParaRPr kumimoji="0" lang="zh-CN" sz="2800" i="1" u="none" strike="noStrike" kern="1200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80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80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  <a:sym typeface="+mn-ea"/>
                        </a:rPr>
                        <a:t>fs</a:t>
                      </a:r>
                      <a:endParaRPr kumimoji="0" lang="en-US" altLang="zh-CN" sz="28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80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5335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s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绳</a:t>
                      </a:r>
                      <a:endParaRPr kumimoji="0" lang="zh-CN" sz="28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en-US" altLang="zh-CN" sz="280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  <a:sym typeface="+mn-ea"/>
                        </a:rPr>
                        <a:t>nh</a:t>
                      </a:r>
                      <a:endParaRPr kumimoji="0" lang="en-US" altLang="zh-CN" sz="28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ns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物</a:t>
                      </a:r>
                      <a:endParaRPr kumimoji="0" lang="en-US" altLang="zh-CN" sz="28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en-US" altLang="zh-CN" sz="28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kumimoji="0" lang="en-US" altLang="zh-CN" sz="28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</a:tcPr>
                </a:tc>
              </a:tr>
              <a:tr h="77533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  <a:sym typeface="+mn-ea"/>
                        </a:rPr>
                        <a:t>v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绳</a:t>
                      </a:r>
                      <a:endParaRPr kumimoji="0" lang="zh-CN" altLang="en-US" sz="28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</a:endParaRPr>
                    </a:p>
                  </a:txBody>
                  <a:tcPr vert="horz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kumimoji="0" lang="en-US" altLang="zh-CN" sz="280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微软雅黑" charset="-122"/>
                          <a:cs typeface="Times New Roman" pitchFamily="18" charset="0"/>
                          <a:sym typeface="+mn-ea"/>
                        </a:rPr>
                        <a:t>n</a:t>
                      </a:r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v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物</a:t>
                      </a:r>
                      <a:endParaRPr kumimoji="0" lang="en-US" altLang="zh-CN" sz="28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800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nv</a:t>
                      </a:r>
                      <a:r>
                        <a:rPr lang="zh-CN" altLang="en-US" sz="2800" baseline="-25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+mn-ea"/>
                        </a:rPr>
                        <a:t>物</a:t>
                      </a:r>
                      <a:endParaRPr kumimoji="0" lang="en-US" altLang="zh-CN" sz="28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微软雅黑" charset="-122"/>
                        <a:cs typeface="Calibri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kumimoji="0" lang="en-US" altLang="zh-CN" sz="28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kumimoji="0" lang="en-US" altLang="zh-CN" sz="28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微软雅黑" charset="-122"/>
                        <a:cs typeface="Times New Roman" pitchFamily="18" charset="0"/>
                        <a:sym typeface="+mn-ea"/>
                      </a:endParaRPr>
                    </a:p>
                  </a:txBody>
                  <a:tcPr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0" y="72390"/>
            <a:ext cx="241554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12.3</a:t>
            </a:r>
            <a:r>
              <a:rPr lang="zh-CN" altLang="en-US" sz="2800" b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机械效率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243"/>
            <a:ext cx="1678487" cy="4864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7.</a:t>
            </a:r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3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重力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07161" y="558677"/>
            <a:ext cx="9248775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</a:rPr>
              <a:t>重力的定义：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由于地球的吸引而使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物体受到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的力叫做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重力（</a:t>
            </a:r>
            <a:r>
              <a:rPr lang="en-US" altLang="zh-CN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G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）。</a:t>
            </a:r>
            <a:endParaRPr lang="zh-CN" altLang="en-US" sz="2400" b="1" smtClean="0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279072" y="143833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09066" y="1221617"/>
            <a:ext cx="71932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施力物体：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地球</a:t>
            </a:r>
            <a:r>
              <a:rPr lang="zh-CN" altLang="en-US" sz="28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；</a:t>
            </a:r>
            <a:r>
              <a:rPr lang="zh-CN" altLang="en-US" sz="2800" b="1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受力物体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zh-CN" altLang="en-US" sz="28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地球附近</a:t>
            </a:r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</a:t>
            </a:r>
            <a:r>
              <a:rPr lang="zh-CN" altLang="en-US" sz="28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物体</a:t>
            </a:r>
            <a:endParaRPr lang="zh-CN" altLang="en-US" sz="2800" b="1" smtClean="0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94312" y="214826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05891" y="2133072"/>
            <a:ext cx="78028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重力的大小：</a:t>
            </a:r>
            <a:r>
              <a:rPr lang="zh-CN" altLang="en-US" sz="24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物体所受的重力大小与它的质量</a:t>
            </a:r>
            <a:r>
              <a:rPr lang="zh-CN" altLang="en-US" sz="2400" b="1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成正比</a:t>
            </a:r>
            <a:r>
              <a:rPr lang="zh-CN" altLang="en-US" sz="2400" b="1" smtClean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schemeClr val="tx1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75389" y="2809097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06018" y="2777161"/>
            <a:ext cx="504063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 smtClean="0">
                <a:latin typeface="微软雅黑" charset="-122"/>
                <a:ea typeface="微软雅黑" charset="-122"/>
                <a:cs typeface="Times New Roman" pitchFamily="18" charset="0"/>
              </a:rPr>
              <a:t>重力的公式：</a:t>
            </a:r>
            <a:r>
              <a:rPr lang="en-US" altLang="zh-CN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G=mg</a:t>
            </a:r>
            <a:r>
              <a:rPr lang="zh-CN" alt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（</a:t>
            </a:r>
            <a:r>
              <a:rPr lang="en-US" altLang="zh-CN" sz="2400" smtClean="0">
                <a:latin typeface="微软雅黑" charset="-122"/>
                <a:ea typeface="微软雅黑" charset="-122"/>
                <a:sym typeface="+mn-ea"/>
              </a:rPr>
              <a:t>g</a:t>
            </a:r>
            <a:r>
              <a:rPr lang="en-US" altLang="zh-CN" sz="2400" smtClean="0">
                <a:sym typeface="+mn-ea"/>
              </a:rPr>
              <a:t>=9.8N/kg</a:t>
            </a:r>
            <a:r>
              <a:rPr lang="zh-CN" alt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）</a:t>
            </a:r>
            <a:endParaRPr lang="zh-CN" altLang="en-US" sz="24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276268" y="3464561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406897" y="3432625"/>
            <a:ext cx="3535680" cy="52197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800" b="1">
                <a:latin typeface="微软雅黑" charset="-122"/>
                <a:ea typeface="微软雅黑" charset="-122"/>
              </a:rPr>
              <a:t>重力的方向：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竖直向下</a:t>
            </a:r>
            <a:endParaRPr lang="zh-CN" altLang="en-US" sz="2400" b="1" smtClean="0">
              <a:solidFill>
                <a:srgbClr val="FF0000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272086" y="412184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405890" y="4076863"/>
            <a:ext cx="3281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微软雅黑" charset="-122"/>
                <a:ea typeface="微软雅黑" charset="-122"/>
                <a:sym typeface="+mn-ea"/>
              </a:rPr>
              <a:t>重力的作用点：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重心</a:t>
            </a:r>
            <a:endParaRPr lang="zh-CN" altLang="en-US" sz="2400" smtClean="0">
              <a:solidFill>
                <a:srgbClr val="FF0000"/>
              </a:solidFill>
              <a:latin typeface="Times New Roman" pitchFamily="18" charset="0"/>
              <a:ea typeface="微软雅黑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7" grpId="0"/>
      <p:bldP spid="18" grpId="0"/>
      <p:bldP spid="5" grpId="0"/>
      <p:bldP spid="7" grpId="0"/>
      <p:bldP spid="8" grpId="0"/>
      <p:bldP spid="12" grpId="0"/>
      <p:bldP spid="13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293370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8.1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牛顿第一定律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07161" y="558677"/>
            <a:ext cx="9631680" cy="129159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实验：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阻力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对物体运动的影响</a:t>
            </a:r>
            <a:endParaRPr lang="zh-CN" altLang="en-US" sz="2400" b="1">
              <a:latin typeface="微软雅黑" charset="-122"/>
              <a:ea typeface="微软雅黑" charset="-122"/>
              <a:cs typeface="微软雅黑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结论：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小车受到的阻力越小，小车运动的距离越远，速度减小得越慢。</a:t>
            </a:r>
            <a:endParaRPr lang="zh-CN" altLang="en-US" sz="2400" b="1">
              <a:solidFill>
                <a:srgbClr val="FF0000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277167" y="206127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07161" y="1844552"/>
            <a:ext cx="26720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牛顿第一定律：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03986" y="2756007"/>
            <a:ext cx="10850880" cy="4603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400" b="1" noProof="0" smtClean="0">
                <a:ln>
                  <a:noFill/>
                </a:ln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内容</a:t>
            </a:r>
            <a:r>
              <a:rPr lang="zh-CN" altLang="en-US" sz="24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：</a:t>
            </a:r>
            <a:r>
              <a:rPr lang="zh-CN" altLang="en-US" sz="2400" b="1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一切物体在没有受到力的作用时，总保持</a:t>
            </a:r>
            <a:r>
              <a:rPr lang="zh-CN" altLang="en-US" sz="2400" b="1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charset="-122"/>
                <a:ea typeface="微软雅黑" charset="-122"/>
                <a:sym typeface="+mn-ea"/>
              </a:rPr>
              <a:t>静止状态</a:t>
            </a:r>
            <a:r>
              <a:rPr lang="zh-CN" altLang="en-US" sz="2400" b="1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或</a:t>
            </a:r>
            <a:r>
              <a:rPr lang="zh-CN" altLang="en-US" sz="2400" b="1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charset="-122"/>
                <a:ea typeface="微软雅黑" charset="-122"/>
                <a:sym typeface="+mn-ea"/>
              </a:rPr>
              <a:t>匀速直线运动状态</a:t>
            </a:r>
            <a:r>
              <a:rPr lang="zh-CN" altLang="en-US" sz="2400" b="1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b="1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273991" y="432123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407795" y="4276253"/>
            <a:ext cx="8133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Times New Roman" pitchFamily="18" charset="0"/>
                <a:ea typeface="微软雅黑" charset="-122"/>
                <a:sym typeface="+mn-ea"/>
              </a:rPr>
              <a:t>力不是维持物体运动的原因，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力是</a:t>
            </a:r>
            <a:r>
              <a:rPr lang="zh-CN" altLang="en-US" sz="2800" b="1" u="sng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改变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物体运动状态的原因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。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1127760" y="3244850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所有物体普遍适用</a:t>
            </a:r>
            <a:endParaRPr lang="zh-CN" altLang="en-US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3359785" y="3244850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accent6"/>
                </a:solidFill>
                <a:effectLst/>
                <a:latin typeface="微软雅黑" charset="-122"/>
                <a:ea typeface="微软雅黑" charset="-122"/>
                <a:sym typeface="+mn-ea"/>
              </a:rPr>
              <a:t>一个特定的条件</a:t>
            </a:r>
            <a:endParaRPr lang="zh-CN" altLang="en-US">
              <a:solidFill>
                <a:schemeClr val="accent6"/>
              </a:solidFill>
              <a:effectLst/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5447665" y="3244850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总是这样，没有例外</a:t>
            </a:r>
            <a:endParaRPr lang="zh-CN" altLang="en-US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7967980" y="3244850"/>
            <a:ext cx="2540000" cy="588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zh-CN" altLang="en-US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两者必居其一，且只是其一，并不是同时存在</a:t>
            </a:r>
            <a:endParaRPr lang="zh-CN" altLang="en-US" noProof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407670" y="2755900"/>
            <a:ext cx="10646410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zh-CN" altLang="en-US" sz="2400" b="1" noProof="0" smtClean="0">
                <a:ln>
                  <a:noFill/>
                </a:ln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内容</a:t>
            </a:r>
            <a:r>
              <a:rPr lang="zh-CN" altLang="en-US" sz="24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：</a:t>
            </a:r>
            <a:r>
              <a:rPr lang="zh-CN" altLang="en-US" sz="2400" b="1" u="sng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一切物体</a:t>
            </a:r>
            <a:r>
              <a:rPr lang="zh-CN" altLang="en-US" sz="24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在</a:t>
            </a:r>
            <a:r>
              <a:rPr lang="zh-CN" altLang="en-US" sz="2400" b="1" u="sng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没有受到力的作用</a:t>
            </a:r>
            <a:r>
              <a:rPr lang="zh-CN" altLang="en-US" sz="24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时</a:t>
            </a:r>
            <a:r>
              <a:rPr lang="zh-CN" altLang="en-US" sz="2400" b="1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，</a:t>
            </a:r>
            <a:r>
              <a:rPr lang="zh-CN" altLang="en-US" sz="2400" b="1" u="sng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总</a:t>
            </a:r>
            <a:r>
              <a:rPr lang="zh-CN" altLang="en-US" sz="24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保持</a:t>
            </a:r>
            <a:r>
              <a:rPr lang="zh-CN" altLang="en-US" sz="240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charset="-122"/>
                <a:ea typeface="微软雅黑" charset="-122"/>
                <a:sym typeface="+mn-ea"/>
              </a:rPr>
              <a:t>静止状态</a:t>
            </a:r>
            <a:r>
              <a:rPr lang="zh-CN" altLang="en-US" sz="2400" b="1" u="sng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或</a:t>
            </a:r>
            <a:r>
              <a:rPr lang="zh-CN" altLang="en-US" sz="240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charset="-122"/>
                <a:ea typeface="微软雅黑" charset="-122"/>
                <a:sym typeface="+mn-ea"/>
              </a:rPr>
              <a:t>匀速直线运动状态</a:t>
            </a:r>
            <a:r>
              <a:rPr lang="zh-CN" altLang="en-US" sz="24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4"/>
            </p:custDataLst>
          </p:nvPr>
        </p:nvSpPr>
        <p:spPr>
          <a:xfrm>
            <a:off x="407670" y="3641725"/>
            <a:ext cx="1178369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注意：</a:t>
            </a:r>
            <a:r>
              <a:rPr lang="zh-CN" altLang="en-US">
                <a:effectLst/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牛顿第一定律是通过分析事实，再进一步</a:t>
            </a:r>
            <a:r>
              <a:rPr lang="zh-CN" altLang="en-US">
                <a:solidFill>
                  <a:srgbClr val="FF3300"/>
                </a:solidFill>
                <a:effectLst/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概括</a:t>
            </a:r>
            <a:r>
              <a:rPr lang="zh-CN" altLang="en-US">
                <a:solidFill>
                  <a:srgbClr val="0000E5"/>
                </a:solidFill>
                <a:effectLst/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、</a:t>
            </a:r>
            <a:r>
              <a:rPr lang="zh-CN" altLang="en-US">
                <a:solidFill>
                  <a:srgbClr val="FF3300"/>
                </a:solidFill>
                <a:effectLst/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推理</a:t>
            </a:r>
            <a:r>
              <a:rPr lang="zh-CN" altLang="en-US">
                <a:effectLst/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得出的，不能实验来直接验证。</a:t>
            </a:r>
            <a:endParaRPr lang="zh-CN" altLang="en-US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7" grpId="0"/>
      <p:bldP spid="7" grpId="1"/>
      <p:bldP spid="20" grpId="0"/>
      <p:bldP spid="22" grpId="0"/>
      <p:bldP spid="2" grpId="0"/>
      <p:bldP spid="3" grpId="0"/>
      <p:bldP spid="4" grpId="0"/>
      <p:bldP spid="6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223266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8.2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二力平衡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07161" y="558677"/>
            <a:ext cx="95808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平衡状态：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物体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处于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静止状态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或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匀速直线运动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状态都叫做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平衡状态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279072" y="143833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08940" y="1221740"/>
            <a:ext cx="11790045" cy="12915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平衡力：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如果一个物体在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几个力的作用下处于平衡状态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，那么这几个力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相互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平衡，物体受到的这几个力是一组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平衡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力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94947" y="265182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14020" y="2493010"/>
            <a:ext cx="11784965" cy="12915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二力平衡：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一个物体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同时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受到两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个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力作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用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，如果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物体保持静止或匀速直线运动状态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，那么这两个力就彼此平衡，我们称之为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二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力平衡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76659" y="3893677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07035" y="3717290"/>
            <a:ext cx="11784965" cy="12915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二力平衡的条件</a:t>
            </a:r>
            <a:r>
              <a:rPr lang="zh-CN" altLang="en-US" sz="2800" b="1" smtClean="0"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作用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在同一物体上的两个力，如果大小相等、方向相反，并且在同一条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直线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上，这两个力就彼此平衡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。（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同体、等大、反向、共线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）</a:t>
            </a:r>
            <a:endParaRPr lang="zh-CN" altLang="en-US" sz="24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" y="4940935"/>
            <a:ext cx="3556635" cy="157416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12"/>
            </p:custDataLst>
          </p:nvPr>
        </p:nvSpPr>
        <p:spPr>
          <a:xfrm>
            <a:off x="294439" y="5015722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425450" y="4797425"/>
            <a:ext cx="1178496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实验操作：</a:t>
            </a:r>
            <a:endParaRPr lang="zh-CN" altLang="en-US" sz="24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5" grpId="0"/>
      <p:bldP spid="7" grpId="0"/>
      <p:bldP spid="8" grpId="0"/>
      <p:bldP spid="1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53.jpeg"/>
          <p:cNvPicPr/>
          <p:nvPr>
            <p:custDataLst>
              <p:tags r:id="rId1"/>
            </p:custDataLst>
          </p:nvPr>
        </p:nvPicPr>
        <p:blipFill>
          <a:blip r:embed="rId2"/>
          <a:srcRect b="10705"/>
          <a:stretch>
            <a:fillRect/>
          </a:stretch>
        </p:blipFill>
        <p:spPr bwMode="auto">
          <a:xfrm>
            <a:off x="2279650" y="188595"/>
            <a:ext cx="3105785" cy="2000885"/>
          </a:xfrm>
          <a:prstGeom prst="rect">
            <a:avLst/>
          </a:prstGeom>
          <a:ln>
            <a:noFill/>
          </a:ln>
        </p:spPr>
      </p:pic>
      <p:pic>
        <p:nvPicPr>
          <p:cNvPr id="19" name="image153.jpeg"/>
          <p:cNvPicPr/>
          <p:nvPr>
            <p:custDataLst>
              <p:tags r:id="rId3"/>
            </p:custDataLst>
          </p:nvPr>
        </p:nvPicPr>
        <p:blipFill>
          <a:blip r:embed="rId4"/>
          <a:srcRect b="11039"/>
          <a:stretch>
            <a:fillRect/>
          </a:stretch>
        </p:blipFill>
        <p:spPr bwMode="auto">
          <a:xfrm>
            <a:off x="5303520" y="72390"/>
            <a:ext cx="3881120" cy="2067560"/>
          </a:xfrm>
          <a:prstGeom prst="rect">
            <a:avLst/>
          </a:prstGeom>
          <a:ln>
            <a:noFill/>
          </a:ln>
        </p:spPr>
      </p:pic>
      <p:sp>
        <p:nvSpPr>
          <p:cNvPr id="15" name="圆角矩形 14"/>
          <p:cNvSpPr/>
          <p:nvPr>
            <p:custDataLst>
              <p:tags r:id="rId5"/>
            </p:custDataLst>
          </p:nvPr>
        </p:nvSpPr>
        <p:spPr>
          <a:xfrm>
            <a:off x="0" y="72390"/>
            <a:ext cx="2232660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8.2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二力平衡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407161" y="558677"/>
            <a:ext cx="19608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实验改进：</a:t>
            </a:r>
            <a:endParaRPr lang="zh-CN" altLang="en-US" sz="24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  <p:pic>
        <p:nvPicPr>
          <p:cNvPr id="16" name="image104.jpeg"/>
          <p:cNvPicPr/>
          <p:nvPr>
            <p:custDataLst>
              <p:tags r:id="rId8"/>
            </p:custDataLst>
          </p:nvPr>
        </p:nvPicPr>
        <p:blipFill>
          <a:blip r:embed="rId9"/>
          <a:srcRect r="69367" b="16679"/>
          <a:stretch>
            <a:fillRect/>
          </a:stretch>
        </p:blipFill>
        <p:spPr>
          <a:xfrm>
            <a:off x="9336405" y="403225"/>
            <a:ext cx="2039620" cy="1643380"/>
          </a:xfrm>
          <a:prstGeom prst="rect">
            <a:avLst/>
          </a:prstGeom>
        </p:spPr>
      </p:pic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575310" y="2781300"/>
          <a:ext cx="10824845" cy="3702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4610"/>
                <a:gridCol w="1894205"/>
                <a:gridCol w="3756660"/>
                <a:gridCol w="3849370"/>
              </a:tblGrid>
              <a:tr h="518160">
                <a:tc gridSpan="2">
                  <a:txBody>
                    <a:bodyPr wrap="square"/>
                    <a:lstStyle/>
                    <a:p>
                      <a:pPr algn="ctr"/>
                      <a:r>
                        <a:rPr lang="zh-CN" altLang="en-US" sz="1800">
                          <a:latin typeface="微软雅黑" charset="-122"/>
                          <a:ea typeface="微软雅黑" charset="-122"/>
                        </a:rPr>
                        <a:t>平衡力与相互作用力的区别</a:t>
                      </a:r>
                      <a:endParaRPr lang="zh-CN" altLang="en-US" sz="1800">
                        <a:latin typeface="微软雅黑" charset="-122"/>
                        <a:ea typeface="微软雅黑" charset="-122"/>
                      </a:endParaRPr>
                    </a:p>
                  </a:txBody>
                  <a:tcPr vert="horz" anchor="ctr"/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zh-CN" alt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+mn-cs"/>
                        </a:rPr>
                        <a:t>平衡力</a:t>
                      </a:r>
                      <a:endParaRPr kumimoji="0" lang="zh-CN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/>
                      <a:r>
                        <a:rPr kumimoji="0" lang="zh-CN" altLang="en-US" sz="28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+mn-cs"/>
                        </a:rPr>
                        <a:t>相互作用力</a:t>
                      </a:r>
                      <a:endParaRPr kumimoji="0" lang="zh-CN" altLang="en-US" sz="2800" b="0" i="0" u="none" strike="noStrike" kern="1200" cap="none" spc="0" normalizeH="0" baseline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</a:tr>
              <a:tr h="518160">
                <a:tc gridSpan="2">
                  <a:txBody>
                    <a:bodyPr wrap="square"/>
                    <a:lstStyle/>
                    <a:p>
                      <a:pPr algn="ctr"/>
                      <a:r>
                        <a:rPr kumimoji="0" lang="zh-CN" alt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+mn-cs"/>
                        </a:rPr>
                        <a:t>相同点</a:t>
                      </a:r>
                      <a:endParaRPr kumimoji="0" lang="zh-CN" alt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 hMerge="1">
                  <a:tcPr/>
                </a:tc>
                <a:tc gridSpan="2"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 hMerge="1">
                  <a:tcPr/>
                </a:tc>
              </a:tr>
              <a:tr h="518160">
                <a:tc rowSpan="3">
                  <a:txBody>
                    <a:bodyPr wrap="square"/>
                    <a:lstStyle/>
                    <a:p>
                      <a:r>
                        <a:rPr kumimoji="0" lang="zh-CN" alt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+mn-cs"/>
                        </a:rPr>
                        <a:t>不同点</a:t>
                      </a:r>
                      <a:endParaRPr kumimoji="0" lang="zh-CN" alt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algn="ctr" defTabSz="914400" rtl="0" eaLnBrk="1" latinLnBrk="0" hangingPunct="1"/>
                      <a:r>
                        <a:rPr kumimoji="0" lang="zh-CN" altLang="en-US" sz="2800" b="0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+mn-cs"/>
                        </a:rPr>
                        <a:t>作用对象</a:t>
                      </a:r>
                      <a:endParaRPr kumimoji="0" lang="zh-CN" altLang="en-US" sz="28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kumimoji="0" lang="zh-CN" altLang="en-US" sz="28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</a:tr>
              <a:tr h="1203325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+mn-cs"/>
                        </a:rPr>
                        <a:t>作用时间</a:t>
                      </a:r>
                      <a:endParaRPr kumimoji="0" lang="zh-CN" alt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</a:tr>
              <a:tr h="94488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kumimoji="0" lang="zh-CN" altLang="en-US" sz="2000" b="0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charset="-122"/>
                          <a:ea typeface="微软雅黑" charset="-122"/>
                          <a:cs typeface="+mn-cs"/>
                        </a:rPr>
                        <a:t>力的作用效果</a:t>
                      </a:r>
                      <a:endParaRPr kumimoji="0" lang="zh-CN" altLang="en-US" sz="20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l"/>
                      <a:endParaRPr kumimoji="0" lang="zh-CN" altLang="en-US" sz="28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kumimoji="0" lang="en-US" altLang="zh-CN" sz="28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  <a:p>
                      <a:pPr algn="ctr"/>
                      <a:endParaRPr kumimoji="0" lang="en-US" altLang="zh-CN" sz="2800" b="0" i="0" u="none" strike="noStrike" kern="0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4080027" y="3357428"/>
            <a:ext cx="73510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大小相等、方向相反、作用在同一条直线</a:t>
            </a:r>
            <a:r>
              <a:rPr lang="zh-CN" altLang="en-US" sz="2000" kern="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上</a:t>
            </a:r>
            <a:endParaRPr lang="zh-CN" altLang="en-US" sz="2000" kern="0" smtClean="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3773805" y="3909060"/>
            <a:ext cx="37896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ker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作用在同一物体上</a:t>
            </a:r>
            <a:endParaRPr lang="zh-CN" altLang="en-US" sz="2000" kern="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7562215" y="3909060"/>
            <a:ext cx="38379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作用在两个不同物体上</a:t>
            </a:r>
            <a:endParaRPr lang="zh-CN" altLang="en-US" sz="2000" kern="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矩形 26"/>
          <p:cNvSpPr/>
          <p:nvPr>
            <p:custDataLst>
              <p:tags r:id="rId14"/>
            </p:custDataLst>
          </p:nvPr>
        </p:nvSpPr>
        <p:spPr>
          <a:xfrm>
            <a:off x="3773805" y="4700905"/>
            <a:ext cx="37884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没有时间关系</a:t>
            </a:r>
            <a:endParaRPr lang="zh-CN" altLang="en-US" sz="2000" smtClean="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7548880" y="4700905"/>
            <a:ext cx="38379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同时</a:t>
            </a:r>
            <a:r>
              <a:rPr lang="zh-CN" altLang="en-US" sz="2000" kern="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产生，</a:t>
            </a:r>
            <a:r>
              <a:rPr lang="zh-CN" altLang="en-US" sz="2000" ker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同时消失</a:t>
            </a:r>
            <a:endParaRPr lang="zh-CN" altLang="en-US" sz="2000" kern="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9" name="矩形 28"/>
          <p:cNvSpPr/>
          <p:nvPr>
            <p:custDataLst>
              <p:tags r:id="rId16"/>
            </p:custDataLst>
          </p:nvPr>
        </p:nvSpPr>
        <p:spPr>
          <a:xfrm>
            <a:off x="3773805" y="5746750"/>
            <a:ext cx="37884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ker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使物体</a:t>
            </a:r>
            <a:r>
              <a:rPr lang="zh-CN" altLang="en-US" sz="2000" kern="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保持平衡状态</a:t>
            </a:r>
            <a:endParaRPr lang="zh-CN" altLang="en-US" sz="2000" kern="0" smtClean="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0" name="矩形 29"/>
          <p:cNvSpPr/>
          <p:nvPr>
            <p:custDataLst>
              <p:tags r:id="rId17"/>
            </p:custDataLst>
          </p:nvPr>
        </p:nvSpPr>
        <p:spPr>
          <a:xfrm>
            <a:off x="7548880" y="5709285"/>
            <a:ext cx="38379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ker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两个力分别产生各自的</a:t>
            </a:r>
            <a:r>
              <a:rPr lang="zh-CN" altLang="en-US" sz="2000" kern="0" smtClean="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效果</a:t>
            </a:r>
            <a:endParaRPr lang="zh-CN" altLang="en-US" sz="2000" kern="0" smtClean="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1" name="矩形 30"/>
          <p:cNvSpPr/>
          <p:nvPr>
            <p:custDataLst>
              <p:tags r:id="rId18"/>
            </p:custDataLst>
          </p:nvPr>
        </p:nvSpPr>
        <p:spPr>
          <a:xfrm>
            <a:off x="276532" y="227653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9"/>
            </p:custDataLst>
          </p:nvPr>
        </p:nvSpPr>
        <p:spPr>
          <a:xfrm>
            <a:off x="407161" y="2046482"/>
            <a:ext cx="4805680" cy="73723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  <a:sym typeface="+mn-ea"/>
              </a:rPr>
              <a:t>平衡力与相互作用力的区别</a:t>
            </a: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：</a:t>
            </a:r>
            <a:endParaRPr lang="zh-CN" altLang="en-US" sz="24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  <p:bldP spid="27" grpId="0"/>
      <p:bldP spid="29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184340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8.3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摩擦力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07035" y="558800"/>
            <a:ext cx="11784965" cy="12915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摩擦力的定义：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两个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相互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接触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的物体，当它们做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相对运动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（或有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相对运动的趋势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）时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，在</a:t>
            </a:r>
            <a:r>
              <a:rPr lang="zh-CN" altLang="en-US" sz="2400" smtClean="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接触面会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产生一种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阻碍相对运动的力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，这种力叫做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ea typeface="微软雅黑" charset="-122"/>
                <a:sym typeface="+mn-ea"/>
              </a:rPr>
              <a:t>摩擦力</a:t>
            </a:r>
            <a:r>
              <a:rPr lang="zh-CN" altLang="en-US" sz="2400">
                <a:solidFill>
                  <a:prstClr val="black"/>
                </a:solidFill>
                <a:latin typeface="Times New Roman" pitchFamily="18" charset="0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Times New Roman" pitchFamily="18" charset="0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31" name="矩形 30"/>
          <p:cNvSpPr/>
          <p:nvPr>
            <p:custDataLst>
              <p:tags r:id="rId4"/>
            </p:custDataLst>
          </p:nvPr>
        </p:nvSpPr>
        <p:spPr>
          <a:xfrm>
            <a:off x="281612" y="1917128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412115" y="1701165"/>
            <a:ext cx="11779885" cy="12915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摩擦力产生的条件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：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①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两个物体相互接触并相互挤压；②两个物体接触面粗糙；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三个条件缺一不可</a:t>
            </a:r>
            <a:r>
              <a:rPr lang="en-US" altLang="zh-CN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</a:t>
            </a:r>
            <a:r>
              <a:rPr lang="en-US" altLang="zh-CN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 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③两个物体发生相对运动或有相对运动趋势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281611" y="304425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03860" y="2853055"/>
            <a:ext cx="1179639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摩擦力的分类：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）两个相互接触的物体，在它们之间存在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相对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运动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趋势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时产生的摩擦，称为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静摩擦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。（</a:t>
            </a:r>
            <a:r>
              <a:rPr lang="en-US" altLang="zh-CN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）一个物体在另一个物体表面上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滑动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时产生的摩擦叫做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滑动摩擦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3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）一个物体在另一个物体表面上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滚动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时受到的摩擦叫做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滚动摩擦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281611" y="543439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19735" y="5229225"/>
            <a:ext cx="117805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摩擦力的</a:t>
            </a:r>
            <a:r>
              <a:rPr lang="zh-CN" altLang="en-US" sz="2800" b="1">
                <a:solidFill>
                  <a:prstClr val="black"/>
                </a:solidFill>
                <a:latin typeface="微软雅黑" charset="-122"/>
                <a:ea typeface="微软雅黑" charset="-122"/>
              </a:rPr>
              <a:t>方向：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摩擦力</a:t>
            </a:r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的方向跟物体</a:t>
            </a:r>
            <a:r>
              <a:rPr lang="zh-CN" altLang="en-US" sz="28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相对运动的方向</a:t>
            </a:r>
            <a:r>
              <a:rPr lang="zh-CN" altLang="en-US" sz="28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或</a:t>
            </a:r>
            <a:r>
              <a:rPr lang="zh-CN" altLang="en-US" sz="28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相对运动的</a:t>
            </a:r>
            <a:r>
              <a:rPr lang="zh-CN" altLang="en-US" sz="28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趋势的方向</a:t>
            </a:r>
            <a:r>
              <a:rPr lang="zh-CN" altLang="en-US" sz="28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相反。</a:t>
            </a:r>
            <a:endParaRPr lang="zh-CN" altLang="en-US" sz="2800" b="1">
              <a:solidFill>
                <a:prstClr val="black"/>
              </a:solidFill>
              <a:latin typeface="微软雅黑" charset="-122"/>
              <a:ea typeface="微软雅黑" charset="-122"/>
              <a:cs typeface="Times New Roman" pitchFamily="18" charset="0"/>
            </a:endParaRPr>
          </a:p>
        </p:txBody>
      </p:sp>
      <p:pic>
        <p:nvPicPr>
          <p:cNvPr id="33" name="New picture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811000" y="117348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1" grpId="0"/>
      <p:bldP spid="32" grpId="0"/>
      <p:bldP spid="11" grpId="0"/>
      <p:bldP spid="2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0" y="72390"/>
            <a:ext cx="1843405" cy="4864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8.3</a:t>
            </a:r>
            <a:r>
              <a:rPr lang="zh-CN" altLang="en-US" sz="2800" b="1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摩擦力</a:t>
            </a:r>
            <a:endParaRPr lang="zh-CN" altLang="en-US" sz="2800" b="1" smtClean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76532" y="79000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800">
              <a:latin typeface="微软雅黑" charset="-122"/>
              <a:ea typeface="微软雅黑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07035" y="558800"/>
            <a:ext cx="11784965" cy="18453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影响滑动摩擦力大小的因素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：</a:t>
            </a:r>
            <a:r>
              <a:rPr lang="zh-CN" altLang="en-US" sz="2800" b="1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（只有</a:t>
            </a:r>
            <a:r>
              <a:rPr lang="en-US" altLang="zh-CN" sz="2800" b="1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个）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1.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滑动摩擦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力的大小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跟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压力大小有关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，压力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越大，滑动摩擦力越大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en-US" altLang="zh-CN" sz="2400" smtClean="0">
              <a:solidFill>
                <a:prstClr val="black"/>
              </a:solidFill>
              <a:latin typeface="微软雅黑" charset="-122"/>
              <a:ea typeface="微软雅黑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2.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滑动摩擦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力的大小还跟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接触面的粗糙程度有关</a:t>
            </a:r>
            <a:r>
              <a:rPr lang="zh-CN" altLang="en-US" sz="240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，接触面越粗糙，滑动摩擦力越大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sym typeface="+mn-ea"/>
              </a:rPr>
              <a:t>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281611" y="2540063"/>
            <a:ext cx="130629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03860" y="2348865"/>
            <a:ext cx="11796395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摩擦的利用与防止</a:t>
            </a:r>
            <a:r>
              <a:rPr lang="zh-CN" altLang="en-US" sz="28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endParaRPr lang="zh-CN" altLang="en-US" sz="28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1.</a:t>
            </a:r>
            <a:r>
              <a:rPr lang="zh-CN" altLang="en-US" sz="24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增大有益摩擦的</a:t>
            </a:r>
            <a:r>
              <a:rPr lang="zh-CN" altLang="en-US" sz="24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方法：①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增大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接触面的粗糙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程度。</a:t>
            </a:r>
            <a:r>
              <a:rPr lang="zh-CN" altLang="en-US" sz="24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②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增大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接触面间的压力。</a:t>
            </a:r>
            <a:r>
              <a:rPr lang="zh-CN" altLang="en-US" sz="24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③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变滚动摩擦为滑动摩擦。</a:t>
            </a:r>
            <a:endParaRPr lang="zh-CN" altLang="en-US" sz="2400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2.</a:t>
            </a:r>
            <a:r>
              <a:rPr lang="zh-CN" altLang="en-US" sz="24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减小</a:t>
            </a:r>
            <a:r>
              <a:rPr lang="zh-CN" altLang="en-US" sz="2400" b="1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有害摩擦的</a:t>
            </a:r>
            <a:r>
              <a:rPr lang="zh-CN" altLang="en-US" sz="2400" b="1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方法：①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减小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接触面</a:t>
            </a:r>
            <a:r>
              <a:rPr lang="zh-CN" altLang="en-US" sz="240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的粗糙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程度。</a:t>
            </a:r>
            <a:r>
              <a:rPr lang="zh-CN" altLang="en-US" sz="24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②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使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接触面间</a:t>
            </a:r>
            <a:r>
              <a:rPr lang="zh-CN" altLang="en-US" sz="2400" smtClean="0"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分离。③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减小</a:t>
            </a:r>
            <a:r>
              <a:rPr lang="zh-CN" altLang="en-US" sz="2400" smtClean="0">
                <a:solidFill>
                  <a:srgbClr val="FF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接触面间的压力。</a:t>
            </a:r>
            <a:r>
              <a:rPr lang="zh-CN" altLang="en-US" sz="2400" smtClean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④</a:t>
            </a:r>
            <a:r>
              <a:rPr lang="zh-CN" altLang="en-US" sz="2400" smtClean="0">
                <a:solidFill>
                  <a:prstClr val="black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变滑动摩擦为滚动摩擦。</a:t>
            </a:r>
            <a:endParaRPr lang="zh-CN" altLang="en-US" sz="2400" b="1" smtClean="0">
              <a:solidFill>
                <a:prstClr val="black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2" grpId="0"/>
    </p:bldLst>
  </p:timing>
</p:sld>
</file>

<file path=ppt/tags/tag1.xml><?xml version="1.0" encoding="utf-8"?>
<p:tagLst xmlns:p="http://schemas.openxmlformats.org/presentationml/2006/main">
  <p:tag name="AS_UNIQUEID" val="397"/>
</p:tagLst>
</file>

<file path=ppt/tags/tag10.xml><?xml version="1.0" encoding="utf-8"?>
<p:tagLst xmlns:p="http://schemas.openxmlformats.org/presentationml/2006/main">
  <p:tag name="AS_UNIQUEID" val="156"/>
</p:tagLst>
</file>

<file path=ppt/tags/tag100.xml><?xml version="1.0" encoding="utf-8"?>
<p:tagLst xmlns:p="http://schemas.openxmlformats.org/presentationml/2006/main">
  <p:tag name="AS_UNIQUEID" val="43"/>
</p:tagLst>
</file>

<file path=ppt/tags/tag101.xml><?xml version="1.0" encoding="utf-8"?>
<p:tagLst xmlns:p="http://schemas.openxmlformats.org/presentationml/2006/main">
  <p:tag name="AS_UNIQUEID" val="44"/>
</p:tagLst>
</file>

<file path=ppt/tags/tag102.xml><?xml version="1.0" encoding="utf-8"?>
<p:tagLst xmlns:p="http://schemas.openxmlformats.org/presentationml/2006/main">
  <p:tag name="AS_UNIQUEID" val="45"/>
</p:tagLst>
</file>

<file path=ppt/tags/tag103.xml><?xml version="1.0" encoding="utf-8"?>
<p:tagLst xmlns:p="http://schemas.openxmlformats.org/presentationml/2006/main">
  <p:tag name="AS_UNIQUEID" val="46"/>
</p:tagLst>
</file>

<file path=ppt/tags/tag104.xml><?xml version="1.0" encoding="utf-8"?>
<p:tagLst xmlns:p="http://schemas.openxmlformats.org/presentationml/2006/main">
  <p:tag name="AS_UNIQUEID" val="47"/>
</p:tagLst>
</file>

<file path=ppt/tags/tag105.xml><?xml version="1.0" encoding="utf-8"?>
<p:tagLst xmlns:p="http://schemas.openxmlformats.org/presentationml/2006/main">
  <p:tag name="AS_UNIQUEID" val="155"/>
</p:tagLst>
</file>

<file path=ppt/tags/tag106.xml><?xml version="1.0" encoding="utf-8"?>
<p:tagLst xmlns:p="http://schemas.openxmlformats.org/presentationml/2006/main">
  <p:tag name="AS_UNIQUEID" val="156"/>
</p:tagLst>
</file>

<file path=ppt/tags/tag107.xml><?xml version="1.0" encoding="utf-8"?>
<p:tagLst xmlns:p="http://schemas.openxmlformats.org/presentationml/2006/main">
  <p:tag name="AS_UNIQUEID" val="144"/>
</p:tagLst>
</file>

<file path=ppt/tags/tag108.xml><?xml version="1.0" encoding="utf-8"?>
<p:tagLst xmlns:p="http://schemas.openxmlformats.org/presentationml/2006/main">
  <p:tag name="AS_UNIQUEID" val="145"/>
</p:tagLst>
</file>

<file path=ppt/tags/tag109.xml><?xml version="1.0" encoding="utf-8"?>
<p:tagLst xmlns:p="http://schemas.openxmlformats.org/presentationml/2006/main">
  <p:tag name="AS_UNIQUEID" val="146"/>
</p:tagLst>
</file>

<file path=ppt/tags/tag11.xml><?xml version="1.0" encoding="utf-8"?>
<p:tagLst xmlns:p="http://schemas.openxmlformats.org/presentationml/2006/main">
  <p:tag name="AS_UNIQUEID" val="183"/>
</p:tagLst>
</file>

<file path=ppt/tags/tag110.xml><?xml version="1.0" encoding="utf-8"?>
<p:tagLst xmlns:p="http://schemas.openxmlformats.org/presentationml/2006/main">
  <p:tag name="AS_UNIQUEID" val="148"/>
</p:tagLst>
</file>

<file path=ppt/tags/tag111.xml><?xml version="1.0" encoding="utf-8"?>
<p:tagLst xmlns:p="http://schemas.openxmlformats.org/presentationml/2006/main">
  <p:tag name="AS_UNIQUEID" val="155"/>
</p:tagLst>
</file>

<file path=ppt/tags/tag112.xml><?xml version="1.0" encoding="utf-8"?>
<p:tagLst xmlns:p="http://schemas.openxmlformats.org/presentationml/2006/main">
  <p:tag name="AS_UNIQUEID" val="156"/>
</p:tagLst>
</file>

<file path=ppt/tags/tag113.xml><?xml version="1.0" encoding="utf-8"?>
<p:tagLst xmlns:p="http://schemas.openxmlformats.org/presentationml/2006/main">
  <p:tag name="AS_UNIQUEID" val="155"/>
</p:tagLst>
</file>

<file path=ppt/tags/tag114.xml><?xml version="1.0" encoding="utf-8"?>
<p:tagLst xmlns:p="http://schemas.openxmlformats.org/presentationml/2006/main">
  <p:tag name="AS_UNIQUEID" val="156"/>
</p:tagLst>
</file>

<file path=ppt/tags/tag115.xml><?xml version="1.0" encoding="utf-8"?>
<p:tagLst xmlns:p="http://schemas.openxmlformats.org/presentationml/2006/main">
  <p:tag name="AS_UNIQUEID" val="377"/>
</p:tagLst>
</file>

<file path=ppt/tags/tag116.xml><?xml version="1.0" encoding="utf-8"?>
<p:tagLst xmlns:p="http://schemas.openxmlformats.org/presentationml/2006/main">
  <p:tag name="AS_UNIQUEID" val="378"/>
</p:tagLst>
</file>

<file path=ppt/tags/tag117.xml><?xml version="1.0" encoding="utf-8"?>
<p:tagLst xmlns:p="http://schemas.openxmlformats.org/presentationml/2006/main">
  <p:tag name="AS_UNIQUEID" val="20"/>
</p:tagLst>
</file>

<file path=ppt/tags/tag118.xml><?xml version="1.0" encoding="utf-8"?>
<p:tagLst xmlns:p="http://schemas.openxmlformats.org/presentationml/2006/main">
  <p:tag name="AS_UNIQUEID" val="21"/>
</p:tagLst>
</file>

<file path=ppt/tags/tag119.xml><?xml version="1.0" encoding="utf-8"?>
<p:tagLst xmlns:p="http://schemas.openxmlformats.org/presentationml/2006/main">
  <p:tag name="AS_UNIQUEID" val="511"/>
</p:tagLst>
</file>

<file path=ppt/tags/tag12.xml><?xml version="1.0" encoding="utf-8"?>
<p:tagLst xmlns:p="http://schemas.openxmlformats.org/presentationml/2006/main">
  <p:tag name="AS_UNIQUEID" val="186"/>
</p:tagLst>
</file>

<file path=ppt/tags/tag120.xml><?xml version="1.0" encoding="utf-8"?>
<p:tagLst xmlns:p="http://schemas.openxmlformats.org/presentationml/2006/main">
  <p:tag name="AS_UNIQUEID" val="144"/>
</p:tagLst>
</file>

<file path=ppt/tags/tag121.xml><?xml version="1.0" encoding="utf-8"?>
<p:tagLst xmlns:p="http://schemas.openxmlformats.org/presentationml/2006/main">
  <p:tag name="AS_UNIQUEID" val="145"/>
</p:tagLst>
</file>

<file path=ppt/tags/tag122.xml><?xml version="1.0" encoding="utf-8"?>
<p:tagLst xmlns:p="http://schemas.openxmlformats.org/presentationml/2006/main">
  <p:tag name="AS_UNIQUEID" val="146"/>
</p:tagLst>
</file>

<file path=ppt/tags/tag123.xml><?xml version="1.0" encoding="utf-8"?>
<p:tagLst xmlns:p="http://schemas.openxmlformats.org/presentationml/2006/main">
  <p:tag name="AS_UNIQUEID" val="148"/>
</p:tagLst>
</file>

<file path=ppt/tags/tag124.xml><?xml version="1.0" encoding="utf-8"?>
<p:tagLst xmlns:p="http://schemas.openxmlformats.org/presentationml/2006/main">
  <p:tag name="AS_UNIQUEID" val="155"/>
</p:tagLst>
</file>

<file path=ppt/tags/tag125.xml><?xml version="1.0" encoding="utf-8"?>
<p:tagLst xmlns:p="http://schemas.openxmlformats.org/presentationml/2006/main">
  <p:tag name="AS_UNIQUEID" val="156"/>
</p:tagLst>
</file>

<file path=ppt/tags/tag126.xml><?xml version="1.0" encoding="utf-8"?>
<p:tagLst xmlns:p="http://schemas.openxmlformats.org/presentationml/2006/main">
  <p:tag name="AS_UNIQUEID" val="377"/>
</p:tagLst>
</file>

<file path=ppt/tags/tag127.xml><?xml version="1.0" encoding="utf-8"?>
<p:tagLst xmlns:p="http://schemas.openxmlformats.org/presentationml/2006/main">
  <p:tag name="AS_UNIQUEID" val="378"/>
</p:tagLst>
</file>

<file path=ppt/tags/tag128.xml><?xml version="1.0" encoding="utf-8"?>
<p:tagLst xmlns:p="http://schemas.openxmlformats.org/presentationml/2006/main">
  <p:tag name="AS_UNIQUEID" val="144"/>
</p:tagLst>
</file>

<file path=ppt/tags/tag129.xml><?xml version="1.0" encoding="utf-8"?>
<p:tagLst xmlns:p="http://schemas.openxmlformats.org/presentationml/2006/main">
  <p:tag name="AS_UNIQUEID" val="145"/>
</p:tagLst>
</file>

<file path=ppt/tags/tag13.xml><?xml version="1.0" encoding="utf-8"?>
<p:tagLst xmlns:p="http://schemas.openxmlformats.org/presentationml/2006/main">
  <p:tag name="AS_UNIQUEID" val="187"/>
</p:tagLst>
</file>

<file path=ppt/tags/tag130.xml><?xml version="1.0" encoding="utf-8"?>
<p:tagLst xmlns:p="http://schemas.openxmlformats.org/presentationml/2006/main">
  <p:tag name="AS_UNIQUEID" val="146"/>
</p:tagLst>
</file>

<file path=ppt/tags/tag131.xml><?xml version="1.0" encoding="utf-8"?>
<p:tagLst xmlns:p="http://schemas.openxmlformats.org/presentationml/2006/main">
  <p:tag name="AS_UNIQUEID" val="148"/>
</p:tagLst>
</file>

<file path=ppt/tags/tag132.xml><?xml version="1.0" encoding="utf-8"?>
<p:tagLst xmlns:p="http://schemas.openxmlformats.org/presentationml/2006/main">
  <p:tag name="AS_UNIQUEID" val="516"/>
</p:tagLst>
</file>

<file path=ppt/tags/tag133.xml><?xml version="1.0" encoding="utf-8"?>
<p:tagLst xmlns:p="http://schemas.openxmlformats.org/presentationml/2006/main">
  <p:tag name="AS_UNIQUEID" val="155"/>
</p:tagLst>
</file>

<file path=ppt/tags/tag134.xml><?xml version="1.0" encoding="utf-8"?>
<p:tagLst xmlns:p="http://schemas.openxmlformats.org/presentationml/2006/main">
  <p:tag name="AS_UNIQUEID" val="517"/>
</p:tagLst>
</file>

<file path=ppt/tags/tag135.xml><?xml version="1.0" encoding="utf-8"?>
<p:tagLst xmlns:p="http://schemas.openxmlformats.org/presentationml/2006/main">
  <p:tag name="AS_UNIQUEID" val="155"/>
</p:tagLst>
</file>

<file path=ppt/tags/tag136.xml><?xml version="1.0" encoding="utf-8"?>
<p:tagLst xmlns:p="http://schemas.openxmlformats.org/presentationml/2006/main">
  <p:tag name="AS_UNIQUEID" val="155"/>
</p:tagLst>
</file>

<file path=ppt/tags/tag137.xml><?xml version="1.0" encoding="utf-8"?>
<p:tagLst xmlns:p="http://schemas.openxmlformats.org/presentationml/2006/main">
  <p:tag name="AS_UNIQUEID" val="518"/>
</p:tagLst>
</file>

<file path=ppt/tags/tag138.xml><?xml version="1.0" encoding="utf-8"?>
<p:tagLst xmlns:p="http://schemas.openxmlformats.org/presentationml/2006/main">
  <p:tag name="AS_UNIQUEID" val="519"/>
</p:tagLst>
</file>

<file path=ppt/tags/tag139.xml><?xml version="1.0" encoding="utf-8"?>
<p:tagLst xmlns:p="http://schemas.openxmlformats.org/presentationml/2006/main">
  <p:tag name="AS_UNIQUEID" val="520"/>
</p:tagLst>
</file>

<file path=ppt/tags/tag14.xml><?xml version="1.0" encoding="utf-8"?>
<p:tagLst xmlns:p="http://schemas.openxmlformats.org/presentationml/2006/main">
  <p:tag name="AS_UNIQUEID" val="214"/>
</p:tagLst>
</file>

<file path=ppt/tags/tag140.xml><?xml version="1.0" encoding="utf-8"?>
<p:tagLst xmlns:p="http://schemas.openxmlformats.org/presentationml/2006/main">
  <p:tag name="AS_UNIQUEID" val="144"/>
</p:tagLst>
</file>

<file path=ppt/tags/tag141.xml><?xml version="1.0" encoding="utf-8"?>
<p:tagLst xmlns:p="http://schemas.openxmlformats.org/presentationml/2006/main">
  <p:tag name="AS_UNIQUEID" val="145"/>
</p:tagLst>
</file>

<file path=ppt/tags/tag142.xml><?xml version="1.0" encoding="utf-8"?>
<p:tagLst xmlns:p="http://schemas.openxmlformats.org/presentationml/2006/main">
  <p:tag name="AS_UNIQUEID" val="146"/>
</p:tagLst>
</file>

<file path=ppt/tags/tag143.xml><?xml version="1.0" encoding="utf-8"?>
<p:tagLst xmlns:p="http://schemas.openxmlformats.org/presentationml/2006/main">
  <p:tag name="AS_UNIQUEID" val="148"/>
</p:tagLst>
</file>

<file path=ppt/tags/tag144.xml><?xml version="1.0" encoding="utf-8"?>
<p:tagLst xmlns:p="http://schemas.openxmlformats.org/presentationml/2006/main">
  <p:tag name="AS_UNIQUEID" val="523"/>
</p:tagLst>
</file>

<file path=ppt/tags/tag145.xml><?xml version="1.0" encoding="utf-8"?>
<p:tagLst xmlns:p="http://schemas.openxmlformats.org/presentationml/2006/main">
  <p:tag name="AS_UNIQUEID" val="155"/>
</p:tagLst>
</file>

<file path=ppt/tags/tag146.xml><?xml version="1.0" encoding="utf-8"?>
<p:tagLst xmlns:p="http://schemas.openxmlformats.org/presentationml/2006/main">
  <p:tag name="AS_UNIQUEID" val="524"/>
</p:tagLst>
</file>

<file path=ppt/tags/tag147.xml><?xml version="1.0" encoding="utf-8"?>
<p:tagLst xmlns:p="http://schemas.openxmlformats.org/presentationml/2006/main">
  <p:tag name="AS_UNIQUEID" val="155"/>
</p:tagLst>
</file>

<file path=ppt/tags/tag148.xml><?xml version="1.0" encoding="utf-8"?>
<p:tagLst xmlns:p="http://schemas.openxmlformats.org/presentationml/2006/main">
  <p:tag name="AS_UNIQUEID" val="525"/>
</p:tagLst>
</file>

<file path=ppt/tags/tag149.xml><?xml version="1.0" encoding="utf-8"?>
<p:tagLst xmlns:p="http://schemas.openxmlformats.org/presentationml/2006/main">
  <p:tag name="AS_UNIQUEID" val="526"/>
</p:tagLst>
</file>

<file path=ppt/tags/tag15.xml><?xml version="1.0" encoding="utf-8"?>
<p:tagLst xmlns:p="http://schemas.openxmlformats.org/presentationml/2006/main">
  <p:tag name="AS_UNIQUEID" val="215"/>
</p:tagLst>
</file>

<file path=ppt/tags/tag150.xml><?xml version="1.0" encoding="utf-8"?>
<p:tagLst xmlns:p="http://schemas.openxmlformats.org/presentationml/2006/main">
  <p:tag name="AS_UNIQUEID" val="527"/>
</p:tagLst>
</file>

<file path=ppt/tags/tag151.xml><?xml version="1.0" encoding="utf-8"?>
<p:tagLst xmlns:p="http://schemas.openxmlformats.org/presentationml/2006/main">
  <p:tag name="AS_UNIQUEID" val="528"/>
</p:tagLst>
</file>

<file path=ppt/tags/tag152.xml><?xml version="1.0" encoding="utf-8"?>
<p:tagLst xmlns:p="http://schemas.openxmlformats.org/presentationml/2006/main">
  <p:tag name="AS_UNIQUEID" val="529"/>
</p:tagLst>
</file>

<file path=ppt/tags/tag153.xml><?xml version="1.0" encoding="utf-8"?>
<p:tagLst xmlns:p="http://schemas.openxmlformats.org/presentationml/2006/main">
  <p:tag name="AS_UNIQUEID" val="530"/>
</p:tagLst>
</file>

<file path=ppt/tags/tag154.xml><?xml version="1.0" encoding="utf-8"?>
<p:tagLst xmlns:p="http://schemas.openxmlformats.org/presentationml/2006/main">
  <p:tag name="AS_UNIQUEID" val="531"/>
</p:tagLst>
</file>

<file path=ppt/tags/tag155.xml><?xml version="1.0" encoding="utf-8"?>
<p:tagLst xmlns:p="http://schemas.openxmlformats.org/presentationml/2006/main">
  <p:tag name="AS_UNIQUEID" val="532"/>
</p:tagLst>
</file>

<file path=ppt/tags/tag156.xml><?xml version="1.0" encoding="utf-8"?>
<p:tagLst xmlns:p="http://schemas.openxmlformats.org/presentationml/2006/main">
  <p:tag name="AS_UNIQUEID" val="533"/>
</p:tagLst>
</file>

<file path=ppt/tags/tag157.xml><?xml version="1.0" encoding="utf-8"?>
<p:tagLst xmlns:p="http://schemas.openxmlformats.org/presentationml/2006/main">
  <p:tag name="AS_UNIQUEID" val="534"/>
</p:tagLst>
</file>

<file path=ppt/tags/tag158.xml><?xml version="1.0" encoding="utf-8"?>
<p:tagLst xmlns:p="http://schemas.openxmlformats.org/presentationml/2006/main">
  <p:tag name="AS_UNIQUEID" val="535"/>
</p:tagLst>
</file>

<file path=ppt/tags/tag159.xml><?xml version="1.0" encoding="utf-8"?>
<p:tagLst xmlns:p="http://schemas.openxmlformats.org/presentationml/2006/main">
  <p:tag name="AS_UNIQUEID" val="536"/>
</p:tagLst>
</file>

<file path=ppt/tags/tag16.xml><?xml version="1.0" encoding="utf-8"?>
<p:tagLst xmlns:p="http://schemas.openxmlformats.org/presentationml/2006/main">
  <p:tag name="AS_UNIQUEID" val="254"/>
</p:tagLst>
</file>

<file path=ppt/tags/tag160.xml><?xml version="1.0" encoding="utf-8"?>
<p:tagLst xmlns:p="http://schemas.openxmlformats.org/presentationml/2006/main">
  <p:tag name="AS_UNIQUEID" val="537"/>
</p:tagLst>
</file>

<file path=ppt/tags/tag161.xml><?xml version="1.0" encoding="utf-8"?>
<p:tagLst xmlns:p="http://schemas.openxmlformats.org/presentationml/2006/main">
  <p:tag name="AS_UNIQUEID" val="538"/>
</p:tagLst>
</file>

<file path=ppt/tags/tag162.xml><?xml version="1.0" encoding="utf-8"?>
<p:tagLst xmlns:p="http://schemas.openxmlformats.org/presentationml/2006/main">
  <p:tag name="AS_UNIQUEID" val="539"/>
</p:tagLst>
</file>

<file path=ppt/tags/tag163.xml><?xml version="1.0" encoding="utf-8"?>
<p:tagLst xmlns:p="http://schemas.openxmlformats.org/presentationml/2006/main">
  <p:tag name="AS_UNIQUEID" val="540"/>
</p:tagLst>
</file>

<file path=ppt/tags/tag164.xml><?xml version="1.0" encoding="utf-8"?>
<p:tagLst xmlns:p="http://schemas.openxmlformats.org/presentationml/2006/main">
  <p:tag name="AS_UNIQUEID" val="541"/>
</p:tagLst>
</file>

<file path=ppt/tags/tag165.xml><?xml version="1.0" encoding="utf-8"?>
<p:tagLst xmlns:p="http://schemas.openxmlformats.org/presentationml/2006/main">
  <p:tag name="AS_UNIQUEID" val="542"/>
</p:tagLst>
</file>

<file path=ppt/tags/tag166.xml><?xml version="1.0" encoding="utf-8"?>
<p:tagLst xmlns:p="http://schemas.openxmlformats.org/presentationml/2006/main">
  <p:tag name="AS_UNIQUEID" val="144"/>
</p:tagLst>
</file>

<file path=ppt/tags/tag167.xml><?xml version="1.0" encoding="utf-8"?>
<p:tagLst xmlns:p="http://schemas.openxmlformats.org/presentationml/2006/main">
  <p:tag name="AS_UNIQUEID" val="145"/>
</p:tagLst>
</file>

<file path=ppt/tags/tag168.xml><?xml version="1.0" encoding="utf-8"?>
<p:tagLst xmlns:p="http://schemas.openxmlformats.org/presentationml/2006/main">
  <p:tag name="AS_UNIQUEID" val="146"/>
</p:tagLst>
</file>

<file path=ppt/tags/tag169.xml><?xml version="1.0" encoding="utf-8"?>
<p:tagLst xmlns:p="http://schemas.openxmlformats.org/presentationml/2006/main">
  <p:tag name="AS_UNIQUEID" val="148"/>
</p:tagLst>
</file>

<file path=ppt/tags/tag17.xml><?xml version="1.0" encoding="utf-8"?>
<p:tagLst xmlns:p="http://schemas.openxmlformats.org/presentationml/2006/main">
  <p:tag name="AS_UNIQUEID" val="255"/>
</p:tagLst>
</file>

<file path=ppt/tags/tag170.xml><?xml version="1.0" encoding="utf-8"?>
<p:tagLst xmlns:p="http://schemas.openxmlformats.org/presentationml/2006/main">
  <p:tag name="AS_UNIQUEID" val="545"/>
</p:tagLst>
</file>

<file path=ppt/tags/tag171.xml><?xml version="1.0" encoding="utf-8"?>
<p:tagLst xmlns:p="http://schemas.openxmlformats.org/presentationml/2006/main">
  <p:tag name="AS_UNIQUEID" val="155"/>
</p:tagLst>
</file>

<file path=ppt/tags/tag172.xml><?xml version="1.0" encoding="utf-8"?>
<p:tagLst xmlns:p="http://schemas.openxmlformats.org/presentationml/2006/main">
  <p:tag name="AS_UNIQUEID" val="546"/>
</p:tagLst>
</file>

<file path=ppt/tags/tag173.xml><?xml version="1.0" encoding="utf-8"?>
<p:tagLst xmlns:p="http://schemas.openxmlformats.org/presentationml/2006/main">
  <p:tag name="AS_UNIQUEID" val="155"/>
</p:tagLst>
</file>

<file path=ppt/tags/tag174.xml><?xml version="1.0" encoding="utf-8"?>
<p:tagLst xmlns:p="http://schemas.openxmlformats.org/presentationml/2006/main">
  <p:tag name="AS_UNIQUEID" val="11"/>
</p:tagLst>
</file>

<file path=ppt/tags/tag175.xml><?xml version="1.0" encoding="utf-8"?>
<p:tagLst xmlns:p="http://schemas.openxmlformats.org/presentationml/2006/main">
  <p:tag name="AS_UNIQUEID" val="45"/>
</p:tagLst>
</file>

<file path=ppt/tags/tag176.xml><?xml version="1.0" encoding="utf-8"?>
<p:tagLst xmlns:p="http://schemas.openxmlformats.org/presentationml/2006/main">
  <p:tag name="AS_UNIQUEID" val="46"/>
</p:tagLst>
</file>

<file path=ppt/tags/tag177.xml><?xml version="1.0" encoding="utf-8"?>
<p:tagLst xmlns:p="http://schemas.openxmlformats.org/presentationml/2006/main">
  <p:tag name="AS_UNIQUEID" val="155"/>
</p:tagLst>
</file>

<file path=ppt/tags/tag178.xml><?xml version="1.0" encoding="utf-8"?>
<p:tagLst xmlns:p="http://schemas.openxmlformats.org/presentationml/2006/main">
  <p:tag name="AS_UNIQUEID" val="144"/>
</p:tagLst>
</file>

<file path=ppt/tags/tag179.xml><?xml version="1.0" encoding="utf-8"?>
<p:tagLst xmlns:p="http://schemas.openxmlformats.org/presentationml/2006/main">
  <p:tag name="AS_UNIQUEID" val="145"/>
</p:tagLst>
</file>

<file path=ppt/tags/tag18.xml><?xml version="1.0" encoding="utf-8"?>
<p:tagLst xmlns:p="http://schemas.openxmlformats.org/presentationml/2006/main">
  <p:tag name="AS_UNIQUEID" val="305"/>
</p:tagLst>
</file>

<file path=ppt/tags/tag180.xml><?xml version="1.0" encoding="utf-8"?>
<p:tagLst xmlns:p="http://schemas.openxmlformats.org/presentationml/2006/main">
  <p:tag name="AS_UNIQUEID" val="146"/>
</p:tagLst>
</file>

<file path=ppt/tags/tag181.xml><?xml version="1.0" encoding="utf-8"?>
<p:tagLst xmlns:p="http://schemas.openxmlformats.org/presentationml/2006/main">
  <p:tag name="AS_UNIQUEID" val="45"/>
</p:tagLst>
</file>

<file path=ppt/tags/tag182.xml><?xml version="1.0" encoding="utf-8"?>
<p:tagLst xmlns:p="http://schemas.openxmlformats.org/presentationml/2006/main">
  <p:tag name="AS_UNIQUEID" val="46"/>
</p:tagLst>
</file>

<file path=ppt/tags/tag183.xml><?xml version="1.0" encoding="utf-8"?>
<p:tagLst xmlns:p="http://schemas.openxmlformats.org/presentationml/2006/main">
  <p:tag name="AS_UNIQUEID" val="53"/>
</p:tagLst>
</file>

<file path=ppt/tags/tag184.xml><?xml version="1.0" encoding="utf-8"?>
<p:tagLst xmlns:p="http://schemas.openxmlformats.org/presentationml/2006/main">
  <p:tag name="AS_UNIQUEID" val="38"/>
</p:tagLst>
</file>

<file path=ppt/tags/tag185.xml><?xml version="1.0" encoding="utf-8"?>
<p:tagLst xmlns:p="http://schemas.openxmlformats.org/presentationml/2006/main">
  <p:tag name="AS_UNIQUEID" val="39"/>
</p:tagLst>
</file>

<file path=ppt/tags/tag186.xml><?xml version="1.0" encoding="utf-8"?>
<p:tagLst xmlns:p="http://schemas.openxmlformats.org/presentationml/2006/main">
  <p:tag name="AS_UNIQUEID" val="40"/>
</p:tagLst>
</file>

<file path=ppt/tags/tag187.xml><?xml version="1.0" encoding="utf-8"?>
<p:tagLst xmlns:p="http://schemas.openxmlformats.org/presentationml/2006/main">
  <p:tag name="AS_UNIQUEID" val="61"/>
</p:tagLst>
</file>

<file path=ppt/tags/tag188.xml><?xml version="1.0" encoding="utf-8"?>
<p:tagLst xmlns:p="http://schemas.openxmlformats.org/presentationml/2006/main">
  <p:tag name="AS_UNIQUEID" val="62"/>
</p:tagLst>
</file>

<file path=ppt/tags/tag189.xml><?xml version="1.0" encoding="utf-8"?>
<p:tagLst xmlns:p="http://schemas.openxmlformats.org/presentationml/2006/main">
  <p:tag name="AS_UNIQUEID" val="63"/>
</p:tagLst>
</file>

<file path=ppt/tags/tag19.xml><?xml version="1.0" encoding="utf-8"?>
<p:tagLst xmlns:p="http://schemas.openxmlformats.org/presentationml/2006/main">
  <p:tag name="AS_UNIQUEID" val="306"/>
</p:tagLst>
</file>

<file path=ppt/tags/tag190.xml><?xml version="1.0" encoding="utf-8"?>
<p:tagLst xmlns:p="http://schemas.openxmlformats.org/presentationml/2006/main">
  <p:tag name="AS_UNIQUEID" val="64"/>
</p:tagLst>
</file>

<file path=ppt/tags/tag191.xml><?xml version="1.0" encoding="utf-8"?>
<p:tagLst xmlns:p="http://schemas.openxmlformats.org/presentationml/2006/main">
  <p:tag name="AS_UNIQUEID" val="65"/>
</p:tagLst>
</file>

<file path=ppt/tags/tag192.xml><?xml version="1.0" encoding="utf-8"?>
<p:tagLst xmlns:p="http://schemas.openxmlformats.org/presentationml/2006/main">
  <p:tag name="AS_UNIQUEID" val="53"/>
</p:tagLst>
</file>

<file path=ppt/tags/tag193.xml><?xml version="1.0" encoding="utf-8"?>
<p:tagLst xmlns:p="http://schemas.openxmlformats.org/presentationml/2006/main">
  <p:tag name="AS_UNIQUEID" val="53"/>
</p:tagLst>
</file>

<file path=ppt/tags/tag194.xml><?xml version="1.0" encoding="utf-8"?>
<p:tagLst xmlns:p="http://schemas.openxmlformats.org/presentationml/2006/main">
  <p:tag name="AS_UNIQUEID" val="73"/>
</p:tagLst>
</file>

<file path=ppt/tags/tag195.xml><?xml version="1.0" encoding="utf-8"?>
<p:tagLst xmlns:p="http://schemas.openxmlformats.org/presentationml/2006/main">
  <p:tag name="AS_UNIQUEID" val="74"/>
</p:tagLst>
</file>

<file path=ppt/tags/tag196.xml><?xml version="1.0" encoding="utf-8"?>
<p:tagLst xmlns:p="http://schemas.openxmlformats.org/presentationml/2006/main">
  <p:tag name="AS_UNIQUEID" val="64"/>
</p:tagLst>
</file>

<file path=ppt/tags/tag197.xml><?xml version="1.0" encoding="utf-8"?>
<p:tagLst xmlns:p="http://schemas.openxmlformats.org/presentationml/2006/main">
  <p:tag name="AS_UNIQUEID" val="65"/>
</p:tagLst>
</file>

<file path=ppt/tags/tag198.xml><?xml version="1.0" encoding="utf-8"?>
<p:tagLst xmlns:p="http://schemas.openxmlformats.org/presentationml/2006/main">
  <p:tag name="AS_UNIQUEID" val="53"/>
</p:tagLst>
</file>

<file path=ppt/tags/tag199.xml><?xml version="1.0" encoding="utf-8"?>
<p:tagLst xmlns:p="http://schemas.openxmlformats.org/presentationml/2006/main">
  <p:tag name="AS_UNIQUEID" val="85"/>
</p:tagLst>
</file>

<file path=ppt/tags/tag2.xml><?xml version="1.0" encoding="utf-8"?>
<p:tagLst xmlns:p="http://schemas.openxmlformats.org/presentationml/2006/main">
  <p:tag name="AS_UNIQUEID" val="398"/>
</p:tagLst>
</file>

<file path=ppt/tags/tag20.xml><?xml version="1.0" encoding="utf-8"?>
<p:tagLst xmlns:p="http://schemas.openxmlformats.org/presentationml/2006/main">
  <p:tag name="AS_UNIQUEID" val="163"/>
</p:tagLst>
</file>

<file path=ppt/tags/tag200.xml><?xml version="1.0" encoding="utf-8"?>
<p:tagLst xmlns:p="http://schemas.openxmlformats.org/presentationml/2006/main">
  <p:tag name="AS_UNIQUEID" val="86"/>
</p:tagLst>
</file>

<file path=ppt/tags/tag201.xml><?xml version="1.0" encoding="utf-8"?>
<p:tagLst xmlns:p="http://schemas.openxmlformats.org/presentationml/2006/main">
  <p:tag name="AS_UNIQUEID" val="65"/>
</p:tagLst>
</file>

<file path=ppt/tags/tag202.xml><?xml version="1.0" encoding="utf-8"?>
<p:tagLst xmlns:p="http://schemas.openxmlformats.org/presentationml/2006/main">
  <p:tag name="AS_UNIQUEID" val="55"/>
</p:tagLst>
</file>

<file path=ppt/tags/tag203.xml><?xml version="1.0" encoding="utf-8"?>
<p:tagLst xmlns:p="http://schemas.openxmlformats.org/presentationml/2006/main">
  <p:tag name="AS_UNIQUEID" val="56"/>
</p:tagLst>
</file>

<file path=ppt/tags/tag204.xml><?xml version="1.0" encoding="utf-8"?>
<p:tagLst xmlns:p="http://schemas.openxmlformats.org/presentationml/2006/main">
  <p:tag name="AS_UNIQUEID" val="57"/>
</p:tagLst>
</file>

<file path=ppt/tags/tag205.xml><?xml version="1.0" encoding="utf-8"?>
<p:tagLst xmlns:p="http://schemas.openxmlformats.org/presentationml/2006/main">
  <p:tag name="AS_UNIQUEID" val="553"/>
</p:tagLst>
</file>

<file path=ppt/tags/tag206.xml><?xml version="1.0" encoding="utf-8"?>
<p:tagLst xmlns:p="http://schemas.openxmlformats.org/presentationml/2006/main">
  <p:tag name="AS_UNIQUEID" val="155"/>
</p:tagLst>
</file>

<file path=ppt/tags/tag207.xml><?xml version="1.0" encoding="utf-8"?>
<p:tagLst xmlns:p="http://schemas.openxmlformats.org/presentationml/2006/main">
  <p:tag name="AS_UNIQUEID" val="554"/>
</p:tagLst>
</file>

<file path=ppt/tags/tag208.xml><?xml version="1.0" encoding="utf-8"?>
<p:tagLst xmlns:p="http://schemas.openxmlformats.org/presentationml/2006/main">
  <p:tag name="AS_UNIQUEID" val="555"/>
</p:tagLst>
</file>

<file path=ppt/tags/tag209.xml><?xml version="1.0" encoding="utf-8"?>
<p:tagLst xmlns:p="http://schemas.openxmlformats.org/presentationml/2006/main">
  <p:tag name="AS_UNIQUEID" val="556"/>
</p:tagLst>
</file>

<file path=ppt/tags/tag21.xml><?xml version="1.0" encoding="utf-8"?>
<p:tagLst xmlns:p="http://schemas.openxmlformats.org/presentationml/2006/main">
  <p:tag name="AS_UNIQUEID" val="164"/>
</p:tagLst>
</file>

<file path=ppt/tags/tag210.xml><?xml version="1.0" encoding="utf-8"?>
<p:tagLst xmlns:p="http://schemas.openxmlformats.org/presentationml/2006/main">
  <p:tag name="AS_UNIQUEID" val="557"/>
</p:tagLst>
</file>

<file path=ppt/tags/tag211.xml><?xml version="1.0" encoding="utf-8"?>
<p:tagLst xmlns:p="http://schemas.openxmlformats.org/presentationml/2006/main">
  <p:tag name="AS_UNIQUEID" val="558"/>
</p:tagLst>
</file>

<file path=ppt/tags/tag212.xml><?xml version="1.0" encoding="utf-8"?>
<p:tagLst xmlns:p="http://schemas.openxmlformats.org/presentationml/2006/main">
  <p:tag name="AS_UNIQUEID" val="559"/>
</p:tagLst>
</file>

<file path=ppt/tags/tag213.xml><?xml version="1.0" encoding="utf-8"?>
<p:tagLst xmlns:p="http://schemas.openxmlformats.org/presentationml/2006/main">
  <p:tag name="AS_UNIQUEID" val="560"/>
</p:tagLst>
</file>

<file path=ppt/tags/tag214.xml><?xml version="1.0" encoding="utf-8"?>
<p:tagLst xmlns:p="http://schemas.openxmlformats.org/presentationml/2006/main">
  <p:tag name="AS_UNIQUEID" val="561"/>
</p:tagLst>
</file>

<file path=ppt/tags/tag215.xml><?xml version="1.0" encoding="utf-8"?>
<p:tagLst xmlns:p="http://schemas.openxmlformats.org/presentationml/2006/main">
  <p:tag name="AS_UNIQUEID" val="148"/>
</p:tagLst>
</file>

<file path=ppt/tags/tag216.xml><?xml version="1.0" encoding="utf-8"?>
<p:tagLst xmlns:p="http://schemas.openxmlformats.org/presentationml/2006/main">
  <p:tag name="AS_UNIQUEID" val="562"/>
</p:tagLst>
</file>

<file path=ppt/tags/tag217.xml><?xml version="1.0" encoding="utf-8"?>
<p:tagLst xmlns:p="http://schemas.openxmlformats.org/presentationml/2006/main">
  <p:tag name="AS_UNIQUEID" val="563"/>
</p:tagLst>
</file>

<file path=ppt/tags/tag218.xml><?xml version="1.0" encoding="utf-8"?>
<p:tagLst xmlns:p="http://schemas.openxmlformats.org/presentationml/2006/main">
  <p:tag name="AS_UNIQUEID" val="564"/>
</p:tagLst>
</file>

<file path=ppt/tags/tag219.xml><?xml version="1.0" encoding="utf-8"?>
<p:tagLst xmlns:p="http://schemas.openxmlformats.org/presentationml/2006/main">
  <p:tag name="AS_UNIQUEID" val="565"/>
</p:tagLst>
</file>

<file path=ppt/tags/tag22.xml><?xml version="1.0" encoding="utf-8"?>
<p:tagLst xmlns:p="http://schemas.openxmlformats.org/presentationml/2006/main">
  <p:tag name="AS_UNIQUEID" val="155"/>
</p:tagLst>
</file>

<file path=ppt/tags/tag220.xml><?xml version="1.0" encoding="utf-8"?>
<p:tagLst xmlns:p="http://schemas.openxmlformats.org/presentationml/2006/main">
  <p:tag name="AS_UNIQUEID" val="229"/>
</p:tagLst>
</file>

<file path=ppt/tags/tag221.xml><?xml version="1.0" encoding="utf-8"?>
<p:tagLst xmlns:p="http://schemas.openxmlformats.org/presentationml/2006/main">
  <p:tag name="AS_UNIQUEID" val="230"/>
</p:tagLst>
</file>

<file path=ppt/tags/tag222.xml><?xml version="1.0" encoding="utf-8"?>
<p:tagLst xmlns:p="http://schemas.openxmlformats.org/presentationml/2006/main">
  <p:tag name="AS_UNIQUEID" val="231"/>
</p:tagLst>
</file>

<file path=ppt/tags/tag223.xml><?xml version="1.0" encoding="utf-8"?>
<p:tagLst xmlns:p="http://schemas.openxmlformats.org/presentationml/2006/main">
  <p:tag name="AS_UNIQUEID" val="232"/>
</p:tagLst>
</file>

<file path=ppt/tags/tag224.xml><?xml version="1.0" encoding="utf-8"?>
<p:tagLst xmlns:p="http://schemas.openxmlformats.org/presentationml/2006/main">
  <p:tag name="AS_UNIQUEID" val="233"/>
</p:tagLst>
</file>

<file path=ppt/tags/tag225.xml><?xml version="1.0" encoding="utf-8"?>
<p:tagLst xmlns:p="http://schemas.openxmlformats.org/presentationml/2006/main">
  <p:tag name="AS_UNIQUEID" val="234"/>
</p:tagLst>
</file>

<file path=ppt/tags/tag226.xml><?xml version="1.0" encoding="utf-8"?>
<p:tagLst xmlns:p="http://schemas.openxmlformats.org/presentationml/2006/main">
  <p:tag name="AS_UNIQUEID" val="235"/>
</p:tagLst>
</file>

<file path=ppt/tags/tag227.xml><?xml version="1.0" encoding="utf-8"?>
<p:tagLst xmlns:p="http://schemas.openxmlformats.org/presentationml/2006/main">
  <p:tag name="AS_UNIQUEID" val="236"/>
</p:tagLst>
</file>

<file path=ppt/tags/tag228.xml><?xml version="1.0" encoding="utf-8"?>
<p:tagLst xmlns:p="http://schemas.openxmlformats.org/presentationml/2006/main">
  <p:tag name="AS_UNIQUEID" val="237"/>
</p:tagLst>
</file>

<file path=ppt/tags/tag229.xml><?xml version="1.0" encoding="utf-8"?>
<p:tagLst xmlns:p="http://schemas.openxmlformats.org/presentationml/2006/main">
  <p:tag name="AS_UNIQUEID" val="238"/>
</p:tagLst>
</file>

<file path=ppt/tags/tag23.xml><?xml version="1.0" encoding="utf-8"?>
<p:tagLst xmlns:p="http://schemas.openxmlformats.org/presentationml/2006/main">
  <p:tag name="AS_UNIQUEID" val="491"/>
</p:tagLst>
</file>

<file path=ppt/tags/tag230.xml><?xml version="1.0" encoding="utf-8"?>
<p:tagLst xmlns:p="http://schemas.openxmlformats.org/presentationml/2006/main">
  <p:tag name="AS_UNIQUEID" val="239"/>
</p:tagLst>
</file>

<file path=ppt/tags/tag231.xml><?xml version="1.0" encoding="utf-8"?>
<p:tagLst xmlns:p="http://schemas.openxmlformats.org/presentationml/2006/main">
  <p:tag name="AS_UNIQUEID" val="240"/>
</p:tagLst>
</file>

<file path=ppt/tags/tag232.xml><?xml version="1.0" encoding="utf-8"?>
<p:tagLst xmlns:p="http://schemas.openxmlformats.org/presentationml/2006/main">
  <p:tag name="AS_UNIQUEID" val="241"/>
</p:tagLst>
</file>

<file path=ppt/tags/tag233.xml><?xml version="1.0" encoding="utf-8"?>
<p:tagLst xmlns:p="http://schemas.openxmlformats.org/presentationml/2006/main">
  <p:tag name="AS_UNIQUEID" val="242"/>
</p:tagLst>
</file>

<file path=ppt/tags/tag234.xml><?xml version="1.0" encoding="utf-8"?>
<p:tagLst xmlns:p="http://schemas.openxmlformats.org/presentationml/2006/main">
  <p:tag name="AS_UNIQUEID" val="243"/>
</p:tagLst>
</file>

<file path=ppt/tags/tag235.xml><?xml version="1.0" encoding="utf-8"?>
<p:tagLst xmlns:p="http://schemas.openxmlformats.org/presentationml/2006/main">
  <p:tag name="AS_UNIQUEID" val="244"/>
</p:tagLst>
</file>

<file path=ppt/tags/tag236.xml><?xml version="1.0" encoding="utf-8"?>
<p:tagLst xmlns:p="http://schemas.openxmlformats.org/presentationml/2006/main">
  <p:tag name="AS_UNIQUEID" val="245"/>
</p:tagLst>
</file>

<file path=ppt/tags/tag237.xml><?xml version="1.0" encoding="utf-8"?>
<p:tagLst xmlns:p="http://schemas.openxmlformats.org/presentationml/2006/main">
  <p:tag name="AS_UNIQUEID" val="246"/>
</p:tagLst>
</file>

<file path=ppt/tags/tag238.xml><?xml version="1.0" encoding="utf-8"?>
<p:tagLst xmlns:p="http://schemas.openxmlformats.org/presentationml/2006/main">
  <p:tag name="AS_UNIQUEID" val="248"/>
</p:tagLst>
</file>

<file path=ppt/tags/tag239.xml><?xml version="1.0" encoding="utf-8"?>
<p:tagLst xmlns:p="http://schemas.openxmlformats.org/presentationml/2006/main">
  <p:tag name="AS_UNIQUEID" val="249"/>
</p:tagLst>
</file>

<file path=ppt/tags/tag24.xml><?xml version="1.0" encoding="utf-8"?>
<p:tagLst xmlns:p="http://schemas.openxmlformats.org/presentationml/2006/main">
  <p:tag name="AS_UNIQUEID" val="144"/>
</p:tagLst>
</file>

<file path=ppt/tags/tag240.xml><?xml version="1.0" encoding="utf-8"?>
<p:tagLst xmlns:p="http://schemas.openxmlformats.org/presentationml/2006/main">
  <p:tag name="AS_UNIQUEID" val="250"/>
</p:tagLst>
</file>

<file path=ppt/tags/tag241.xml><?xml version="1.0" encoding="utf-8"?>
<p:tagLst xmlns:p="http://schemas.openxmlformats.org/presentationml/2006/main">
  <p:tag name="AS_UNIQUEID" val="155"/>
</p:tagLst>
</file>

<file path=ppt/tags/tag242.xml><?xml version="1.0" encoding="utf-8"?>
<p:tagLst xmlns:p="http://schemas.openxmlformats.org/presentationml/2006/main">
  <p:tag name="AS_UNIQUEID" val="155"/>
</p:tagLst>
</file>

<file path=ppt/tags/tag243.xml><?xml version="1.0" encoding="utf-8"?>
<p:tagLst xmlns:p="http://schemas.openxmlformats.org/presentationml/2006/main">
  <p:tag name="AS_UNIQUEID" val="566"/>
</p:tagLst>
</file>

<file path=ppt/tags/tag244.xml><?xml version="1.0" encoding="utf-8"?>
<p:tagLst xmlns:p="http://schemas.openxmlformats.org/presentationml/2006/main">
  <p:tag name="AS_UNIQUEID" val="155"/>
</p:tagLst>
</file>

<file path=ppt/tags/tag245.xml><?xml version="1.0" encoding="utf-8"?>
<p:tagLst xmlns:p="http://schemas.openxmlformats.org/presentationml/2006/main">
  <p:tag name="AS_UNIQUEID" val="144"/>
</p:tagLst>
</file>

<file path=ppt/tags/tag246.xml><?xml version="1.0" encoding="utf-8"?>
<p:tagLst xmlns:p="http://schemas.openxmlformats.org/presentationml/2006/main">
  <p:tag name="AS_UNIQUEID" val="145"/>
</p:tagLst>
</file>

<file path=ppt/tags/tag247.xml><?xml version="1.0" encoding="utf-8"?>
<p:tagLst xmlns:p="http://schemas.openxmlformats.org/presentationml/2006/main">
  <p:tag name="AS_UNIQUEID" val="146"/>
</p:tagLst>
</file>

<file path=ppt/tags/tag248.xml><?xml version="1.0" encoding="utf-8"?>
<p:tagLst xmlns:p="http://schemas.openxmlformats.org/presentationml/2006/main">
  <p:tag name="AS_UNIQUEID" val="148"/>
</p:tagLst>
</file>

<file path=ppt/tags/tag249.xml><?xml version="1.0" encoding="utf-8"?>
<p:tagLst xmlns:p="http://schemas.openxmlformats.org/presentationml/2006/main">
  <p:tag name="AS_UNIQUEID" val="569"/>
</p:tagLst>
</file>

<file path=ppt/tags/tag25.xml><?xml version="1.0" encoding="utf-8"?>
<p:tagLst xmlns:p="http://schemas.openxmlformats.org/presentationml/2006/main">
  <p:tag name="AS_UNIQUEID" val="145"/>
</p:tagLst>
</file>

<file path=ppt/tags/tag250.xml><?xml version="1.0" encoding="utf-8"?>
<p:tagLst xmlns:p="http://schemas.openxmlformats.org/presentationml/2006/main">
  <p:tag name="AS_UNIQUEID" val="155"/>
</p:tagLst>
</file>

<file path=ppt/tags/tag251.xml><?xml version="1.0" encoding="utf-8"?>
<p:tagLst xmlns:p="http://schemas.openxmlformats.org/presentationml/2006/main">
  <p:tag name="AS_UNIQUEID" val="570"/>
</p:tagLst>
</file>

<file path=ppt/tags/tag252.xml><?xml version="1.0" encoding="utf-8"?>
<p:tagLst xmlns:p="http://schemas.openxmlformats.org/presentationml/2006/main">
  <p:tag name="AS_UNIQUEID" val="155"/>
</p:tagLst>
</file>

<file path=ppt/tags/tag253.xml><?xml version="1.0" encoding="utf-8"?>
<p:tagLst xmlns:p="http://schemas.openxmlformats.org/presentationml/2006/main">
  <p:tag name="AS_UNIQUEID" val="571"/>
</p:tagLst>
</file>

<file path=ppt/tags/tag254.xml><?xml version="1.0" encoding="utf-8"?>
<p:tagLst xmlns:p="http://schemas.openxmlformats.org/presentationml/2006/main">
  <p:tag name="AS_UNIQUEID" val="155"/>
</p:tagLst>
</file>

<file path=ppt/tags/tag255.xml><?xml version="1.0" encoding="utf-8"?>
<p:tagLst xmlns:p="http://schemas.openxmlformats.org/presentationml/2006/main">
  <p:tag name="AS_UNIQUEID" val="45"/>
</p:tagLst>
</file>

<file path=ppt/tags/tag256.xml><?xml version="1.0" encoding="utf-8"?>
<p:tagLst xmlns:p="http://schemas.openxmlformats.org/presentationml/2006/main">
  <p:tag name="AS_UNIQUEID" val="46"/>
</p:tagLst>
</file>

<file path=ppt/tags/tag257.xml><?xml version="1.0" encoding="utf-8"?>
<p:tagLst xmlns:p="http://schemas.openxmlformats.org/presentationml/2006/main">
  <p:tag name="AS_UNIQUEID" val="127"/>
</p:tagLst>
</file>

<file path=ppt/tags/tag258.xml><?xml version="1.0" encoding="utf-8"?>
<p:tagLst xmlns:p="http://schemas.openxmlformats.org/presentationml/2006/main">
  <p:tag name="AS_UNIQUEID" val="45"/>
</p:tagLst>
</file>

<file path=ppt/tags/tag259.xml><?xml version="1.0" encoding="utf-8"?>
<p:tagLst xmlns:p="http://schemas.openxmlformats.org/presentationml/2006/main">
  <p:tag name="AS_UNIQUEID" val="46"/>
</p:tagLst>
</file>

<file path=ppt/tags/tag26.xml><?xml version="1.0" encoding="utf-8"?>
<p:tagLst xmlns:p="http://schemas.openxmlformats.org/presentationml/2006/main">
  <p:tag name="AS_UNIQUEID" val="146"/>
</p:tagLst>
</file>

<file path=ppt/tags/tag260.xml><?xml version="1.0" encoding="utf-8"?>
<p:tagLst xmlns:p="http://schemas.openxmlformats.org/presentationml/2006/main">
  <p:tag name="AS_UNIQUEID" val="45"/>
</p:tagLst>
</file>

<file path=ppt/tags/tag261.xml><?xml version="1.0" encoding="utf-8"?>
<p:tagLst xmlns:p="http://schemas.openxmlformats.org/presentationml/2006/main">
  <p:tag name="AS_UNIQUEID" val="46"/>
</p:tagLst>
</file>

<file path=ppt/tags/tag262.xml><?xml version="1.0" encoding="utf-8"?>
<p:tagLst xmlns:p="http://schemas.openxmlformats.org/presentationml/2006/main">
  <p:tag name="AS_UNIQUEID" val="144"/>
</p:tagLst>
</file>

<file path=ppt/tags/tag263.xml><?xml version="1.0" encoding="utf-8"?>
<p:tagLst xmlns:p="http://schemas.openxmlformats.org/presentationml/2006/main">
  <p:tag name="AS_UNIQUEID" val="145"/>
</p:tagLst>
</file>

<file path=ppt/tags/tag264.xml><?xml version="1.0" encoding="utf-8"?>
<p:tagLst xmlns:p="http://schemas.openxmlformats.org/presentationml/2006/main">
  <p:tag name="AS_UNIQUEID" val="146"/>
</p:tagLst>
</file>

<file path=ppt/tags/tag265.xml><?xml version="1.0" encoding="utf-8"?>
<p:tagLst xmlns:p="http://schemas.openxmlformats.org/presentationml/2006/main">
  <p:tag name="AS_UNIQUEID" val="148"/>
</p:tagLst>
</file>

<file path=ppt/tags/tag266.xml><?xml version="1.0" encoding="utf-8"?>
<p:tagLst xmlns:p="http://schemas.openxmlformats.org/presentationml/2006/main">
  <p:tag name="AS_UNIQUEID" val="574"/>
</p:tagLst>
</file>

<file path=ppt/tags/tag267.xml><?xml version="1.0" encoding="utf-8"?>
<p:tagLst xmlns:p="http://schemas.openxmlformats.org/presentationml/2006/main">
  <p:tag name="AS_UNIQUEID" val="155"/>
</p:tagLst>
</file>

<file path=ppt/tags/tag268.xml><?xml version="1.0" encoding="utf-8"?>
<p:tagLst xmlns:p="http://schemas.openxmlformats.org/presentationml/2006/main">
  <p:tag name="AS_UNIQUEID" val="575"/>
</p:tagLst>
</file>

<file path=ppt/tags/tag269.xml><?xml version="1.0" encoding="utf-8"?>
<p:tagLst xmlns:p="http://schemas.openxmlformats.org/presentationml/2006/main">
  <p:tag name="AS_UNIQUEID" val="155"/>
</p:tagLst>
</file>

<file path=ppt/tags/tag27.xml><?xml version="1.0" encoding="utf-8"?>
<p:tagLst xmlns:p="http://schemas.openxmlformats.org/presentationml/2006/main">
  <p:tag name="AS_UNIQUEID" val="148"/>
</p:tagLst>
</file>

<file path=ppt/tags/tag270.xml><?xml version="1.0" encoding="utf-8"?>
<p:tagLst xmlns:p="http://schemas.openxmlformats.org/presentationml/2006/main">
  <p:tag name="AS_UNIQUEID" val="576"/>
</p:tagLst>
</file>

<file path=ppt/tags/tag271.xml><?xml version="1.0" encoding="utf-8"?>
<p:tagLst xmlns:p="http://schemas.openxmlformats.org/presentationml/2006/main">
  <p:tag name="AS_UNIQUEID" val="155"/>
</p:tagLst>
</file>

<file path=ppt/tags/tag272.xml><?xml version="1.0" encoding="utf-8"?>
<p:tagLst xmlns:p="http://schemas.openxmlformats.org/presentationml/2006/main">
  <p:tag name="AS_UNIQUEID" val="152"/>
</p:tagLst>
</file>

<file path=ppt/tags/tag273.xml><?xml version="1.0" encoding="utf-8"?>
<p:tagLst xmlns:p="http://schemas.openxmlformats.org/presentationml/2006/main">
  <p:tag name="AS_UNIQUEID" val="151"/>
</p:tagLst>
</file>

<file path=ppt/tags/tag274.xml><?xml version="1.0" encoding="utf-8"?>
<p:tagLst xmlns:p="http://schemas.openxmlformats.org/presentationml/2006/main">
  <p:tag name="AS_UNIQUEID" val="148"/>
</p:tagLst>
</file>

<file path=ppt/tags/tag275.xml><?xml version="1.0" encoding="utf-8"?>
<p:tagLst xmlns:p="http://schemas.openxmlformats.org/presentationml/2006/main">
  <p:tag name="AS_UNIQUEID" val="155"/>
</p:tagLst>
</file>

<file path=ppt/tags/tag276.xml><?xml version="1.0" encoding="utf-8"?>
<p:tagLst xmlns:p="http://schemas.openxmlformats.org/presentationml/2006/main">
  <p:tag name="AS_UNIQUEID" val="155"/>
</p:tagLst>
</file>

<file path=ppt/tags/tag277.xml><?xml version="1.0" encoding="utf-8"?>
<p:tagLst xmlns:p="http://schemas.openxmlformats.org/presentationml/2006/main">
  <p:tag name="AS_UNIQUEID" val="155"/>
</p:tagLst>
</file>

<file path=ppt/tags/tag278.xml><?xml version="1.0" encoding="utf-8"?>
<p:tagLst xmlns:p="http://schemas.openxmlformats.org/presentationml/2006/main">
  <p:tag name="AS_UNIQUEID" val="144"/>
</p:tagLst>
</file>

<file path=ppt/tags/tag279.xml><?xml version="1.0" encoding="utf-8"?>
<p:tagLst xmlns:p="http://schemas.openxmlformats.org/presentationml/2006/main">
  <p:tag name="AS_UNIQUEID" val="145"/>
</p:tagLst>
</file>

<file path=ppt/tags/tag28.xml><?xml version="1.0" encoding="utf-8"?>
<p:tagLst xmlns:p="http://schemas.openxmlformats.org/presentationml/2006/main">
  <p:tag name="AS_UNIQUEID" val="155"/>
</p:tagLst>
</file>

<file path=ppt/tags/tag280.xml><?xml version="1.0" encoding="utf-8"?>
<p:tagLst xmlns:p="http://schemas.openxmlformats.org/presentationml/2006/main">
  <p:tag name="AS_UNIQUEID" val="146"/>
</p:tagLst>
</file>

<file path=ppt/tags/tag281.xml><?xml version="1.0" encoding="utf-8"?>
<p:tagLst xmlns:p="http://schemas.openxmlformats.org/presentationml/2006/main">
  <p:tag name="AS_UNIQUEID" val="102"/>
</p:tagLst>
</file>

<file path=ppt/tags/tag282.xml><?xml version="1.0" encoding="utf-8"?>
<p:tagLst xmlns:p="http://schemas.openxmlformats.org/presentationml/2006/main">
  <p:tag name="AS_UNIQUEID" val="104"/>
</p:tagLst>
</file>

<file path=ppt/tags/tag283.xml><?xml version="1.0" encoding="utf-8"?>
<p:tagLst xmlns:p="http://schemas.openxmlformats.org/presentationml/2006/main">
  <p:tag name="AS_UNIQUEID" val="115"/>
</p:tagLst>
</file>

<file path=ppt/tags/tag284.xml><?xml version="1.0" encoding="utf-8"?>
<p:tagLst xmlns:p="http://schemas.openxmlformats.org/presentationml/2006/main">
  <p:tag name="AS_UNIQUEID" val="118"/>
</p:tagLst>
</file>

<file path=ppt/tags/tag285.xml><?xml version="1.0" encoding="utf-8"?>
<p:tagLst xmlns:p="http://schemas.openxmlformats.org/presentationml/2006/main">
  <p:tag name="AS_UNIQUEID" val="119"/>
</p:tagLst>
</file>

<file path=ppt/tags/tag286.xml><?xml version="1.0" encoding="utf-8"?>
<p:tagLst xmlns:p="http://schemas.openxmlformats.org/presentationml/2006/main">
  <p:tag name="AS_UNIQUEID" val="126"/>
</p:tagLst>
</file>

<file path=ppt/tags/tag287.xml><?xml version="1.0" encoding="utf-8"?>
<p:tagLst xmlns:p="http://schemas.openxmlformats.org/presentationml/2006/main">
  <p:tag name="AS_UNIQUEID" val="104"/>
</p:tagLst>
</file>

<file path=ppt/tags/tag288.xml><?xml version="1.0" encoding="utf-8"?>
<p:tagLst xmlns:p="http://schemas.openxmlformats.org/presentationml/2006/main">
  <p:tag name="AS_UNIQUEID" val="579"/>
</p:tagLst>
</file>

<file path=ppt/tags/tag289.xml><?xml version="1.0" encoding="utf-8"?>
<p:tagLst xmlns:p="http://schemas.openxmlformats.org/presentationml/2006/main">
  <p:tag name="AS_UNIQUEID" val="580"/>
</p:tagLst>
</file>

<file path=ppt/tags/tag29.xml><?xml version="1.0" encoding="utf-8"?>
<p:tagLst xmlns:p="http://schemas.openxmlformats.org/presentationml/2006/main">
  <p:tag name="AS_UNIQUEID" val="156"/>
</p:tagLst>
</file>

<file path=ppt/tags/tag290.xml><?xml version="1.0" encoding="utf-8"?>
<p:tagLst xmlns:p="http://schemas.openxmlformats.org/presentationml/2006/main">
  <p:tag name="AS_UNIQUEID" val="581"/>
</p:tagLst>
</file>

<file path=ppt/tags/tag291.xml><?xml version="1.0" encoding="utf-8"?>
<p:tagLst xmlns:p="http://schemas.openxmlformats.org/presentationml/2006/main">
  <p:tag name="AS_UNIQUEID" val="582"/>
</p:tagLst>
</file>

<file path=ppt/tags/tag292.xml><?xml version="1.0" encoding="utf-8"?>
<p:tagLst xmlns:p="http://schemas.openxmlformats.org/presentationml/2006/main">
  <p:tag name="AS_UNIQUEID" val="583"/>
</p:tagLst>
</file>

<file path=ppt/tags/tag293.xml><?xml version="1.0" encoding="utf-8"?>
<p:tagLst xmlns:p="http://schemas.openxmlformats.org/presentationml/2006/main">
  <p:tag name="AS_UNIQUEID" val="104"/>
</p:tagLst>
</file>

<file path=ppt/tags/tag294.xml><?xml version="1.0" encoding="utf-8"?>
<p:tagLst xmlns:p="http://schemas.openxmlformats.org/presentationml/2006/main">
  <p:tag name="AS_UNIQUEID" val="104"/>
</p:tagLst>
</file>

<file path=ppt/tags/tag295.xml><?xml version="1.0" encoding="utf-8"?>
<p:tagLst xmlns:p="http://schemas.openxmlformats.org/presentationml/2006/main">
  <p:tag name="AS_UNIQUEID" val="98"/>
</p:tagLst>
</file>

<file path=ppt/tags/tag296.xml><?xml version="1.0" encoding="utf-8"?>
<p:tagLst xmlns:p="http://schemas.openxmlformats.org/presentationml/2006/main">
  <p:tag name="AS_UNIQUEID" val="99"/>
</p:tagLst>
</file>

<file path=ppt/tags/tag297.xml><?xml version="1.0" encoding="utf-8"?>
<p:tagLst xmlns:p="http://schemas.openxmlformats.org/presentationml/2006/main">
  <p:tag name="AS_UNIQUEID" val="100"/>
</p:tagLst>
</file>

<file path=ppt/tags/tag298.xml><?xml version="1.0" encoding="utf-8"?>
<p:tagLst xmlns:p="http://schemas.openxmlformats.org/presentationml/2006/main">
  <p:tag name="AS_UNIQUEID" val="148"/>
</p:tagLst>
</file>

<file path=ppt/tags/tag299.xml><?xml version="1.0" encoding="utf-8"?>
<p:tagLst xmlns:p="http://schemas.openxmlformats.org/presentationml/2006/main">
  <p:tag name="AS_UNIQUEID" val="586"/>
</p:tagLst>
</file>

<file path=ppt/tags/tag3.xml><?xml version="1.0" encoding="utf-8"?>
<p:tagLst xmlns:p="http://schemas.openxmlformats.org/presentationml/2006/main">
  <p:tag name="AS_UNIQUEID" val="476"/>
</p:tagLst>
</file>

<file path=ppt/tags/tag30.xml><?xml version="1.0" encoding="utf-8"?>
<p:tagLst xmlns:p="http://schemas.openxmlformats.org/presentationml/2006/main">
  <p:tag name="AS_UNIQUEID" val="186"/>
</p:tagLst>
</file>

<file path=ppt/tags/tag300.xml><?xml version="1.0" encoding="utf-8"?>
<p:tagLst xmlns:p="http://schemas.openxmlformats.org/presentationml/2006/main">
  <p:tag name="AS_UNIQUEID" val="155"/>
</p:tagLst>
</file>

<file path=ppt/tags/tag301.xml><?xml version="1.0" encoding="utf-8"?>
<p:tagLst xmlns:p="http://schemas.openxmlformats.org/presentationml/2006/main">
  <p:tag name="AS_UNIQUEID" val="587"/>
</p:tagLst>
</file>

<file path=ppt/tags/tag302.xml><?xml version="1.0" encoding="utf-8"?>
<p:tagLst xmlns:p="http://schemas.openxmlformats.org/presentationml/2006/main">
  <p:tag name="AS_UNIQUEID" val="155"/>
</p:tagLst>
</file>

<file path=ppt/tags/tag303.xml><?xml version="1.0" encoding="utf-8"?>
<p:tagLst xmlns:p="http://schemas.openxmlformats.org/presentationml/2006/main">
  <p:tag name="AS_UNIQUEID" val="130"/>
</p:tagLst>
</file>

<file path=ppt/tags/tag304.xml><?xml version="1.0" encoding="utf-8"?>
<p:tagLst xmlns:p="http://schemas.openxmlformats.org/presentationml/2006/main">
  <p:tag name="AS_UNIQUEID" val="130"/>
</p:tagLst>
</file>

<file path=ppt/tags/tag305.xml><?xml version="1.0" encoding="utf-8"?>
<p:tagLst xmlns:p="http://schemas.openxmlformats.org/presentationml/2006/main">
  <p:tag name="AS_UNIQUEID" val="144"/>
</p:tagLst>
</file>

<file path=ppt/tags/tag306.xml><?xml version="1.0" encoding="utf-8"?>
<p:tagLst xmlns:p="http://schemas.openxmlformats.org/presentationml/2006/main">
  <p:tag name="AS_UNIQUEID" val="145"/>
</p:tagLst>
</file>

<file path=ppt/tags/tag307.xml><?xml version="1.0" encoding="utf-8"?>
<p:tagLst xmlns:p="http://schemas.openxmlformats.org/presentationml/2006/main">
  <p:tag name="AS_UNIQUEID" val="146"/>
</p:tagLst>
</file>

<file path=ppt/tags/tag308.xml><?xml version="1.0" encoding="utf-8"?>
<p:tagLst xmlns:p="http://schemas.openxmlformats.org/presentationml/2006/main">
  <p:tag name="AS_UNIQUEID" val="148"/>
</p:tagLst>
</file>

<file path=ppt/tags/tag309.xml><?xml version="1.0" encoding="utf-8"?>
<p:tagLst xmlns:p="http://schemas.openxmlformats.org/presentationml/2006/main">
  <p:tag name="AS_UNIQUEID" val="590"/>
</p:tagLst>
</file>

<file path=ppt/tags/tag31.xml><?xml version="1.0" encoding="utf-8"?>
<p:tagLst xmlns:p="http://schemas.openxmlformats.org/presentationml/2006/main">
  <p:tag name="AS_UNIQUEID" val="187"/>
</p:tagLst>
</file>

<file path=ppt/tags/tag310.xml><?xml version="1.0" encoding="utf-8"?>
<p:tagLst xmlns:p="http://schemas.openxmlformats.org/presentationml/2006/main">
  <p:tag name="AS_UNIQUEID" val="155"/>
</p:tagLst>
</file>

<file path=ppt/tags/tag311.xml><?xml version="1.0" encoding="utf-8"?>
<p:tagLst xmlns:p="http://schemas.openxmlformats.org/presentationml/2006/main">
  <p:tag name="AS_UNIQUEID" val="591"/>
</p:tagLst>
</file>

<file path=ppt/tags/tag312.xml><?xml version="1.0" encoding="utf-8"?>
<p:tagLst xmlns:p="http://schemas.openxmlformats.org/presentationml/2006/main">
  <p:tag name="AS_UNIQUEID" val="155"/>
</p:tagLst>
</file>

<file path=ppt/tags/tag313.xml><?xml version="1.0" encoding="utf-8"?>
<p:tagLst xmlns:p="http://schemas.openxmlformats.org/presentationml/2006/main">
  <p:tag name="AS_UNIQUEID" val="95"/>
</p:tagLst>
</file>

<file path=ppt/tags/tag314.xml><?xml version="1.0" encoding="utf-8"?>
<p:tagLst xmlns:p="http://schemas.openxmlformats.org/presentationml/2006/main">
  <p:tag name="AS_UNIQUEID" val="96"/>
</p:tagLst>
</file>

<file path=ppt/tags/tag315.xml><?xml version="1.0" encoding="utf-8"?>
<p:tagLst xmlns:p="http://schemas.openxmlformats.org/presentationml/2006/main">
  <p:tag name="AS_UNIQUEID" val="97"/>
</p:tagLst>
</file>

<file path=ppt/tags/tag316.xml><?xml version="1.0" encoding="utf-8"?>
<p:tagLst xmlns:p="http://schemas.openxmlformats.org/presentationml/2006/main">
  <p:tag name="AS_UNIQUEID" val="98"/>
</p:tagLst>
</file>

<file path=ppt/tags/tag317.xml><?xml version="1.0" encoding="utf-8"?>
<p:tagLst xmlns:p="http://schemas.openxmlformats.org/presentationml/2006/main">
  <p:tag name="AS_UNIQUEID" val="99"/>
</p:tagLst>
</file>

<file path=ppt/tags/tag318.xml><?xml version="1.0" encoding="utf-8"?>
<p:tagLst xmlns:p="http://schemas.openxmlformats.org/presentationml/2006/main">
  <p:tag name="AS_UNIQUEID" val="100"/>
</p:tagLst>
</file>

<file path=ppt/tags/tag319.xml><?xml version="1.0" encoding="utf-8"?>
<p:tagLst xmlns:p="http://schemas.openxmlformats.org/presentationml/2006/main">
  <p:tag name="AS_UNIQUEID" val="155"/>
</p:tagLst>
</file>

<file path=ppt/tags/tag32.xml><?xml version="1.0" encoding="utf-8"?>
<p:tagLst xmlns:p="http://schemas.openxmlformats.org/presentationml/2006/main">
  <p:tag name="AS_UNIQUEID" val="214"/>
</p:tagLst>
</file>

<file path=ppt/tags/tag320.xml><?xml version="1.0" encoding="utf-8"?>
<p:tagLst xmlns:p="http://schemas.openxmlformats.org/presentationml/2006/main">
  <p:tag name="AS_UNIQUEID" val="255"/>
</p:tagLst>
</file>

<file path=ppt/tags/tag321.xml><?xml version="1.0" encoding="utf-8"?>
<p:tagLst xmlns:p="http://schemas.openxmlformats.org/presentationml/2006/main">
  <p:tag name="AS_UNIQUEID" val="130"/>
</p:tagLst>
</file>

<file path=ppt/tags/tag322.xml><?xml version="1.0" encoding="utf-8"?>
<p:tagLst xmlns:p="http://schemas.openxmlformats.org/presentationml/2006/main">
  <p:tag name="AS_UNIQUEID" val="130"/>
</p:tagLst>
</file>

<file path=ppt/tags/tag323.xml><?xml version="1.0" encoding="utf-8"?>
<p:tagLst xmlns:p="http://schemas.openxmlformats.org/presentationml/2006/main">
  <p:tag name="AS_UNIQUEID" val="592"/>
</p:tagLst>
</file>

<file path=ppt/tags/tag324.xml><?xml version="1.0" encoding="utf-8"?>
<p:tagLst xmlns:p="http://schemas.openxmlformats.org/presentationml/2006/main">
  <p:tag name="AS_UNIQUEID" val="144"/>
</p:tagLst>
</file>

<file path=ppt/tags/tag325.xml><?xml version="1.0" encoding="utf-8"?>
<p:tagLst xmlns:p="http://schemas.openxmlformats.org/presentationml/2006/main">
  <p:tag name="AS_UNIQUEID" val="145"/>
</p:tagLst>
</file>

<file path=ppt/tags/tag326.xml><?xml version="1.0" encoding="utf-8"?>
<p:tagLst xmlns:p="http://schemas.openxmlformats.org/presentationml/2006/main">
  <p:tag name="AS_UNIQUEID" val="146"/>
</p:tagLst>
</file>

<file path=ppt/tags/tag327.xml><?xml version="1.0" encoding="utf-8"?>
<p:tagLst xmlns:p="http://schemas.openxmlformats.org/presentationml/2006/main">
  <p:tag name="AS_UNIQUEID" val="152"/>
</p:tagLst>
</file>

<file path=ppt/tags/tag328.xml><?xml version="1.0" encoding="utf-8"?>
<p:tagLst xmlns:p="http://schemas.openxmlformats.org/presentationml/2006/main">
  <p:tag name="AS_UNIQUEID" val="153"/>
  <p:tag name="KSO_WM_UNIT_TABLE_BEAUTIFY" val="smartTable{166cc41d-6e31-4005-8b57-41f3b1bd59e8}"/>
  <p:tag name="TABLE_ENDDRAG_ORIGIN_RECT" val="866*398"/>
  <p:tag name="TABLE_ENDDRAG_RECT" val="48*100*866*398"/>
</p:tagLst>
</file>

<file path=ppt/tags/tag329.xml><?xml version="1.0" encoding="utf-8"?>
<p:tagLst xmlns:p="http://schemas.openxmlformats.org/presentationml/2006/main">
  <p:tag name="AS_UNIQUEID" val="154"/>
</p:tagLst>
</file>

<file path=ppt/tags/tag33.xml><?xml version="1.0" encoding="utf-8"?>
<p:tagLst xmlns:p="http://schemas.openxmlformats.org/presentationml/2006/main">
  <p:tag name="AS_UNIQUEID" val="215"/>
</p:tagLst>
</file>

<file path=ppt/tags/tag330.xml><?xml version="1.0" encoding="utf-8"?>
<p:tagLst xmlns:p="http://schemas.openxmlformats.org/presentationml/2006/main">
  <p:tag name="AS_UNIQUEID" val="155"/>
</p:tagLst>
</file>

<file path=ppt/tags/tag331.xml><?xml version="1.0" encoding="utf-8"?>
<p:tagLst xmlns:p="http://schemas.openxmlformats.org/presentationml/2006/main">
  <p:tag name="AS_UNIQUEID" val="148"/>
</p:tagLst>
</file>

<file path=ppt/tags/tag332.xml><?xml version="1.0" encoding="utf-8"?>
<p:tagLst xmlns:p="http://schemas.openxmlformats.org/presentationml/2006/main">
  <p:tag name="AS_UNIQUEID" val="149"/>
</p:tagLst>
</file>

<file path=ppt/tags/tag333.xml><?xml version="1.0" encoding="utf-8"?>
<p:tagLst xmlns:p="http://schemas.openxmlformats.org/presentationml/2006/main">
  <p:tag name="AS_UNIQUEID" val="150"/>
</p:tagLst>
</file>

<file path=ppt/tags/tag334.xml><?xml version="1.0" encoding="utf-8"?>
<p:tagLst xmlns:p="http://schemas.openxmlformats.org/presentationml/2006/main">
  <p:tag name="AS_UNIQUEID" val="152"/>
</p:tagLst>
</file>

<file path=ppt/tags/tag335.xml><?xml version="1.0" encoding="utf-8"?>
<p:tagLst xmlns:p="http://schemas.openxmlformats.org/presentationml/2006/main">
  <p:tag name="AS_UNIQUEID" val="154"/>
</p:tagLst>
</file>

<file path=ppt/tags/tag336.xml><?xml version="1.0" encoding="utf-8"?>
<p:tagLst xmlns:p="http://schemas.openxmlformats.org/presentationml/2006/main">
  <p:tag name="AS_UNIQUEID" val="155"/>
</p:tagLst>
</file>

<file path=ppt/tags/tag337.xml><?xml version="1.0" encoding="utf-8"?>
<p:tagLst xmlns:p="http://schemas.openxmlformats.org/presentationml/2006/main">
  <p:tag name="AS_UNIQUEID" val="251"/>
</p:tagLst>
</file>

<file path=ppt/tags/tag338.xml><?xml version="1.0" encoding="utf-8"?>
<p:tagLst xmlns:p="http://schemas.openxmlformats.org/presentationml/2006/main">
  <p:tag name="AS_UNIQUEID" val="252"/>
</p:tagLst>
</file>

<file path=ppt/tags/tag339.xml><?xml version="1.0" encoding="utf-8"?>
<p:tagLst xmlns:p="http://schemas.openxmlformats.org/presentationml/2006/main">
  <p:tag name="AS_UNIQUEID" val="259"/>
  <p:tag name="KSO_WM_UNIT_PLACING_PICTURE_USER_VIEWPORT" val="{&quot;height&quot;:6294.6314960629925,&quot;width&quot;:6935.074015748031}"/>
</p:tagLst>
</file>

<file path=ppt/tags/tag34.xml><?xml version="1.0" encoding="utf-8"?>
<p:tagLst xmlns:p="http://schemas.openxmlformats.org/presentationml/2006/main">
  <p:tag name="AS_UNIQUEID" val="254"/>
</p:tagLst>
</file>

<file path=ppt/tags/tag340.xml><?xml version="1.0" encoding="utf-8"?>
<p:tagLst xmlns:p="http://schemas.openxmlformats.org/presentationml/2006/main">
  <p:tag name="AS_UNIQUEID" val="281"/>
</p:tagLst>
</file>

<file path=ppt/tags/tag341.xml><?xml version="1.0" encoding="utf-8"?>
<p:tagLst xmlns:p="http://schemas.openxmlformats.org/presentationml/2006/main">
  <p:tag name="AS_UNIQUEID" val="251"/>
</p:tagLst>
</file>

<file path=ppt/tags/tag342.xml><?xml version="1.0" encoding="utf-8"?>
<p:tagLst xmlns:p="http://schemas.openxmlformats.org/presentationml/2006/main">
  <p:tag name="AS_UNIQUEID" val="281"/>
</p:tagLst>
</file>

<file path=ppt/tags/tag343.xml><?xml version="1.0" encoding="utf-8"?>
<p:tagLst xmlns:p="http://schemas.openxmlformats.org/presentationml/2006/main">
  <p:tag name="AS_UNIQUEID" val="251"/>
</p:tagLst>
</file>

<file path=ppt/tags/tag344.xml><?xml version="1.0" encoding="utf-8"?>
<p:tagLst xmlns:p="http://schemas.openxmlformats.org/presentationml/2006/main">
  <p:tag name="AS_UNIQUEID" val="252"/>
</p:tagLst>
</file>

<file path=ppt/tags/tag345.xml><?xml version="1.0" encoding="utf-8"?>
<p:tagLst xmlns:p="http://schemas.openxmlformats.org/presentationml/2006/main">
  <p:tag name="AS_UNIQUEID" val="281"/>
</p:tagLst>
</file>

<file path=ppt/tags/tag346.xml><?xml version="1.0" encoding="utf-8"?>
<p:tagLst xmlns:p="http://schemas.openxmlformats.org/presentationml/2006/main">
  <p:tag name="AS_UNIQUEID" val="251"/>
</p:tagLst>
</file>

<file path=ppt/tags/tag347.xml><?xml version="1.0" encoding="utf-8"?>
<p:tagLst xmlns:p="http://schemas.openxmlformats.org/presentationml/2006/main">
  <p:tag name="AS_UNIQUEID" val="148"/>
</p:tagLst>
</file>

<file path=ppt/tags/tag348.xml><?xml version="1.0" encoding="utf-8"?>
<p:tagLst xmlns:p="http://schemas.openxmlformats.org/presentationml/2006/main">
  <p:tag name="AS_UNIQUEID" val="149"/>
</p:tagLst>
</file>

<file path=ppt/tags/tag349.xml><?xml version="1.0" encoding="utf-8"?>
<p:tagLst xmlns:p="http://schemas.openxmlformats.org/presentationml/2006/main">
  <p:tag name="AS_UNIQUEID" val="150"/>
</p:tagLst>
</file>

<file path=ppt/tags/tag35.xml><?xml version="1.0" encoding="utf-8"?>
<p:tagLst xmlns:p="http://schemas.openxmlformats.org/presentationml/2006/main">
  <p:tag name="AS_UNIQUEID" val="255"/>
</p:tagLst>
</file>

<file path=ppt/tags/tag350.xml><?xml version="1.0" encoding="utf-8"?>
<p:tagLst xmlns:p="http://schemas.openxmlformats.org/presentationml/2006/main">
  <p:tag name="AS_UNIQUEID" val="102"/>
</p:tagLst>
</file>

<file path=ppt/tags/tag351.xml><?xml version="1.0" encoding="utf-8"?>
<p:tagLst xmlns:p="http://schemas.openxmlformats.org/presentationml/2006/main">
  <p:tag name="AS_UNIQUEID" val="104"/>
</p:tagLst>
</file>

<file path=ppt/tags/tag352.xml><?xml version="1.0" encoding="utf-8"?>
<p:tagLst xmlns:p="http://schemas.openxmlformats.org/presentationml/2006/main">
  <p:tag name="AS_UNIQUEID" val="114"/>
</p:tagLst>
</file>

<file path=ppt/tags/tag353.xml><?xml version="1.0" encoding="utf-8"?>
<p:tagLst xmlns:p="http://schemas.openxmlformats.org/presentationml/2006/main">
  <p:tag name="AS_UNIQUEID" val="115"/>
</p:tagLst>
</file>

<file path=ppt/tags/tag354.xml><?xml version="1.0" encoding="utf-8"?>
<p:tagLst xmlns:p="http://schemas.openxmlformats.org/presentationml/2006/main">
  <p:tag name="AS_UNIQUEID" val="116"/>
</p:tagLst>
</file>

<file path=ppt/tags/tag355.xml><?xml version="1.0" encoding="utf-8"?>
<p:tagLst xmlns:p="http://schemas.openxmlformats.org/presentationml/2006/main">
  <p:tag name="AS_UNIQUEID" val="118"/>
</p:tagLst>
</file>

<file path=ppt/tags/tag356.xml><?xml version="1.0" encoding="utf-8"?>
<p:tagLst xmlns:p="http://schemas.openxmlformats.org/presentationml/2006/main">
  <p:tag name="AS_UNIQUEID" val="119"/>
</p:tagLst>
</file>

<file path=ppt/tags/tag357.xml><?xml version="1.0" encoding="utf-8"?>
<p:tagLst xmlns:p="http://schemas.openxmlformats.org/presentationml/2006/main">
  <p:tag name="AS_UNIQUEID" val="126"/>
</p:tagLst>
</file>

<file path=ppt/tags/tag358.xml><?xml version="1.0" encoding="utf-8"?>
<p:tagLst xmlns:p="http://schemas.openxmlformats.org/presentationml/2006/main">
  <p:tag name="AS_UNIQUEID" val="142"/>
</p:tagLst>
</file>

<file path=ppt/tags/tag359.xml><?xml version="1.0" encoding="utf-8"?>
<p:tagLst xmlns:p="http://schemas.openxmlformats.org/presentationml/2006/main">
  <p:tag name="AS_UNIQUEID" val="144"/>
</p:tagLst>
</file>

<file path=ppt/tags/tag36.xml><?xml version="1.0" encoding="utf-8"?>
<p:tagLst xmlns:p="http://schemas.openxmlformats.org/presentationml/2006/main">
  <p:tag name="AS_UNIQUEID" val="305"/>
</p:tagLst>
</file>

<file path=ppt/tags/tag360.xml><?xml version="1.0" encoding="utf-8"?>
<p:tagLst xmlns:p="http://schemas.openxmlformats.org/presentationml/2006/main">
  <p:tag name="AS_UNIQUEID" val="145"/>
</p:tagLst>
</file>

<file path=ppt/tags/tag361.xml><?xml version="1.0" encoding="utf-8"?>
<p:tagLst xmlns:p="http://schemas.openxmlformats.org/presentationml/2006/main">
  <p:tag name="AS_UNIQUEID" val="9"/>
</p:tagLst>
</file>

<file path=ppt/tags/tag362.xml><?xml version="1.0" encoding="utf-8"?>
<p:tagLst xmlns:p="http://schemas.openxmlformats.org/presentationml/2006/main">
  <p:tag name="AS_UNIQUEID" val="10"/>
</p:tagLst>
</file>

<file path=ppt/tags/tag363.xml><?xml version="1.0" encoding="utf-8"?>
<p:tagLst xmlns:p="http://schemas.openxmlformats.org/presentationml/2006/main">
  <p:tag name="AS_UNIQUEID" val="11"/>
</p:tagLst>
</file>

<file path=ppt/tags/tag364.xml><?xml version="1.0" encoding="utf-8"?>
<p:tagLst xmlns:p="http://schemas.openxmlformats.org/presentationml/2006/main">
  <p:tag name="AS_UNIQUEID" val="12"/>
</p:tagLst>
</file>

<file path=ppt/tags/tag365.xml><?xml version="1.0" encoding="utf-8"?>
<p:tagLst xmlns:p="http://schemas.openxmlformats.org/presentationml/2006/main">
  <p:tag name="AS_UNIQUEID" val="13"/>
</p:tagLst>
</file>

<file path=ppt/tags/tag366.xml><?xml version="1.0" encoding="utf-8"?>
<p:tagLst xmlns:p="http://schemas.openxmlformats.org/presentationml/2006/main">
  <p:tag name="AS_UNIQUEID" val="14"/>
</p:tagLst>
</file>

<file path=ppt/tags/tag367.xml><?xml version="1.0" encoding="utf-8"?>
<p:tagLst xmlns:p="http://schemas.openxmlformats.org/presentationml/2006/main">
  <p:tag name="AS_UNIQUEID" val="15"/>
</p:tagLst>
</file>

<file path=ppt/tags/tag368.xml><?xml version="1.0" encoding="utf-8"?>
<p:tagLst xmlns:p="http://schemas.openxmlformats.org/presentationml/2006/main">
  <p:tag name="AS_UNIQUEID" val="16"/>
</p:tagLst>
</file>

<file path=ppt/tags/tag369.xml><?xml version="1.0" encoding="utf-8"?>
<p:tagLst xmlns:p="http://schemas.openxmlformats.org/presentationml/2006/main">
  <p:tag name="AS_UNIQUEID" val="17"/>
</p:tagLst>
</file>

<file path=ppt/tags/tag37.xml><?xml version="1.0" encoding="utf-8"?>
<p:tagLst xmlns:p="http://schemas.openxmlformats.org/presentationml/2006/main">
  <p:tag name="AS_UNIQUEID" val="306"/>
</p:tagLst>
</file>

<file path=ppt/tags/tag370.xml><?xml version="1.0" encoding="utf-8"?>
<p:tagLst xmlns:p="http://schemas.openxmlformats.org/presentationml/2006/main">
  <p:tag name="AS_UNIQUEID" val="29"/>
</p:tagLst>
</file>

<file path=ppt/tags/tag371.xml><?xml version="1.0" encoding="utf-8"?>
<p:tagLst xmlns:p="http://schemas.openxmlformats.org/presentationml/2006/main">
  <p:tag name="AS_UNIQUEID" val="98"/>
</p:tagLst>
</file>

<file path=ppt/tags/tag372.xml><?xml version="1.0" encoding="utf-8"?>
<p:tagLst xmlns:p="http://schemas.openxmlformats.org/presentationml/2006/main">
  <p:tag name="AS_UNIQUEID" val="99"/>
</p:tagLst>
</file>

<file path=ppt/tags/tag373.xml><?xml version="1.0" encoding="utf-8"?>
<p:tagLst xmlns:p="http://schemas.openxmlformats.org/presentationml/2006/main">
  <p:tag name="AS_UNIQUEID" val="100"/>
</p:tagLst>
</file>

<file path=ppt/tags/tag374.xml><?xml version="1.0" encoding="utf-8"?>
<p:tagLst xmlns:p="http://schemas.openxmlformats.org/presentationml/2006/main">
  <p:tag name="AS_UNIQUEID" val="171"/>
</p:tagLst>
</file>

<file path=ppt/tags/tag375.xml><?xml version="1.0" encoding="utf-8"?>
<p:tagLst xmlns:p="http://schemas.openxmlformats.org/presentationml/2006/main">
  <p:tag name="AS_UNIQUEID" val="172"/>
</p:tagLst>
</file>

<file path=ppt/tags/tag376.xml><?xml version="1.0" encoding="utf-8"?>
<p:tagLst xmlns:p="http://schemas.openxmlformats.org/presentationml/2006/main">
  <p:tag name="AS_UNIQUEID" val="173"/>
</p:tagLst>
</file>

<file path=ppt/tags/tag377.xml><?xml version="1.0" encoding="utf-8"?>
<p:tagLst xmlns:p="http://schemas.openxmlformats.org/presentationml/2006/main">
  <p:tag name="AS_UNIQUEID" val="174"/>
</p:tagLst>
</file>

<file path=ppt/tags/tag378.xml><?xml version="1.0" encoding="utf-8"?>
<p:tagLst xmlns:p="http://schemas.openxmlformats.org/presentationml/2006/main">
  <p:tag name="AS_UNIQUEID" val="175"/>
</p:tagLst>
</file>

<file path=ppt/tags/tag379.xml><?xml version="1.0" encoding="utf-8"?>
<p:tagLst xmlns:p="http://schemas.openxmlformats.org/presentationml/2006/main">
  <p:tag name="AS_UNIQUEID" val="176"/>
</p:tagLst>
</file>

<file path=ppt/tags/tag38.xml><?xml version="1.0" encoding="utf-8"?>
<p:tagLst xmlns:p="http://schemas.openxmlformats.org/presentationml/2006/main">
  <p:tag name="AS_UNIQUEID" val="163"/>
</p:tagLst>
</file>

<file path=ppt/tags/tag380.xml><?xml version="1.0" encoding="utf-8"?>
<p:tagLst xmlns:p="http://schemas.openxmlformats.org/presentationml/2006/main">
  <p:tag name="AS_UNIQUEID" val="177"/>
</p:tagLst>
</file>

<file path=ppt/tags/tag381.xml><?xml version="1.0" encoding="utf-8"?>
<p:tagLst xmlns:p="http://schemas.openxmlformats.org/presentationml/2006/main">
  <p:tag name="AS_UNIQUEID" val="178"/>
</p:tagLst>
</file>

<file path=ppt/tags/tag382.xml><?xml version="1.0" encoding="utf-8"?>
<p:tagLst xmlns:p="http://schemas.openxmlformats.org/presentationml/2006/main">
  <p:tag name="AS_UNIQUEID" val="179"/>
</p:tagLst>
</file>

<file path=ppt/tags/tag383.xml><?xml version="1.0" encoding="utf-8"?>
<p:tagLst xmlns:p="http://schemas.openxmlformats.org/presentationml/2006/main">
  <p:tag name="AS_UNIQUEID" val="180"/>
</p:tagLst>
</file>

<file path=ppt/tags/tag384.xml><?xml version="1.0" encoding="utf-8"?>
<p:tagLst xmlns:p="http://schemas.openxmlformats.org/presentationml/2006/main">
  <p:tag name="AS_UNIQUEID" val="181"/>
</p:tagLst>
</file>

<file path=ppt/tags/tag385.xml><?xml version="1.0" encoding="utf-8"?>
<p:tagLst xmlns:p="http://schemas.openxmlformats.org/presentationml/2006/main">
  <p:tag name="AS_UNIQUEID" val="182"/>
</p:tagLst>
</file>

<file path=ppt/tags/tag386.xml><?xml version="1.0" encoding="utf-8"?>
<p:tagLst xmlns:p="http://schemas.openxmlformats.org/presentationml/2006/main">
  <p:tag name="AS_UNIQUEID" val="167"/>
</p:tagLst>
</file>

<file path=ppt/tags/tag387.xml><?xml version="1.0" encoding="utf-8"?>
<p:tagLst xmlns:p="http://schemas.openxmlformats.org/presentationml/2006/main">
  <p:tag name="AS_UNIQUEID" val="168"/>
</p:tagLst>
</file>

<file path=ppt/tags/tag388.xml><?xml version="1.0" encoding="utf-8"?>
<p:tagLst xmlns:p="http://schemas.openxmlformats.org/presentationml/2006/main">
  <p:tag name="AS_UNIQUEID" val="169"/>
</p:tagLst>
</file>

<file path=ppt/tags/tag389.xml><?xml version="1.0" encoding="utf-8"?>
<p:tagLst xmlns:p="http://schemas.openxmlformats.org/presentationml/2006/main">
  <p:tag name="AS_UNIQUEID" val="155"/>
</p:tagLst>
</file>

<file path=ppt/tags/tag39.xml><?xml version="1.0" encoding="utf-8"?>
<p:tagLst xmlns:p="http://schemas.openxmlformats.org/presentationml/2006/main">
  <p:tag name="AS_UNIQUEID" val="164"/>
</p:tagLst>
</file>

<file path=ppt/tags/tag390.xml><?xml version="1.0" encoding="utf-8"?>
<p:tagLst xmlns:p="http://schemas.openxmlformats.org/presentationml/2006/main">
  <p:tag name="AS_UNIQUEID" val="156"/>
</p:tagLst>
</file>

<file path=ppt/tags/tag391.xml><?xml version="1.0" encoding="utf-8"?>
<p:tagLst xmlns:p="http://schemas.openxmlformats.org/presentationml/2006/main">
  <p:tag name="AS_UNIQUEID" val="186"/>
</p:tagLst>
</file>

<file path=ppt/tags/tag392.xml><?xml version="1.0" encoding="utf-8"?>
<p:tagLst xmlns:p="http://schemas.openxmlformats.org/presentationml/2006/main">
  <p:tag name="AS_UNIQUEID" val="187"/>
</p:tagLst>
</file>

<file path=ppt/tags/tag393.xml><?xml version="1.0" encoding="utf-8"?>
<p:tagLst xmlns:p="http://schemas.openxmlformats.org/presentationml/2006/main">
  <p:tag name="AS_UNIQUEID" val="214"/>
</p:tagLst>
</file>

<file path=ppt/tags/tag394.xml><?xml version="1.0" encoding="utf-8"?>
<p:tagLst xmlns:p="http://schemas.openxmlformats.org/presentationml/2006/main">
  <p:tag name="AS_UNIQUEID" val="215"/>
</p:tagLst>
</file>

<file path=ppt/tags/tag395.xml><?xml version="1.0" encoding="utf-8"?>
<p:tagLst xmlns:p="http://schemas.openxmlformats.org/presentationml/2006/main">
  <p:tag name="AS_UNIQUEID" val="254"/>
</p:tagLst>
</file>

<file path=ppt/tags/tag396.xml><?xml version="1.0" encoding="utf-8"?>
<p:tagLst xmlns:p="http://schemas.openxmlformats.org/presentationml/2006/main">
  <p:tag name="AS_UNIQUEID" val="255"/>
</p:tagLst>
</file>

<file path=ppt/tags/tag397.xml><?xml version="1.0" encoding="utf-8"?>
<p:tagLst xmlns:p="http://schemas.openxmlformats.org/presentationml/2006/main">
  <p:tag name="AS_UNIQUEID" val="148"/>
</p:tagLst>
</file>

<file path=ppt/tags/tag398.xml><?xml version="1.0" encoding="utf-8"?>
<p:tagLst xmlns:p="http://schemas.openxmlformats.org/presentationml/2006/main">
  <p:tag name="AS_UNIQUEID" val="215"/>
</p:tagLst>
</file>

<file path=ppt/tags/tag399.xml><?xml version="1.0" encoding="utf-8"?>
<p:tagLst xmlns:p="http://schemas.openxmlformats.org/presentationml/2006/main">
  <p:tag name="AS_UNIQUEID" val="603"/>
</p:tagLst>
</file>

<file path=ppt/tags/tag4.xml><?xml version="1.0" encoding="utf-8"?>
<p:tagLst xmlns:p="http://schemas.openxmlformats.org/presentationml/2006/main">
  <p:tag name="AS_UNIQUEID" val="477"/>
</p:tagLst>
</file>

<file path=ppt/tags/tag40.xml><?xml version="1.0" encoding="utf-8"?>
<p:tagLst xmlns:p="http://schemas.openxmlformats.org/presentationml/2006/main">
  <p:tag name="AS_UNIQUEID" val="144"/>
</p:tagLst>
</file>

<file path=ppt/tags/tag400.xml><?xml version="1.0" encoding="utf-8"?>
<p:tagLst xmlns:p="http://schemas.openxmlformats.org/presentationml/2006/main">
  <p:tag name="AS_UNIQUEID" val="604"/>
</p:tagLst>
</file>

<file path=ppt/tags/tag401.xml><?xml version="1.0" encoding="utf-8"?>
<p:tagLst xmlns:p="http://schemas.openxmlformats.org/presentationml/2006/main">
  <p:tag name="AS_UNIQUEID" val="605"/>
</p:tagLst>
</file>

<file path=ppt/tags/tag402.xml><?xml version="1.0" encoding="utf-8"?>
<p:tagLst xmlns:p="http://schemas.openxmlformats.org/presentationml/2006/main">
  <p:tag name="AS_UNIQUEID" val="606"/>
</p:tagLst>
</file>

<file path=ppt/tags/tag403.xml><?xml version="1.0" encoding="utf-8"?>
<p:tagLst xmlns:p="http://schemas.openxmlformats.org/presentationml/2006/main">
  <p:tag name="AS_UNIQUEID" val="607"/>
</p:tagLst>
</file>

<file path=ppt/tags/tag404.xml><?xml version="1.0" encoding="utf-8"?>
<p:tagLst xmlns:p="http://schemas.openxmlformats.org/presentationml/2006/main">
  <p:tag name="AS_UNIQUEID" val="608"/>
</p:tagLst>
</file>

<file path=ppt/tags/tag405.xml><?xml version="1.0" encoding="utf-8"?>
<p:tagLst xmlns:p="http://schemas.openxmlformats.org/presentationml/2006/main">
  <p:tag name="AS_UNIQUEID" val="609"/>
</p:tagLst>
</file>

<file path=ppt/tags/tag406.xml><?xml version="1.0" encoding="utf-8"?>
<p:tagLst xmlns:p="http://schemas.openxmlformats.org/presentationml/2006/main">
  <p:tag name="AS_UNIQUEID" val="610"/>
</p:tagLst>
</file>

<file path=ppt/tags/tag407.xml><?xml version="1.0" encoding="utf-8"?>
<p:tagLst xmlns:p="http://schemas.openxmlformats.org/presentationml/2006/main">
  <p:tag name="AS_UNIQUEID" val="611"/>
</p:tagLst>
</file>

<file path=ppt/tags/tag408.xml><?xml version="1.0" encoding="utf-8"?>
<p:tagLst xmlns:p="http://schemas.openxmlformats.org/presentationml/2006/main">
  <p:tag name="AS_UNIQUEID" val="612"/>
</p:tagLst>
</file>

<file path=ppt/tags/tag409.xml><?xml version="1.0" encoding="utf-8"?>
<p:tagLst xmlns:p="http://schemas.openxmlformats.org/presentationml/2006/main">
  <p:tag name="AS_UNIQUEID" val="613"/>
</p:tagLst>
</file>

<file path=ppt/tags/tag41.xml><?xml version="1.0" encoding="utf-8"?>
<p:tagLst xmlns:p="http://schemas.openxmlformats.org/presentationml/2006/main">
  <p:tag name="AS_UNIQUEID" val="145"/>
</p:tagLst>
</file>

<file path=ppt/tags/tag410.xml><?xml version="1.0" encoding="utf-8"?>
<p:tagLst xmlns:p="http://schemas.openxmlformats.org/presentationml/2006/main">
  <p:tag name="AS_UNIQUEID" val="614"/>
</p:tagLst>
</file>

<file path=ppt/tags/tag411.xml><?xml version="1.0" encoding="utf-8"?>
<p:tagLst xmlns:p="http://schemas.openxmlformats.org/presentationml/2006/main">
  <p:tag name="AS_UNIQUEID" val="615"/>
</p:tagLst>
</file>

<file path=ppt/tags/tag412.xml><?xml version="1.0" encoding="utf-8"?>
<p:tagLst xmlns:p="http://schemas.openxmlformats.org/presentationml/2006/main">
  <p:tag name="AS_UNIQUEID" val="616"/>
</p:tagLst>
</file>

<file path=ppt/tags/tag413.xml><?xml version="1.0" encoding="utf-8"?>
<p:tagLst xmlns:p="http://schemas.openxmlformats.org/presentationml/2006/main">
  <p:tag name="AS_UNIQUEID" val="617"/>
</p:tagLst>
</file>

<file path=ppt/tags/tag414.xml><?xml version="1.0" encoding="utf-8"?>
<p:tagLst xmlns:p="http://schemas.openxmlformats.org/presentationml/2006/main">
  <p:tag name="AS_UNIQUEID" val="618"/>
</p:tagLst>
</file>

<file path=ppt/tags/tag415.xml><?xml version="1.0" encoding="utf-8"?>
<p:tagLst xmlns:p="http://schemas.openxmlformats.org/presentationml/2006/main">
  <p:tag name="AS_UNIQUEID" val="144"/>
</p:tagLst>
</file>

<file path=ppt/tags/tag416.xml><?xml version="1.0" encoding="utf-8"?>
<p:tagLst xmlns:p="http://schemas.openxmlformats.org/presentationml/2006/main">
  <p:tag name="AS_UNIQUEID" val="145"/>
</p:tagLst>
</file>

<file path=ppt/tags/tag417.xml><?xml version="1.0" encoding="utf-8"?>
<p:tagLst xmlns:p="http://schemas.openxmlformats.org/presentationml/2006/main">
  <p:tag name="AS_UNIQUEID" val="146"/>
</p:tagLst>
</file>

<file path=ppt/tags/tag418.xml><?xml version="1.0" encoding="utf-8"?>
<p:tagLst xmlns:p="http://schemas.openxmlformats.org/presentationml/2006/main">
  <p:tag name="AS_UNIQUEID" val="224"/>
</p:tagLst>
</file>

<file path=ppt/tags/tag419.xml><?xml version="1.0" encoding="utf-8"?>
<p:tagLst xmlns:p="http://schemas.openxmlformats.org/presentationml/2006/main">
  <p:tag name="AS_UNIQUEID" val="219"/>
</p:tagLst>
</file>

<file path=ppt/tags/tag42.xml><?xml version="1.0" encoding="utf-8"?>
<p:tagLst xmlns:p="http://schemas.openxmlformats.org/presentationml/2006/main">
  <p:tag name="AS_UNIQUEID" val="146"/>
</p:tagLst>
</file>

<file path=ppt/tags/tag420.xml><?xml version="1.0" encoding="utf-8"?>
<p:tagLst xmlns:p="http://schemas.openxmlformats.org/presentationml/2006/main">
  <p:tag name="AS_UNIQUEID" val="220"/>
</p:tagLst>
</file>

<file path=ppt/tags/tag421.xml><?xml version="1.0" encoding="utf-8"?>
<p:tagLst xmlns:p="http://schemas.openxmlformats.org/presentationml/2006/main">
  <p:tag name="AS_UNIQUEID" val="221"/>
</p:tagLst>
</file>

<file path=ppt/tags/tag422.xml><?xml version="1.0" encoding="utf-8"?>
<p:tagLst xmlns:p="http://schemas.openxmlformats.org/presentationml/2006/main">
  <p:tag name="AS_UNIQUEID" val="215"/>
</p:tagLst>
</file>

<file path=ppt/tags/tag423.xml><?xml version="1.0" encoding="utf-8"?>
<p:tagLst xmlns:p="http://schemas.openxmlformats.org/presentationml/2006/main">
  <p:tag name="AS_UNIQUEID" val="155"/>
</p:tagLst>
</file>

<file path=ppt/tags/tag424.xml><?xml version="1.0" encoding="utf-8"?>
<p:tagLst xmlns:p="http://schemas.openxmlformats.org/presentationml/2006/main">
  <p:tag name="AS_UNIQUEID" val="156"/>
</p:tagLst>
</file>

<file path=ppt/tags/tag425.xml><?xml version="1.0" encoding="utf-8"?>
<p:tagLst xmlns:p="http://schemas.openxmlformats.org/presentationml/2006/main">
  <p:tag name="AS_UNIQUEID" val="186"/>
</p:tagLst>
</file>

<file path=ppt/tags/tag426.xml><?xml version="1.0" encoding="utf-8"?>
<p:tagLst xmlns:p="http://schemas.openxmlformats.org/presentationml/2006/main">
  <p:tag name="AS_UNIQUEID" val="187"/>
</p:tagLst>
</file>

<file path=ppt/tags/tag427.xml><?xml version="1.0" encoding="utf-8"?>
<p:tagLst xmlns:p="http://schemas.openxmlformats.org/presentationml/2006/main">
  <p:tag name="AS_UNIQUEID" val="214"/>
</p:tagLst>
</file>

<file path=ppt/tags/tag428.xml><?xml version="1.0" encoding="utf-8"?>
<p:tagLst xmlns:p="http://schemas.openxmlformats.org/presentationml/2006/main">
  <p:tag name="AS_UNIQUEID" val="148"/>
</p:tagLst>
</file>

<file path=ppt/tags/tag429.xml><?xml version="1.0" encoding="utf-8"?>
<p:tagLst xmlns:p="http://schemas.openxmlformats.org/presentationml/2006/main">
  <p:tag name="AS_UNIQUEID" val="623"/>
</p:tagLst>
</file>

<file path=ppt/tags/tag43.xml><?xml version="1.0" encoding="utf-8"?>
<p:tagLst xmlns:p="http://schemas.openxmlformats.org/presentationml/2006/main">
  <p:tag name="AS_UNIQUEID" val="148"/>
</p:tagLst>
</file>

<file path=ppt/tags/tag430.xml><?xml version="1.0" encoding="utf-8"?>
<p:tagLst xmlns:p="http://schemas.openxmlformats.org/presentationml/2006/main">
  <p:tag name="AS_UNIQUEID" val="624"/>
</p:tagLst>
</file>

<file path=ppt/tags/tag431.xml><?xml version="1.0" encoding="utf-8"?>
<p:tagLst xmlns:p="http://schemas.openxmlformats.org/presentationml/2006/main">
  <p:tag name="AS_UNIQUEID" val="625"/>
</p:tagLst>
</file>

<file path=ppt/tags/tag432.xml><?xml version="1.0" encoding="utf-8"?>
<p:tagLst xmlns:p="http://schemas.openxmlformats.org/presentationml/2006/main">
  <p:tag name="AS_UNIQUEID" val="626"/>
</p:tagLst>
</file>

<file path=ppt/tags/tag433.xml><?xml version="1.0" encoding="utf-8"?>
<p:tagLst xmlns:p="http://schemas.openxmlformats.org/presentationml/2006/main">
  <p:tag name="AS_UNIQUEID" val="627"/>
</p:tagLst>
</file>

<file path=ppt/tags/tag434.xml><?xml version="1.0" encoding="utf-8"?>
<p:tagLst xmlns:p="http://schemas.openxmlformats.org/presentationml/2006/main">
  <p:tag name="AS_UNIQUEID" val="628"/>
</p:tagLst>
</file>

<file path=ppt/tags/tag435.xml><?xml version="1.0" encoding="utf-8"?>
<p:tagLst xmlns:p="http://schemas.openxmlformats.org/presentationml/2006/main">
  <p:tag name="AS_UNIQUEID" val="629"/>
</p:tagLst>
</file>

<file path=ppt/tags/tag436.xml><?xml version="1.0" encoding="utf-8"?>
<p:tagLst xmlns:p="http://schemas.openxmlformats.org/presentationml/2006/main">
  <p:tag name="AS_UNIQUEID" val="630"/>
</p:tagLst>
</file>

<file path=ppt/tags/tag437.xml><?xml version="1.0" encoding="utf-8"?>
<p:tagLst xmlns:p="http://schemas.openxmlformats.org/presentationml/2006/main">
  <p:tag name="AS_UNIQUEID" val="214"/>
</p:tagLst>
</file>

<file path=ppt/tags/tag438.xml><?xml version="1.0" encoding="utf-8"?>
<p:tagLst xmlns:p="http://schemas.openxmlformats.org/presentationml/2006/main">
  <p:tag name="AS_UNIQUEID" val="215"/>
</p:tagLst>
</file>

<file path=ppt/tags/tag439.xml><?xml version="1.0" encoding="utf-8"?>
<p:tagLst xmlns:p="http://schemas.openxmlformats.org/presentationml/2006/main">
  <p:tag name="AS_UNIQUEID" val="631"/>
</p:tagLst>
</file>

<file path=ppt/tags/tag44.xml><?xml version="1.0" encoding="utf-8"?>
<p:tagLst xmlns:p="http://schemas.openxmlformats.org/presentationml/2006/main">
  <p:tag name="AS_UNIQUEID" val="155"/>
</p:tagLst>
</file>

<file path=ppt/tags/tag440.xml><?xml version="1.0" encoding="utf-8"?>
<p:tagLst xmlns:p="http://schemas.openxmlformats.org/presentationml/2006/main">
  <p:tag name="AS_UNIQUEID" val="632"/>
</p:tagLst>
</file>

<file path=ppt/tags/tag441.xml><?xml version="1.0" encoding="utf-8"?>
<p:tagLst xmlns:p="http://schemas.openxmlformats.org/presentationml/2006/main">
  <p:tag name="AS_UNIQUEID" val="633"/>
</p:tagLst>
</file>

<file path=ppt/tags/tag442.xml><?xml version="1.0" encoding="utf-8"?>
<p:tagLst xmlns:p="http://schemas.openxmlformats.org/presentationml/2006/main">
  <p:tag name="AS_UNIQUEID" val="634"/>
</p:tagLst>
</file>

<file path=ppt/tags/tag443.xml><?xml version="1.0" encoding="utf-8"?>
<p:tagLst xmlns:p="http://schemas.openxmlformats.org/presentationml/2006/main">
  <p:tag name="AS_UNIQUEID" val="635"/>
</p:tagLst>
</file>

<file path=ppt/tags/tag444.xml><?xml version="1.0" encoding="utf-8"?>
<p:tagLst xmlns:p="http://schemas.openxmlformats.org/presentationml/2006/main">
  <p:tag name="AS_UNIQUEID" val="636"/>
</p:tagLst>
</file>

<file path=ppt/tags/tag445.xml><?xml version="1.0" encoding="utf-8"?>
<p:tagLst xmlns:p="http://schemas.openxmlformats.org/presentationml/2006/main">
  <p:tag name="AS_UNIQUEID" val="637"/>
</p:tagLst>
</file>

<file path=ppt/tags/tag446.xml><?xml version="1.0" encoding="utf-8"?>
<p:tagLst xmlns:p="http://schemas.openxmlformats.org/presentationml/2006/main">
  <p:tag name="AS_UNIQUEID" val="638"/>
</p:tagLst>
</file>

<file path=ppt/tags/tag447.xml><?xml version="1.0" encoding="utf-8"?>
<p:tagLst xmlns:p="http://schemas.openxmlformats.org/presentationml/2006/main">
  <p:tag name="AS_UNIQUEID" val="639"/>
</p:tagLst>
</file>

<file path=ppt/tags/tag448.xml><?xml version="1.0" encoding="utf-8"?>
<p:tagLst xmlns:p="http://schemas.openxmlformats.org/presentationml/2006/main">
  <p:tag name="AS_UNIQUEID" val="640"/>
</p:tagLst>
</file>

<file path=ppt/tags/tag449.xml><?xml version="1.0" encoding="utf-8"?>
<p:tagLst xmlns:p="http://schemas.openxmlformats.org/presentationml/2006/main">
  <p:tag name="AS_UNIQUEID" val="641"/>
</p:tagLst>
</file>

<file path=ppt/tags/tag45.xml><?xml version="1.0" encoding="utf-8"?>
<p:tagLst xmlns:p="http://schemas.openxmlformats.org/presentationml/2006/main">
  <p:tag name="AS_UNIQUEID" val="156"/>
</p:tagLst>
</file>

<file path=ppt/tags/tag450.xml><?xml version="1.0" encoding="utf-8"?>
<p:tagLst xmlns:p="http://schemas.openxmlformats.org/presentationml/2006/main">
  <p:tag name="AS_UNIQUEID" val="642"/>
</p:tagLst>
</file>

<file path=ppt/tags/tag451.xml><?xml version="1.0" encoding="utf-8"?>
<p:tagLst xmlns:p="http://schemas.openxmlformats.org/presentationml/2006/main">
  <p:tag name="AS_UNIQUEID" val="643"/>
</p:tagLst>
</file>

<file path=ppt/tags/tag452.xml><?xml version="1.0" encoding="utf-8"?>
<p:tagLst xmlns:p="http://schemas.openxmlformats.org/presentationml/2006/main">
  <p:tag name="AS_UNIQUEID" val="644"/>
</p:tagLst>
</file>

<file path=ppt/tags/tag453.xml><?xml version="1.0" encoding="utf-8"?>
<p:tagLst xmlns:p="http://schemas.openxmlformats.org/presentationml/2006/main">
  <p:tag name="AS_UNIQUEID" val="144"/>
</p:tagLst>
</file>

<file path=ppt/tags/tag454.xml><?xml version="1.0" encoding="utf-8"?>
<p:tagLst xmlns:p="http://schemas.openxmlformats.org/presentationml/2006/main">
  <p:tag name="AS_UNIQUEID" val="145"/>
</p:tagLst>
</file>

<file path=ppt/tags/tag455.xml><?xml version="1.0" encoding="utf-8"?>
<p:tagLst xmlns:p="http://schemas.openxmlformats.org/presentationml/2006/main">
  <p:tag name="AS_UNIQUEID" val="146"/>
</p:tagLst>
</file>

<file path=ppt/tags/tag456.xml><?xml version="1.0" encoding="utf-8"?>
<p:tagLst xmlns:p="http://schemas.openxmlformats.org/presentationml/2006/main">
  <p:tag name="AS_UNIQUEID" val="473"/>
</p:tagLst>
</file>

<file path=ppt/tags/tag457.xml><?xml version="1.0" encoding="utf-8"?>
<p:tagLst xmlns:p="http://schemas.openxmlformats.org/presentationml/2006/main">
  <p:tag name="AS_UNIQUEID" val="465"/>
</p:tagLst>
</file>

<file path=ppt/tags/tag458.xml><?xml version="1.0" encoding="utf-8"?>
<p:tagLst xmlns:p="http://schemas.openxmlformats.org/presentationml/2006/main">
  <p:tag name="AS_UNIQUEID" val="465"/>
</p:tagLst>
</file>

<file path=ppt/tags/tag459.xml><?xml version="1.0" encoding="utf-8"?>
<p:tagLst xmlns:p="http://schemas.openxmlformats.org/presentationml/2006/main">
  <p:tag name="AS_UNIQUEID" val="148"/>
</p:tagLst>
</file>

<file path=ppt/tags/tag46.xml><?xml version="1.0" encoding="utf-8"?>
<p:tagLst xmlns:p="http://schemas.openxmlformats.org/presentationml/2006/main">
  <p:tag name="AS_UNIQUEID" val="186"/>
</p:tagLst>
</file>

<file path=ppt/tags/tag460.xml><?xml version="1.0" encoding="utf-8"?>
<p:tagLst xmlns:p="http://schemas.openxmlformats.org/presentationml/2006/main">
  <p:tag name="AS_UNIQUEID" val="155"/>
</p:tagLst>
</file>

<file path=ppt/tags/tag461.xml><?xml version="1.0" encoding="utf-8"?>
<p:tagLst xmlns:p="http://schemas.openxmlformats.org/presentationml/2006/main">
  <p:tag name="AS_UNIQUEID" val="156"/>
</p:tagLst>
</file>

<file path=ppt/tags/tag462.xml><?xml version="1.0" encoding="utf-8"?>
<p:tagLst xmlns:p="http://schemas.openxmlformats.org/presentationml/2006/main">
  <p:tag name="AS_UNIQUEID" val="155"/>
</p:tagLst>
</file>

<file path=ppt/tags/tag463.xml><?xml version="1.0" encoding="utf-8"?>
<p:tagLst xmlns:p="http://schemas.openxmlformats.org/presentationml/2006/main">
  <p:tag name="AS_UNIQUEID" val="156"/>
</p:tagLst>
</file>

<file path=ppt/tags/tag464.xml><?xml version="1.0" encoding="utf-8"?>
<p:tagLst xmlns:p="http://schemas.openxmlformats.org/presentationml/2006/main">
  <p:tag name="AS_UNIQUEID" val="377"/>
</p:tagLst>
</file>

<file path=ppt/tags/tag465.xml><?xml version="1.0" encoding="utf-8"?>
<p:tagLst xmlns:p="http://schemas.openxmlformats.org/presentationml/2006/main">
  <p:tag name="AS_UNIQUEID" val="378"/>
</p:tagLst>
</file>

<file path=ppt/tags/tag466.xml><?xml version="1.0" encoding="utf-8"?>
<p:tagLst xmlns:p="http://schemas.openxmlformats.org/presentationml/2006/main">
  <p:tag name="AS_UNIQUEID" val="20"/>
</p:tagLst>
</file>

<file path=ppt/tags/tag467.xml><?xml version="1.0" encoding="utf-8"?>
<p:tagLst xmlns:p="http://schemas.openxmlformats.org/presentationml/2006/main">
  <p:tag name="AS_UNIQUEID" val="21"/>
</p:tagLst>
</file>

<file path=ppt/tags/tag468.xml><?xml version="1.0" encoding="utf-8"?>
<p:tagLst xmlns:p="http://schemas.openxmlformats.org/presentationml/2006/main">
  <p:tag name="AS_UNIQUEID" val="378"/>
</p:tagLst>
</file>

<file path=ppt/tags/tag469.xml><?xml version="1.0" encoding="utf-8"?>
<p:tagLst xmlns:p="http://schemas.openxmlformats.org/presentationml/2006/main">
  <p:tag name="AS_UNIQUEID" val="20"/>
</p:tagLst>
</file>

<file path=ppt/tags/tag47.xml><?xml version="1.0" encoding="utf-8"?>
<p:tagLst xmlns:p="http://schemas.openxmlformats.org/presentationml/2006/main">
  <p:tag name="AS_UNIQUEID" val="187"/>
</p:tagLst>
</file>

<file path=ppt/tags/tag470.xml><?xml version="1.0" encoding="utf-8"?>
<p:tagLst xmlns:p="http://schemas.openxmlformats.org/presentationml/2006/main">
  <p:tag name="AS_UNIQUEID" val="144"/>
</p:tagLst>
</file>

<file path=ppt/tags/tag471.xml><?xml version="1.0" encoding="utf-8"?>
<p:tagLst xmlns:p="http://schemas.openxmlformats.org/presentationml/2006/main">
  <p:tag name="AS_UNIQUEID" val="145"/>
</p:tagLst>
</file>

<file path=ppt/tags/tag472.xml><?xml version="1.0" encoding="utf-8"?>
<p:tagLst xmlns:p="http://schemas.openxmlformats.org/presentationml/2006/main">
  <p:tag name="AS_UNIQUEID" val="146"/>
</p:tagLst>
</file>

<file path=ppt/tags/tag473.xml><?xml version="1.0" encoding="utf-8"?>
<p:tagLst xmlns:p="http://schemas.openxmlformats.org/presentationml/2006/main">
  <p:tag name="AS_UNIQUEID" val="148"/>
</p:tagLst>
</file>

<file path=ppt/tags/tag474.xml><?xml version="1.0" encoding="utf-8"?>
<p:tagLst xmlns:p="http://schemas.openxmlformats.org/presentationml/2006/main">
  <p:tag name="AS_UNIQUEID" val="155"/>
</p:tagLst>
</file>

<file path=ppt/tags/tag475.xml><?xml version="1.0" encoding="utf-8"?>
<p:tagLst xmlns:p="http://schemas.openxmlformats.org/presentationml/2006/main">
  <p:tag name="AS_UNIQUEID" val="156"/>
</p:tagLst>
</file>

<file path=ppt/tags/tag476.xml><?xml version="1.0" encoding="utf-8"?>
<p:tagLst xmlns:p="http://schemas.openxmlformats.org/presentationml/2006/main">
  <p:tag name="AS_UNIQUEID" val="377"/>
</p:tagLst>
</file>

<file path=ppt/tags/tag477.xml><?xml version="1.0" encoding="utf-8"?>
<p:tagLst xmlns:p="http://schemas.openxmlformats.org/presentationml/2006/main">
  <p:tag name="AS_UNIQUEID" val="378"/>
</p:tagLst>
</file>

<file path=ppt/tags/tag478.xml><?xml version="1.0" encoding="utf-8"?>
<p:tagLst xmlns:p="http://schemas.openxmlformats.org/presentationml/2006/main">
  <p:tag name="AS_UNIQUEID" val="649"/>
</p:tagLst>
</file>

<file path=ppt/tags/tag479.xml><?xml version="1.0" encoding="utf-8"?>
<p:tagLst xmlns:p="http://schemas.openxmlformats.org/presentationml/2006/main">
  <p:tag name="AS_UNIQUEID" val="144"/>
</p:tagLst>
</file>

<file path=ppt/tags/tag48.xml><?xml version="1.0" encoding="utf-8"?>
<p:tagLst xmlns:p="http://schemas.openxmlformats.org/presentationml/2006/main">
  <p:tag name="AS_UNIQUEID" val="214"/>
</p:tagLst>
</file>

<file path=ppt/tags/tag480.xml><?xml version="1.0" encoding="utf-8"?>
<p:tagLst xmlns:p="http://schemas.openxmlformats.org/presentationml/2006/main">
  <p:tag name="AS_UNIQUEID" val="145"/>
</p:tagLst>
</file>

<file path=ppt/tags/tag481.xml><?xml version="1.0" encoding="utf-8"?>
<p:tagLst xmlns:p="http://schemas.openxmlformats.org/presentationml/2006/main">
  <p:tag name="AS_UNIQUEID" val="146"/>
</p:tagLst>
</file>

<file path=ppt/tags/tag482.xml><?xml version="1.0" encoding="utf-8"?>
<p:tagLst xmlns:p="http://schemas.openxmlformats.org/presentationml/2006/main">
  <p:tag name="AS_UNIQUEID" val="148"/>
</p:tagLst>
</file>

<file path=ppt/tags/tag483.xml><?xml version="1.0" encoding="utf-8"?>
<p:tagLst xmlns:p="http://schemas.openxmlformats.org/presentationml/2006/main">
  <p:tag name="AS_UNIQUEID" val="155"/>
</p:tagLst>
</file>

<file path=ppt/tags/tag484.xml><?xml version="1.0" encoding="utf-8"?>
<p:tagLst xmlns:p="http://schemas.openxmlformats.org/presentationml/2006/main">
  <p:tag name="AS_UNIQUEID" val="156"/>
</p:tagLst>
</file>

<file path=ppt/tags/tag485.xml><?xml version="1.0" encoding="utf-8"?>
<p:tagLst xmlns:p="http://schemas.openxmlformats.org/presentationml/2006/main">
  <p:tag name="AS_UNIQUEID" val="155"/>
</p:tagLst>
</file>

<file path=ppt/tags/tag486.xml><?xml version="1.0" encoding="utf-8"?>
<p:tagLst xmlns:p="http://schemas.openxmlformats.org/presentationml/2006/main">
  <p:tag name="AS_UNIQUEID" val="156"/>
</p:tagLst>
</file>

<file path=ppt/tags/tag487.xml><?xml version="1.0" encoding="utf-8"?>
<p:tagLst xmlns:p="http://schemas.openxmlformats.org/presentationml/2006/main">
  <p:tag name="AS_UNIQUEID" val="377"/>
</p:tagLst>
</file>

<file path=ppt/tags/tag488.xml><?xml version="1.0" encoding="utf-8"?>
<p:tagLst xmlns:p="http://schemas.openxmlformats.org/presentationml/2006/main">
  <p:tag name="AS_UNIQUEID" val="378"/>
</p:tagLst>
</file>

<file path=ppt/tags/tag489.xml><?xml version="1.0" encoding="utf-8"?>
<p:tagLst xmlns:p="http://schemas.openxmlformats.org/presentationml/2006/main">
  <p:tag name="AS_UNIQUEID" val="20"/>
</p:tagLst>
</file>

<file path=ppt/tags/tag49.xml><?xml version="1.0" encoding="utf-8"?>
<p:tagLst xmlns:p="http://schemas.openxmlformats.org/presentationml/2006/main">
  <p:tag name="AS_UNIQUEID" val="215"/>
</p:tagLst>
</file>

<file path=ppt/tags/tag490.xml><?xml version="1.0" encoding="utf-8"?>
<p:tagLst xmlns:p="http://schemas.openxmlformats.org/presentationml/2006/main">
  <p:tag name="AS_UNIQUEID" val="21"/>
</p:tagLst>
</file>

<file path=ppt/tags/tag491.xml><?xml version="1.0" encoding="utf-8"?>
<p:tagLst xmlns:p="http://schemas.openxmlformats.org/presentationml/2006/main">
  <p:tag name="AS_UNIQUEID" val="652"/>
  <p:tag name="KSO_WM_UNIT_TABLE_BEAUTIFY" val="smartTable{9376956f-bcbe-476b-8c7c-9cae291cdb69}"/>
  <p:tag name="TABLE_ENDDRAG_ORIGIN_RECT" val="847*44"/>
  <p:tag name="TABLE_ENDDRAG_RECT" val="111*96*847*44"/>
</p:tagLst>
</file>

<file path=ppt/tags/tag492.xml><?xml version="1.0" encoding="utf-8"?>
<p:tagLst xmlns:p="http://schemas.openxmlformats.org/presentationml/2006/main">
  <p:tag name="AS_UNIQUEID" val="653"/>
  <p:tag name="KSO_WM_UNIT_TABLE_BEAUTIFY" val="smartTable{b871ab2e-20d0-46b8-bb34-bb484cc11d7f}"/>
  <p:tag name="TABLE_ENDDRAG_ORIGIN_RECT" val="847*66"/>
  <p:tag name="TABLE_ENDDRAG_RECT" val="111*227*847*66"/>
</p:tagLst>
</file>

<file path=ppt/tags/tag493.xml><?xml version="1.0" encoding="utf-8"?>
<p:tagLst xmlns:p="http://schemas.openxmlformats.org/presentationml/2006/main">
  <p:tag name="AS_UNIQUEID" val="654"/>
  <p:tag name="KSO_WM_UNIT_TABLE_BEAUTIFY" val="smartTable{fd17c09c-43c6-4f0d-a5b5-1593e18190bd}"/>
  <p:tag name="TABLE_ENDDRAG_ORIGIN_RECT" val="847*135"/>
  <p:tag name="TABLE_ENDDRAG_RECT" val="111*312*847*136"/>
</p:tagLst>
</file>

<file path=ppt/tags/tag494.xml><?xml version="1.0" encoding="utf-8"?>
<p:tagLst xmlns:p="http://schemas.openxmlformats.org/presentationml/2006/main">
  <p:tag name="AS_UNIQUEID" val="144"/>
</p:tagLst>
</file>

<file path=ppt/tags/tag495.xml><?xml version="1.0" encoding="utf-8"?>
<p:tagLst xmlns:p="http://schemas.openxmlformats.org/presentationml/2006/main">
  <p:tag name="AS_UNIQUEID" val="145"/>
</p:tagLst>
</file>

<file path=ppt/tags/tag496.xml><?xml version="1.0" encoding="utf-8"?>
<p:tagLst xmlns:p="http://schemas.openxmlformats.org/presentationml/2006/main">
  <p:tag name="AS_UNIQUEID" val="146"/>
</p:tagLst>
</file>

<file path=ppt/tags/tag497.xml><?xml version="1.0" encoding="utf-8"?>
<p:tagLst xmlns:p="http://schemas.openxmlformats.org/presentationml/2006/main">
  <p:tag name="AS_UNIQUEID" val="657"/>
</p:tagLst>
</file>

<file path=ppt/tags/tag498.xml><?xml version="1.0" encoding="utf-8"?>
<p:tagLst xmlns:p="http://schemas.openxmlformats.org/presentationml/2006/main">
  <p:tag name="AS_UNIQUEID" val="156"/>
</p:tagLst>
</file>

<file path=ppt/tags/tag499.xml><?xml version="1.0" encoding="utf-8"?>
<p:tagLst xmlns:p="http://schemas.openxmlformats.org/presentationml/2006/main">
  <p:tag name="AS_UNIQUEID" val="658"/>
</p:tagLst>
</file>

<file path=ppt/tags/tag5.xml><?xml version="1.0" encoding="utf-8"?>
<p:tagLst xmlns:p="http://schemas.openxmlformats.org/presentationml/2006/main">
  <p:tag name="AS_UNIQUEID" val="478"/>
</p:tagLst>
</file>

<file path=ppt/tags/tag50.xml><?xml version="1.0" encoding="utf-8"?>
<p:tagLst xmlns:p="http://schemas.openxmlformats.org/presentationml/2006/main">
  <p:tag name="AS_UNIQUEID" val="254"/>
</p:tagLst>
</file>

<file path=ppt/tags/tag500.xml><?xml version="1.0" encoding="utf-8"?>
<p:tagLst xmlns:p="http://schemas.openxmlformats.org/presentationml/2006/main">
  <p:tag name="AS_UNIQUEID" val="148"/>
</p:tagLst>
</file>

<file path=ppt/tags/tag501.xml><?xml version="1.0" encoding="utf-8"?>
<p:tagLst xmlns:p="http://schemas.openxmlformats.org/presentationml/2006/main">
  <p:tag name="AS_UNIQUEID" val="155"/>
</p:tagLst>
</file>

<file path=ppt/tags/tag502.xml><?xml version="1.0" encoding="utf-8"?>
<p:tagLst xmlns:p="http://schemas.openxmlformats.org/presentationml/2006/main">
  <p:tag name="AS_UNIQUEID" val="156"/>
</p:tagLst>
</file>

<file path=ppt/tags/tag503.xml><?xml version="1.0" encoding="utf-8"?>
<p:tagLst xmlns:p="http://schemas.openxmlformats.org/presentationml/2006/main">
  <p:tag name="AS_UNIQUEID" val="659"/>
  <p:tag name="KSO_WM_UNIT_PLACING_PICTURE_USER_VIEWPORT" val="{&quot;height&quot;:6403,&quot;width&quot;:12774}"/>
</p:tagLst>
</file>

<file path=ppt/tags/tag504.xml><?xml version="1.0" encoding="utf-8"?>
<p:tagLst xmlns:p="http://schemas.openxmlformats.org/presentationml/2006/main">
  <p:tag name="AS_UNIQUEID" val="155"/>
</p:tagLst>
</file>

<file path=ppt/tags/tag505.xml><?xml version="1.0" encoding="utf-8"?>
<p:tagLst xmlns:p="http://schemas.openxmlformats.org/presentationml/2006/main">
  <p:tag name="AS_UNIQUEID" val="660"/>
</p:tagLst>
</file>

<file path=ppt/tags/tag506.xml><?xml version="1.0" encoding="utf-8"?>
<p:tagLst xmlns:p="http://schemas.openxmlformats.org/presentationml/2006/main">
  <p:tag name="AS_UNIQUEID" val="156"/>
</p:tagLst>
</file>

<file path=ppt/tags/tag507.xml><?xml version="1.0" encoding="utf-8"?>
<p:tagLst xmlns:p="http://schemas.openxmlformats.org/presentationml/2006/main">
  <p:tag name="AS_UNIQUEID" val="661"/>
  <p:tag name="KSO_WM_UNIT_PLACING_PICTURE_USER_VIEWPORT" val="{&quot;height&quot;:5543.44094488189,&quot;width&quot;:7478.604724409449}"/>
</p:tagLst>
</file>

<file path=ppt/tags/tag508.xml><?xml version="1.0" encoding="utf-8"?>
<p:tagLst xmlns:p="http://schemas.openxmlformats.org/presentationml/2006/main">
  <p:tag name="AS_UNIQUEID" val="662"/>
</p:tagLst>
</file>

<file path=ppt/tags/tag509.xml><?xml version="1.0" encoding="utf-8"?>
<p:tagLst xmlns:p="http://schemas.openxmlformats.org/presentationml/2006/main">
  <p:tag name="AS_UNIQUEID" val="663"/>
</p:tagLst>
</file>

<file path=ppt/tags/tag51.xml><?xml version="1.0" encoding="utf-8"?>
<p:tagLst xmlns:p="http://schemas.openxmlformats.org/presentationml/2006/main">
  <p:tag name="AS_UNIQUEID" val="255"/>
</p:tagLst>
</file>

<file path=ppt/tags/tag510.xml><?xml version="1.0" encoding="utf-8"?>
<p:tagLst xmlns:p="http://schemas.openxmlformats.org/presentationml/2006/main">
  <p:tag name="AS_UNIQUEID" val="155"/>
</p:tagLst>
</file>

<file path=ppt/tags/tag511.xml><?xml version="1.0" encoding="utf-8"?>
<p:tagLst xmlns:p="http://schemas.openxmlformats.org/presentationml/2006/main">
  <p:tag name="AS_UNIQUEID" val="155"/>
</p:tagLst>
</file>

<file path=ppt/tags/tag512.xml><?xml version="1.0" encoding="utf-8"?>
<p:tagLst xmlns:p="http://schemas.openxmlformats.org/presentationml/2006/main">
  <p:tag name="AS_UNIQUEID" val="156"/>
</p:tagLst>
</file>

<file path=ppt/tags/tag513.xml><?xml version="1.0" encoding="utf-8"?>
<p:tagLst xmlns:p="http://schemas.openxmlformats.org/presentationml/2006/main">
  <p:tag name="AS_UNIQUEID" val="144"/>
</p:tagLst>
</file>

<file path=ppt/tags/tag514.xml><?xml version="1.0" encoding="utf-8"?>
<p:tagLst xmlns:p="http://schemas.openxmlformats.org/presentationml/2006/main">
  <p:tag name="AS_UNIQUEID" val="145"/>
</p:tagLst>
</file>

<file path=ppt/tags/tag515.xml><?xml version="1.0" encoding="utf-8"?>
<p:tagLst xmlns:p="http://schemas.openxmlformats.org/presentationml/2006/main">
  <p:tag name="AS_UNIQUEID" val="146"/>
</p:tagLst>
</file>

<file path=ppt/tags/tag516.xml><?xml version="1.0" encoding="utf-8"?>
<p:tagLst xmlns:p="http://schemas.openxmlformats.org/presentationml/2006/main">
  <p:tag name="AS_UNIQUEID" val="148"/>
</p:tagLst>
</file>

<file path=ppt/tags/tag517.xml><?xml version="1.0" encoding="utf-8"?>
<p:tagLst xmlns:p="http://schemas.openxmlformats.org/presentationml/2006/main">
  <p:tag name="AS_UNIQUEID" val="155"/>
</p:tagLst>
</file>

<file path=ppt/tags/tag518.xml><?xml version="1.0" encoding="utf-8"?>
<p:tagLst xmlns:p="http://schemas.openxmlformats.org/presentationml/2006/main">
  <p:tag name="AS_UNIQUEID" val="156"/>
</p:tagLst>
</file>

<file path=ppt/tags/tag519.xml><?xml version="1.0" encoding="utf-8"?>
<p:tagLst xmlns:p="http://schemas.openxmlformats.org/presentationml/2006/main">
  <p:tag name="AS_UNIQUEID" val="31"/>
</p:tagLst>
</file>

<file path=ppt/tags/tag52.xml><?xml version="1.0" encoding="utf-8"?>
<p:tagLst xmlns:p="http://schemas.openxmlformats.org/presentationml/2006/main">
  <p:tag name="AS_UNIQUEID" val="305"/>
</p:tagLst>
</file>

<file path=ppt/tags/tag520.xml><?xml version="1.0" encoding="utf-8"?>
<p:tagLst xmlns:p="http://schemas.openxmlformats.org/presentationml/2006/main">
  <p:tag name="AS_UNIQUEID" val="30"/>
</p:tagLst>
</file>

<file path=ppt/tags/tag521.xml><?xml version="1.0" encoding="utf-8"?>
<p:tagLst xmlns:p="http://schemas.openxmlformats.org/presentationml/2006/main">
  <p:tag name="AS_UNIQUEID" val="666"/>
</p:tagLst>
</file>

<file path=ppt/tags/tag522.xml><?xml version="1.0" encoding="utf-8"?>
<p:tagLst xmlns:p="http://schemas.openxmlformats.org/presentationml/2006/main">
  <p:tag name="AS_UNIQUEID" val="61"/>
</p:tagLst>
</file>

<file path=ppt/tags/tag523.xml><?xml version="1.0" encoding="utf-8"?>
<p:tagLst xmlns:p="http://schemas.openxmlformats.org/presentationml/2006/main">
  <p:tag name="AS_UNIQUEID" val="62"/>
</p:tagLst>
</file>

<file path=ppt/tags/tag524.xml><?xml version="1.0" encoding="utf-8"?>
<p:tagLst xmlns:p="http://schemas.openxmlformats.org/presentationml/2006/main">
  <p:tag name="AS_UNIQUEID" val="63"/>
</p:tagLst>
</file>

<file path=ppt/tags/tag525.xml><?xml version="1.0" encoding="utf-8"?>
<p:tagLst xmlns:p="http://schemas.openxmlformats.org/presentationml/2006/main">
  <p:tag name="AS_UNIQUEID" val="64"/>
</p:tagLst>
</file>

<file path=ppt/tags/tag526.xml><?xml version="1.0" encoding="utf-8"?>
<p:tagLst xmlns:p="http://schemas.openxmlformats.org/presentationml/2006/main">
  <p:tag name="AS_UNIQUEID" val="65"/>
</p:tagLst>
</file>

<file path=ppt/tags/tag527.xml><?xml version="1.0" encoding="utf-8"?>
<p:tagLst xmlns:p="http://schemas.openxmlformats.org/presentationml/2006/main">
  <p:tag name="AS_UNIQUEID" val="66"/>
</p:tagLst>
</file>

<file path=ppt/tags/tag528.xml><?xml version="1.0" encoding="utf-8"?>
<p:tagLst xmlns:p="http://schemas.openxmlformats.org/presentationml/2006/main">
  <p:tag name="AS_UNIQUEID" val="155"/>
</p:tagLst>
</file>

<file path=ppt/tags/tag529.xml><?xml version="1.0" encoding="utf-8"?>
<p:tagLst xmlns:p="http://schemas.openxmlformats.org/presentationml/2006/main">
  <p:tag name="AS_UNIQUEID" val="144"/>
</p:tagLst>
</file>

<file path=ppt/tags/tag53.xml><?xml version="1.0" encoding="utf-8"?>
<p:tagLst xmlns:p="http://schemas.openxmlformats.org/presentationml/2006/main">
  <p:tag name="AS_UNIQUEID" val="306"/>
</p:tagLst>
</file>

<file path=ppt/tags/tag530.xml><?xml version="1.0" encoding="utf-8"?>
<p:tagLst xmlns:p="http://schemas.openxmlformats.org/presentationml/2006/main">
  <p:tag name="AS_UNIQUEID" val="145"/>
</p:tagLst>
</file>

<file path=ppt/tags/tag531.xml><?xml version="1.0" encoding="utf-8"?>
<p:tagLst xmlns:p="http://schemas.openxmlformats.org/presentationml/2006/main">
  <p:tag name="AS_UNIQUEID" val="146"/>
</p:tagLst>
</file>

<file path=ppt/tags/tag532.xml><?xml version="1.0" encoding="utf-8"?>
<p:tagLst xmlns:p="http://schemas.openxmlformats.org/presentationml/2006/main">
  <p:tag name="AS_UNIQUEID" val="131"/>
</p:tagLst>
</file>

<file path=ppt/tags/tag533.xml><?xml version="1.0" encoding="utf-8"?>
<p:tagLst xmlns:p="http://schemas.openxmlformats.org/presentationml/2006/main">
  <p:tag name="AS_UNIQUEID" val="155"/>
</p:tagLst>
</file>

<file path=ppt/tags/tag534.xml><?xml version="1.0" encoding="utf-8"?>
<p:tagLst xmlns:p="http://schemas.openxmlformats.org/presentationml/2006/main">
  <p:tag name="AS_UNIQUEID" val="156"/>
</p:tagLst>
</file>

<file path=ppt/tags/tag535.xml><?xml version="1.0" encoding="utf-8"?>
<p:tagLst xmlns:p="http://schemas.openxmlformats.org/presentationml/2006/main">
  <p:tag name="AS_UNIQUEID" val="254"/>
</p:tagLst>
</file>

<file path=ppt/tags/tag536.xml><?xml version="1.0" encoding="utf-8"?>
<p:tagLst xmlns:p="http://schemas.openxmlformats.org/presentationml/2006/main">
  <p:tag name="AS_UNIQUEID" val="255"/>
</p:tagLst>
</file>

<file path=ppt/tags/tag537.xml><?xml version="1.0" encoding="utf-8"?>
<p:tagLst xmlns:p="http://schemas.openxmlformats.org/presentationml/2006/main">
  <p:tag name="AS_UNIQUEID" val="305"/>
</p:tagLst>
</file>

<file path=ppt/tags/tag538.xml><?xml version="1.0" encoding="utf-8"?>
<p:tagLst xmlns:p="http://schemas.openxmlformats.org/presentationml/2006/main">
  <p:tag name="AS_UNIQUEID" val="306"/>
</p:tagLst>
</file>

<file path=ppt/tags/tag539.xml><?xml version="1.0" encoding="utf-8"?>
<p:tagLst xmlns:p="http://schemas.openxmlformats.org/presentationml/2006/main">
  <p:tag name="AS_UNIQUEID" val="669"/>
</p:tagLst>
</file>

<file path=ppt/tags/tag54.xml><?xml version="1.0" encoding="utf-8"?>
<p:tagLst xmlns:p="http://schemas.openxmlformats.org/presentationml/2006/main">
  <p:tag name="AS_UNIQUEID" val="163"/>
</p:tagLst>
</file>

<file path=ppt/tags/tag540.xml><?xml version="1.0" encoding="utf-8"?>
<p:tagLst xmlns:p="http://schemas.openxmlformats.org/presentationml/2006/main">
  <p:tag name="AS_UNIQUEID" val="74"/>
</p:tagLst>
</file>

<file path=ppt/tags/tag541.xml><?xml version="1.0" encoding="utf-8"?>
<p:tagLst xmlns:p="http://schemas.openxmlformats.org/presentationml/2006/main">
  <p:tag name="AS_UNIQUEID" val="75"/>
</p:tagLst>
</file>

<file path=ppt/tags/tag542.xml><?xml version="1.0" encoding="utf-8"?>
<p:tagLst xmlns:p="http://schemas.openxmlformats.org/presentationml/2006/main">
  <p:tag name="AS_UNIQUEID" val="670"/>
</p:tagLst>
</file>

<file path=ppt/tags/tag543.xml><?xml version="1.0" encoding="utf-8"?>
<p:tagLst xmlns:p="http://schemas.openxmlformats.org/presentationml/2006/main">
  <p:tag name="AS_UNIQUEID" val="86"/>
</p:tagLst>
</file>

<file path=ppt/tags/tag544.xml><?xml version="1.0" encoding="utf-8"?>
<p:tagLst xmlns:p="http://schemas.openxmlformats.org/presentationml/2006/main">
  <p:tag name="AS_UNIQUEID" val="87"/>
</p:tagLst>
</file>

<file path=ppt/tags/tag545.xml><?xml version="1.0" encoding="utf-8"?>
<p:tagLst xmlns:p="http://schemas.openxmlformats.org/presentationml/2006/main">
  <p:tag name="AS_UNIQUEID" val="30"/>
</p:tagLst>
</file>

<file path=ppt/tags/tag546.xml><?xml version="1.0" encoding="utf-8"?>
<p:tagLst xmlns:p="http://schemas.openxmlformats.org/presentationml/2006/main">
  <p:tag name="AS_UNIQUEID" val="30"/>
</p:tagLst>
</file>

<file path=ppt/tags/tag547.xml><?xml version="1.0" encoding="utf-8"?>
<p:tagLst xmlns:p="http://schemas.openxmlformats.org/presentationml/2006/main">
  <p:tag name="AS_UNIQUEID" val="289"/>
</p:tagLst>
</file>

<file path=ppt/tags/tag548.xml><?xml version="1.0" encoding="utf-8"?>
<p:tagLst xmlns:p="http://schemas.openxmlformats.org/presentationml/2006/main">
  <p:tag name="AS_UNIQUEID" val="148"/>
</p:tagLst>
</file>

<file path=ppt/tags/tag549.xml><?xml version="1.0" encoding="utf-8"?>
<p:tagLst xmlns:p="http://schemas.openxmlformats.org/presentationml/2006/main">
  <p:tag name="AS_UNIQUEID" val="144"/>
</p:tagLst>
</file>

<file path=ppt/tags/tag55.xml><?xml version="1.0" encoding="utf-8"?>
<p:tagLst xmlns:p="http://schemas.openxmlformats.org/presentationml/2006/main">
  <p:tag name="AS_UNIQUEID" val="164"/>
</p:tagLst>
</file>

<file path=ppt/tags/tag550.xml><?xml version="1.0" encoding="utf-8"?>
<p:tagLst xmlns:p="http://schemas.openxmlformats.org/presentationml/2006/main">
  <p:tag name="AS_UNIQUEID" val="145"/>
</p:tagLst>
</file>

<file path=ppt/tags/tag551.xml><?xml version="1.0" encoding="utf-8"?>
<p:tagLst xmlns:p="http://schemas.openxmlformats.org/presentationml/2006/main">
  <p:tag name="AS_UNIQUEID" val="146"/>
</p:tagLst>
</file>

<file path=ppt/tags/tag552.xml><?xml version="1.0" encoding="utf-8"?>
<p:tagLst xmlns:p="http://schemas.openxmlformats.org/presentationml/2006/main">
  <p:tag name="AS_UNIQUEID" val="153"/>
  <p:tag name="KSO_WM_UNIT_TABLE_BEAUTIFY" val="smartTable{166cc41d-6e31-4005-8b57-41f3b1bd59e8}"/>
  <p:tag name="TABLE_ENDDRAG_ORIGIN_RECT" val="833*205"/>
  <p:tag name="TABLE_ENDDRAG_RECT" val="48*100*833*205"/>
</p:tagLst>
</file>

<file path=ppt/tags/tag553.xml><?xml version="1.0" encoding="utf-8"?>
<p:tagLst xmlns:p="http://schemas.openxmlformats.org/presentationml/2006/main">
  <p:tag name="AS_UNIQUEID" val="154"/>
</p:tagLst>
</file>

<file path=ppt/tags/tag554.xml><?xml version="1.0" encoding="utf-8"?>
<p:tagLst xmlns:p="http://schemas.openxmlformats.org/presentationml/2006/main">
  <p:tag name="AS_UNIQUEID" val="155"/>
</p:tagLst>
</file>

<file path=ppt/tags/tag555.xml><?xml version="1.0" encoding="utf-8"?>
<p:tagLst xmlns:p="http://schemas.openxmlformats.org/presentationml/2006/main">
  <p:tag name="AS_UNIQUEID" val="148"/>
</p:tagLst>
</file>

<file path=ppt/tags/tag556.xml><?xml version="1.0" encoding="utf-8"?>
<p:tagLst xmlns:p="http://schemas.openxmlformats.org/presentationml/2006/main">
  <p:tag name="AS_UNIQUEID" val="148"/>
</p:tagLst>
</file>

<file path=ppt/tags/tag557.xml><?xml version="1.0" encoding="utf-8"?>
<p:tagLst xmlns:p="http://schemas.openxmlformats.org/presentationml/2006/main">
  <p:tag name="AS_UNIQUEID" val="149"/>
</p:tagLst>
</file>

<file path=ppt/tags/tag558.xml><?xml version="1.0" encoding="utf-8"?>
<p:tagLst xmlns:p="http://schemas.openxmlformats.org/presentationml/2006/main">
  <p:tag name="AS_UNIQUEID" val="150"/>
</p:tagLst>
</file>

<file path=ppt/tags/tag559.xml><?xml version="1.0" encoding="utf-8"?>
<p:tagLst xmlns:p="http://schemas.openxmlformats.org/presentationml/2006/main">
  <p:tag name="AS_UNIQUEID" val="148"/>
</p:tagLst>
</file>

<file path=ppt/tags/tag56.xml><?xml version="1.0" encoding="utf-8"?>
<p:tagLst xmlns:p="http://schemas.openxmlformats.org/presentationml/2006/main">
  <p:tag name="AS_UNIQUEID" val="144"/>
</p:tagLst>
</file>

<file path=ppt/tags/tag560.xml><?xml version="1.0" encoding="utf-8"?>
<p:tagLst xmlns:p="http://schemas.openxmlformats.org/presentationml/2006/main">
  <p:tag name="AS_UNIQUEID" val="155"/>
</p:tagLst>
</file>

<file path=ppt/tags/tag561.xml><?xml version="1.0" encoding="utf-8"?>
<p:tagLst xmlns:p="http://schemas.openxmlformats.org/presentationml/2006/main">
  <p:tag name="AS_UNIQUEID" val="156"/>
</p:tagLst>
</file>

<file path=ppt/tags/tag562.xml><?xml version="1.0" encoding="utf-8"?>
<p:tagLst xmlns:p="http://schemas.openxmlformats.org/presentationml/2006/main">
  <p:tag name="AS_UNIQUEID" val="186"/>
</p:tagLst>
</file>

<file path=ppt/tags/tag563.xml><?xml version="1.0" encoding="utf-8"?>
<p:tagLst xmlns:p="http://schemas.openxmlformats.org/presentationml/2006/main">
  <p:tag name="AS_UNIQUEID" val="187"/>
</p:tagLst>
</file>

<file path=ppt/tags/tag564.xml><?xml version="1.0" encoding="utf-8"?>
<p:tagLst xmlns:p="http://schemas.openxmlformats.org/presentationml/2006/main">
  <p:tag name="AS_UNIQUEID" val="214"/>
</p:tagLst>
</file>

<file path=ppt/tags/tag565.xml><?xml version="1.0" encoding="utf-8"?>
<p:tagLst xmlns:p="http://schemas.openxmlformats.org/presentationml/2006/main">
  <p:tag name="AS_UNIQUEID" val="215"/>
</p:tagLst>
</file>

<file path=ppt/tags/tag566.xml><?xml version="1.0" encoding="utf-8"?>
<p:tagLst xmlns:p="http://schemas.openxmlformats.org/presentationml/2006/main">
  <p:tag name="AS_UNIQUEID" val="254"/>
</p:tagLst>
</file>

<file path=ppt/tags/tag567.xml><?xml version="1.0" encoding="utf-8"?>
<p:tagLst xmlns:p="http://schemas.openxmlformats.org/presentationml/2006/main">
  <p:tag name="AS_UNIQUEID" val="255"/>
</p:tagLst>
</file>

<file path=ppt/tags/tag568.xml><?xml version="1.0" encoding="utf-8"?>
<p:tagLst xmlns:p="http://schemas.openxmlformats.org/presentationml/2006/main">
  <p:tag name="AS_UNIQUEID" val="153"/>
  <p:tag name="KSO_WM_UNIT_TABLE_BEAUTIFY" val="smartTable{166cc41d-6e31-4005-8b57-41f3b1bd59e8}"/>
  <p:tag name="TABLE_ENDDRAG_ORIGIN_RECT" val="935*243"/>
  <p:tag name="TABLE_ENDDRAG_RECT" val="23*278*935*243"/>
</p:tagLst>
</file>

<file path=ppt/tags/tag569.xml><?xml version="1.0" encoding="utf-8"?>
<p:tagLst xmlns:p="http://schemas.openxmlformats.org/presentationml/2006/main">
  <p:tag name="AS_UNIQUEID" val="675"/>
</p:tagLst>
</file>

<file path=ppt/tags/tag57.xml><?xml version="1.0" encoding="utf-8"?>
<p:tagLst xmlns:p="http://schemas.openxmlformats.org/presentationml/2006/main">
  <p:tag name="AS_UNIQUEID" val="145"/>
</p:tagLst>
</file>

<file path=ppt/tags/tag570.xml><?xml version="1.0" encoding="utf-8"?>
<p:tagLst xmlns:p="http://schemas.openxmlformats.org/presentationml/2006/main">
  <p:tag name="AS_UNIQUEID" val="124"/>
</p:tagLst>
</file>

<file path=ppt/tags/tag571.xml><?xml version="1.0" encoding="utf-8"?>
<p:tagLst xmlns:p="http://schemas.openxmlformats.org/presentationml/2006/main">
  <p:tag name="AS_UNIQUEID" val="158"/>
</p:tagLst>
</file>

<file path=ppt/tags/tag572.xml><?xml version="1.0" encoding="utf-8"?>
<p:tagLst xmlns:p="http://schemas.openxmlformats.org/presentationml/2006/main">
  <p:tag name="AS_UNIQUEID" val="229"/>
</p:tagLst>
</file>

<file path=ppt/tags/tag573.xml><?xml version="1.0" encoding="utf-8"?>
<p:tagLst xmlns:p="http://schemas.openxmlformats.org/presentationml/2006/main">
  <p:tag name="AS_UNIQUEID" val="144"/>
</p:tagLst>
</file>

<file path=ppt/tags/tag574.xml><?xml version="1.0" encoding="utf-8"?>
<p:tagLst xmlns:p="http://schemas.openxmlformats.org/presentationml/2006/main">
  <p:tag name="AS_UNIQUEID" val="145"/>
</p:tagLst>
</file>

<file path=ppt/tags/tag575.xml><?xml version="1.0" encoding="utf-8"?>
<p:tagLst xmlns:p="http://schemas.openxmlformats.org/presentationml/2006/main">
  <p:tag name="AS_UNIQUEID" val="146"/>
</p:tagLst>
</file>

<file path=ppt/tags/tag576.xml><?xml version="1.0" encoding="utf-8"?>
<p:tagLst xmlns:p="http://schemas.openxmlformats.org/presentationml/2006/main">
  <p:tag name="AS_UNIQUEID" val="148"/>
</p:tagLst>
</file>

<file path=ppt/tags/tag577.xml><?xml version="1.0" encoding="utf-8"?>
<p:tagLst xmlns:p="http://schemas.openxmlformats.org/presentationml/2006/main">
  <p:tag name="AS_UNIQUEID" val="153"/>
  <p:tag name="KSO_WM_UNIT_TABLE_BEAUTIFY" val="smartTable{166cc41d-6e31-4005-8b57-41f3b1bd59e8}"/>
  <p:tag name="TABLE_ENDDRAG_ORIGIN_RECT" val="935*243"/>
  <p:tag name="TABLE_ENDDRAG_RECT" val="23*278*935*243"/>
</p:tagLst>
</file>

<file path=ppt/tags/tag578.xml><?xml version="1.0" encoding="utf-8"?>
<p:tagLst xmlns:p="http://schemas.openxmlformats.org/presentationml/2006/main">
  <p:tag name="AS_UNIQUEID" val="144"/>
</p:tagLst>
</file>

<file path=ppt/tags/tag579.xml><?xml version="1.0" encoding="utf-8"?>
<p:tagLst xmlns:p="http://schemas.openxmlformats.org/presentationml/2006/main">
  <p:tag name="AS_UNIQUEID" val="145"/>
</p:tagLst>
</file>

<file path=ppt/tags/tag58.xml><?xml version="1.0" encoding="utf-8"?>
<p:tagLst xmlns:p="http://schemas.openxmlformats.org/presentationml/2006/main">
  <p:tag name="AS_UNIQUEID" val="146"/>
</p:tagLst>
</file>

<file path=ppt/tags/tag580.xml><?xml version="1.0" encoding="utf-8"?>
<p:tagLst xmlns:p="http://schemas.openxmlformats.org/presentationml/2006/main">
  <p:tag name="AS_UNIQUEID" val="146"/>
</p:tagLst>
</file>

<file path=ppt/tags/tag581.xml><?xml version="1.0" encoding="utf-8"?>
<p:tagLst xmlns:p="http://schemas.openxmlformats.org/presentationml/2006/main">
  <p:tag name="AS_UNIQUEID" val="148"/>
</p:tagLst>
</file>

<file path=ppt/tags/tag582.xml><?xml version="1.0" encoding="utf-8"?>
<p:tagLst xmlns:p="http://schemas.openxmlformats.org/presentationml/2006/main">
  <p:tag name="AS_UNIQUEID" val="155"/>
</p:tagLst>
</file>

<file path=ppt/tags/tag583.xml><?xml version="1.0" encoding="utf-8"?>
<p:tagLst xmlns:p="http://schemas.openxmlformats.org/presentationml/2006/main">
  <p:tag name="AS_UNIQUEID" val="156"/>
</p:tagLst>
</file>

<file path=ppt/tags/tag584.xml><?xml version="1.0" encoding="utf-8"?>
<p:tagLst xmlns:p="http://schemas.openxmlformats.org/presentationml/2006/main">
  <p:tag name="AS_UNIQUEID" val="186"/>
</p:tagLst>
</file>

<file path=ppt/tags/tag585.xml><?xml version="1.0" encoding="utf-8"?>
<p:tagLst xmlns:p="http://schemas.openxmlformats.org/presentationml/2006/main">
  <p:tag name="AS_UNIQUEID" val="187"/>
</p:tagLst>
</file>

<file path=ppt/tags/tag586.xml><?xml version="1.0" encoding="utf-8"?>
<p:tagLst xmlns:p="http://schemas.openxmlformats.org/presentationml/2006/main">
  <p:tag name="AS_UNIQUEID" val="214"/>
</p:tagLst>
</file>

<file path=ppt/tags/tag587.xml><?xml version="1.0" encoding="utf-8"?>
<p:tagLst xmlns:p="http://schemas.openxmlformats.org/presentationml/2006/main">
  <p:tag name="AS_UNIQUEID" val="215"/>
</p:tagLst>
</file>

<file path=ppt/tags/tag588.xml><?xml version="1.0" encoding="utf-8"?>
<p:tagLst xmlns:p="http://schemas.openxmlformats.org/presentationml/2006/main">
  <p:tag name="AS_UNIQUEID" val="254"/>
</p:tagLst>
</file>

<file path=ppt/tags/tag589.xml><?xml version="1.0" encoding="utf-8"?>
<p:tagLst xmlns:p="http://schemas.openxmlformats.org/presentationml/2006/main">
  <p:tag name="AS_UNIQUEID" val="255"/>
</p:tagLst>
</file>

<file path=ppt/tags/tag59.xml><?xml version="1.0" encoding="utf-8"?>
<p:tagLst xmlns:p="http://schemas.openxmlformats.org/presentationml/2006/main">
  <p:tag name="AS_UNIQUEID" val="148"/>
</p:tagLst>
</file>

<file path=ppt/tags/tag590.xml><?xml version="1.0" encoding="utf-8"?>
<p:tagLst xmlns:p="http://schemas.openxmlformats.org/presentationml/2006/main">
  <p:tag name="AS_UNIQUEID" val="44"/>
</p:tagLst>
</file>

<file path=ppt/tags/tag591.xml><?xml version="1.0" encoding="utf-8"?>
<p:tagLst xmlns:p="http://schemas.openxmlformats.org/presentationml/2006/main">
  <p:tag name="AS_UNIQUEID" val="186"/>
</p:tagLst>
</file>

<file path=ppt/tags/tag592.xml><?xml version="1.0" encoding="utf-8"?>
<p:tagLst xmlns:p="http://schemas.openxmlformats.org/presentationml/2006/main">
  <p:tag name="AS_UNIQUEID" val="680"/>
</p:tagLst>
</file>

<file path=ppt/tags/tag593.xml><?xml version="1.0" encoding="utf-8"?>
<p:tagLst xmlns:p="http://schemas.openxmlformats.org/presentationml/2006/main">
  <p:tag name="AS_UNIQUEID" val="682"/>
</p:tagLst>
</file>

<file path=ppt/tags/tag594.xml><?xml version="1.0" encoding="utf-8"?>
<p:tagLst xmlns:p="http://schemas.openxmlformats.org/presentationml/2006/main">
  <p:tag name="AS_UNIQUEID" val="378"/>
</p:tagLst>
</file>

<file path=ppt/tags/tag595.xml><?xml version="1.0" encoding="utf-8"?>
<p:tagLst xmlns:p="http://schemas.openxmlformats.org/presentationml/2006/main">
  <p:tag name="AS_UNIQUEID" val="20"/>
</p:tagLst>
</file>

<file path=ppt/tags/tag596.xml><?xml version="1.0" encoding="utf-8"?>
<p:tagLst xmlns:p="http://schemas.openxmlformats.org/presentationml/2006/main">
  <p:tag name="AS_UNIQUEID" val="144"/>
</p:tagLst>
</file>

<file path=ppt/tags/tag597.xml><?xml version="1.0" encoding="utf-8"?>
<p:tagLst xmlns:p="http://schemas.openxmlformats.org/presentationml/2006/main">
  <p:tag name="AS_UNIQUEID" val="145"/>
</p:tagLst>
</file>

<file path=ppt/tags/tag598.xml><?xml version="1.0" encoding="utf-8"?>
<p:tagLst xmlns:p="http://schemas.openxmlformats.org/presentationml/2006/main">
  <p:tag name="AS_UNIQUEID" val="146"/>
</p:tagLst>
</file>

<file path=ppt/tags/tag599.xml><?xml version="1.0" encoding="utf-8"?>
<p:tagLst xmlns:p="http://schemas.openxmlformats.org/presentationml/2006/main">
  <p:tag name="AS_UNIQUEID" val="153"/>
  <p:tag name="KSO_WM_UNIT_TABLE_BEAUTIFY" val="smartTable{166cc41d-6e31-4005-8b57-41f3b1bd59e8}"/>
  <p:tag name="TABLE_ENDDRAG_ORIGIN_RECT" val="935*243"/>
  <p:tag name="TABLE_ENDDRAG_RECT" val="23*278*935*243"/>
</p:tagLst>
</file>

<file path=ppt/tags/tag6.xml><?xml version="1.0" encoding="utf-8"?>
<p:tagLst xmlns:p="http://schemas.openxmlformats.org/presentationml/2006/main">
  <p:tag name="AS_UNIQUEID" val="479"/>
</p:tagLst>
</file>

<file path=ppt/tags/tag60.xml><?xml version="1.0" encoding="utf-8"?>
<p:tagLst xmlns:p="http://schemas.openxmlformats.org/presentationml/2006/main">
  <p:tag name="AS_UNIQUEID" val="155"/>
</p:tagLst>
</file>

<file path=ppt/tags/tag600.xml><?xml version="1.0" encoding="utf-8"?>
<p:tagLst xmlns:p="http://schemas.openxmlformats.org/presentationml/2006/main">
  <p:tag name="AS_UNIQUEID" val="148"/>
</p:tagLst>
</file>

<file path=ppt/tags/tag601.xml><?xml version="1.0" encoding="utf-8"?>
<p:tagLst xmlns:p="http://schemas.openxmlformats.org/presentationml/2006/main">
  <p:tag name="AS_UNIQUEID" val="144"/>
</p:tagLst>
</file>

<file path=ppt/tags/tag602.xml><?xml version="1.0" encoding="utf-8"?>
<p:tagLst xmlns:p="http://schemas.openxmlformats.org/presentationml/2006/main">
  <p:tag name="AS_UNIQUEID" val="145"/>
</p:tagLst>
</file>

<file path=ppt/tags/tag603.xml><?xml version="1.0" encoding="utf-8"?>
<p:tagLst xmlns:p="http://schemas.openxmlformats.org/presentationml/2006/main">
  <p:tag name="AS_UNIQUEID" val="146"/>
</p:tagLst>
</file>

<file path=ppt/tags/tag604.xml><?xml version="1.0" encoding="utf-8"?>
<p:tagLst xmlns:p="http://schemas.openxmlformats.org/presentationml/2006/main">
  <p:tag name="AS_UNIQUEID" val="482"/>
</p:tagLst>
</file>

<file path=ppt/tags/tag605.xml><?xml version="1.0" encoding="utf-8"?>
<p:tagLst xmlns:p="http://schemas.openxmlformats.org/presentationml/2006/main">
  <p:tag name="AS_UNIQUEID" val="483"/>
</p:tagLst>
</file>

<file path=ppt/tags/tag606.xml><?xml version="1.0" encoding="utf-8"?>
<p:tagLst xmlns:p="http://schemas.openxmlformats.org/presentationml/2006/main">
  <p:tag name="AS_UNIQUEID" val="484"/>
</p:tagLst>
</file>

<file path=ppt/tags/tag607.xml><?xml version="1.0" encoding="utf-8"?>
<p:tagLst xmlns:p="http://schemas.openxmlformats.org/presentationml/2006/main">
  <p:tag name="AS_UNIQUEID" val="485"/>
</p:tagLst>
</file>

<file path=ppt/tags/tag608.xml><?xml version="1.0" encoding="utf-8"?>
<p:tagLst xmlns:p="http://schemas.openxmlformats.org/presentationml/2006/main">
  <p:tag name="AS_UNIQUEID" val="486"/>
</p:tagLst>
</file>

<file path=ppt/tags/tag609.xml><?xml version="1.0" encoding="utf-8"?>
<p:tagLst xmlns:p="http://schemas.openxmlformats.org/presentationml/2006/main">
  <p:tag name="AS_UNIQUEID" val="487"/>
</p:tagLst>
</file>

<file path=ppt/tags/tag61.xml><?xml version="1.0" encoding="utf-8"?>
<p:tagLst xmlns:p="http://schemas.openxmlformats.org/presentationml/2006/main">
  <p:tag name="AS_UNIQUEID" val="156"/>
</p:tagLst>
</file>

<file path=ppt/tags/tag62.xml><?xml version="1.0" encoding="utf-8"?>
<p:tagLst xmlns:p="http://schemas.openxmlformats.org/presentationml/2006/main">
  <p:tag name="AS_UNIQUEID" val="186"/>
</p:tagLst>
</file>

<file path=ppt/tags/tag63.xml><?xml version="1.0" encoding="utf-8"?>
<p:tagLst xmlns:p="http://schemas.openxmlformats.org/presentationml/2006/main">
  <p:tag name="AS_UNIQUEID" val="187"/>
</p:tagLst>
</file>

<file path=ppt/tags/tag64.xml><?xml version="1.0" encoding="utf-8"?>
<p:tagLst xmlns:p="http://schemas.openxmlformats.org/presentationml/2006/main">
  <p:tag name="AS_UNIQUEID" val="215"/>
</p:tagLst>
</file>

<file path=ppt/tags/tag65.xml><?xml version="1.0" encoding="utf-8"?>
<p:tagLst xmlns:p="http://schemas.openxmlformats.org/presentationml/2006/main">
  <p:tag name="AS_UNIQUEID" val="163"/>
</p:tagLst>
</file>

<file path=ppt/tags/tag66.xml><?xml version="1.0" encoding="utf-8"?>
<p:tagLst xmlns:p="http://schemas.openxmlformats.org/presentationml/2006/main">
  <p:tag name="AS_UNIQUEID" val="164"/>
</p:tagLst>
</file>

<file path=ppt/tags/tag67.xml><?xml version="1.0" encoding="utf-8"?>
<p:tagLst xmlns:p="http://schemas.openxmlformats.org/presentationml/2006/main">
  <p:tag name="AS_UNIQUEID" val="498"/>
</p:tagLst>
</file>

<file path=ppt/tags/tag68.xml><?xml version="1.0" encoding="utf-8"?>
<p:tagLst xmlns:p="http://schemas.openxmlformats.org/presentationml/2006/main">
  <p:tag name="AS_UNIQUEID" val="499"/>
</p:tagLst>
</file>

<file path=ppt/tags/tag69.xml><?xml version="1.0" encoding="utf-8"?>
<p:tagLst xmlns:p="http://schemas.openxmlformats.org/presentationml/2006/main">
  <p:tag name="AS_UNIQUEID" val="500"/>
</p:tagLst>
</file>

<file path=ppt/tags/tag7.xml><?xml version="1.0" encoding="utf-8"?>
<p:tagLst xmlns:p="http://schemas.openxmlformats.org/presentationml/2006/main">
  <p:tag name="AS_UNIQUEID" val="480"/>
</p:tagLst>
</file>

<file path=ppt/tags/tag70.xml><?xml version="1.0" encoding="utf-8"?>
<p:tagLst xmlns:p="http://schemas.openxmlformats.org/presentationml/2006/main">
  <p:tag name="AS_UNIQUEID" val="501"/>
</p:tagLst>
</file>

<file path=ppt/tags/tag71.xml><?xml version="1.0" encoding="utf-8"?>
<p:tagLst xmlns:p="http://schemas.openxmlformats.org/presentationml/2006/main">
  <p:tag name="AS_UNIQUEID" val="215"/>
</p:tagLst>
</file>

<file path=ppt/tags/tag72.xml><?xml version="1.0" encoding="utf-8"?>
<p:tagLst xmlns:p="http://schemas.openxmlformats.org/presentationml/2006/main">
  <p:tag name="AS_UNIQUEID" val="183"/>
</p:tagLst>
</file>

<file path=ppt/tags/tag73.xml><?xml version="1.0" encoding="utf-8"?>
<p:tagLst xmlns:p="http://schemas.openxmlformats.org/presentationml/2006/main">
  <p:tag name="AS_UNIQUEID" val="144"/>
</p:tagLst>
</file>

<file path=ppt/tags/tag74.xml><?xml version="1.0" encoding="utf-8"?>
<p:tagLst xmlns:p="http://schemas.openxmlformats.org/presentationml/2006/main">
  <p:tag name="AS_UNIQUEID" val="145"/>
</p:tagLst>
</file>

<file path=ppt/tags/tag75.xml><?xml version="1.0" encoding="utf-8"?>
<p:tagLst xmlns:p="http://schemas.openxmlformats.org/presentationml/2006/main">
  <p:tag name="AS_UNIQUEID" val="146"/>
</p:tagLst>
</file>

<file path=ppt/tags/tag76.xml><?xml version="1.0" encoding="utf-8"?>
<p:tagLst xmlns:p="http://schemas.openxmlformats.org/presentationml/2006/main">
  <p:tag name="AS_UNIQUEID" val="148"/>
</p:tagLst>
</file>

<file path=ppt/tags/tag77.xml><?xml version="1.0" encoding="utf-8"?>
<p:tagLst xmlns:p="http://schemas.openxmlformats.org/presentationml/2006/main">
  <p:tag name="AS_UNIQUEID" val="155"/>
</p:tagLst>
</file>

<file path=ppt/tags/tag78.xml><?xml version="1.0" encoding="utf-8"?>
<p:tagLst xmlns:p="http://schemas.openxmlformats.org/presentationml/2006/main">
  <p:tag name="AS_UNIQUEID" val="156"/>
</p:tagLst>
</file>

<file path=ppt/tags/tag79.xml><?xml version="1.0" encoding="utf-8"?>
<p:tagLst xmlns:p="http://schemas.openxmlformats.org/presentationml/2006/main">
  <p:tag name="AS_UNIQUEID" val="186"/>
</p:tagLst>
</file>

<file path=ppt/tags/tag8.xml><?xml version="1.0" encoding="utf-8"?>
<p:tagLst xmlns:p="http://schemas.openxmlformats.org/presentationml/2006/main">
  <p:tag name="AS_UNIQUEID" val="148"/>
</p:tagLst>
</file>

<file path=ppt/tags/tag80.xml><?xml version="1.0" encoding="utf-8"?>
<p:tagLst xmlns:p="http://schemas.openxmlformats.org/presentationml/2006/main">
  <p:tag name="AS_UNIQUEID" val="187"/>
</p:tagLst>
</file>

<file path=ppt/tags/tag81.xml><?xml version="1.0" encoding="utf-8"?>
<p:tagLst xmlns:p="http://schemas.openxmlformats.org/presentationml/2006/main">
  <p:tag name="AS_UNIQUEID" val="214"/>
</p:tagLst>
</file>

<file path=ppt/tags/tag82.xml><?xml version="1.0" encoding="utf-8"?>
<p:tagLst xmlns:p="http://schemas.openxmlformats.org/presentationml/2006/main">
  <p:tag name="AS_UNIQUEID" val="215"/>
</p:tagLst>
</file>

<file path=ppt/tags/tag83.xml><?xml version="1.0" encoding="utf-8"?>
<p:tagLst xmlns:p="http://schemas.openxmlformats.org/presentationml/2006/main">
  <p:tag name="AS_UNIQUEID" val="254"/>
</p:tagLst>
</file>

<file path=ppt/tags/tag84.xml><?xml version="1.0" encoding="utf-8"?>
<p:tagLst xmlns:p="http://schemas.openxmlformats.org/presentationml/2006/main">
  <p:tag name="AS_UNIQUEID" val="255"/>
</p:tagLst>
</file>

<file path=ppt/tags/tag85.xml><?xml version="1.0" encoding="utf-8"?>
<p:tagLst xmlns:p="http://schemas.openxmlformats.org/presentationml/2006/main">
  <p:tag name="AS_UNIQUEID" val="348"/>
</p:tagLst>
</file>

<file path=ppt/tags/tag86.xml><?xml version="1.0" encoding="utf-8"?>
<p:tagLst xmlns:p="http://schemas.openxmlformats.org/presentationml/2006/main">
  <p:tag name="AS_UNIQUEID" val="254"/>
</p:tagLst>
</file>

<file path=ppt/tags/tag87.xml><?xml version="1.0" encoding="utf-8"?>
<p:tagLst xmlns:p="http://schemas.openxmlformats.org/presentationml/2006/main">
  <p:tag name="AS_UNIQUEID" val="255"/>
</p:tagLst>
</file>

<file path=ppt/tags/tag88.xml><?xml version="1.0" encoding="utf-8"?>
<p:tagLst xmlns:p="http://schemas.openxmlformats.org/presentationml/2006/main">
  <p:tag name="AS_UNIQUEID" val="144"/>
</p:tagLst>
</file>

<file path=ppt/tags/tag89.xml><?xml version="1.0" encoding="utf-8"?>
<p:tagLst xmlns:p="http://schemas.openxmlformats.org/presentationml/2006/main">
  <p:tag name="AS_UNIQUEID" val="145"/>
</p:tagLst>
</file>

<file path=ppt/tags/tag9.xml><?xml version="1.0" encoding="utf-8"?>
<p:tagLst xmlns:p="http://schemas.openxmlformats.org/presentationml/2006/main">
  <p:tag name="AS_UNIQUEID" val="155"/>
</p:tagLst>
</file>

<file path=ppt/tags/tag90.xml><?xml version="1.0" encoding="utf-8"?>
<p:tagLst xmlns:p="http://schemas.openxmlformats.org/presentationml/2006/main">
  <p:tag name="AS_UNIQUEID" val="146"/>
</p:tagLst>
</file>

<file path=ppt/tags/tag91.xml><?xml version="1.0" encoding="utf-8"?>
<p:tagLst xmlns:p="http://schemas.openxmlformats.org/presentationml/2006/main">
  <p:tag name="AS_UNIQUEID" val="506"/>
</p:tagLst>
</file>

<file path=ppt/tags/tag92.xml><?xml version="1.0" encoding="utf-8"?>
<p:tagLst xmlns:p="http://schemas.openxmlformats.org/presentationml/2006/main">
  <p:tag name="AS_UNIQUEID" val="507"/>
</p:tagLst>
</file>

<file path=ppt/tags/tag93.xml><?xml version="1.0" encoding="utf-8"?>
<p:tagLst xmlns:p="http://schemas.openxmlformats.org/presentationml/2006/main">
  <p:tag name="AS_UNIQUEID" val="148"/>
</p:tagLst>
</file>

<file path=ppt/tags/tag94.xml><?xml version="1.0" encoding="utf-8"?>
<p:tagLst xmlns:p="http://schemas.openxmlformats.org/presentationml/2006/main">
  <p:tag name="AS_UNIQUEID" val="155"/>
</p:tagLst>
</file>

<file path=ppt/tags/tag95.xml><?xml version="1.0" encoding="utf-8"?>
<p:tagLst xmlns:p="http://schemas.openxmlformats.org/presentationml/2006/main">
  <p:tag name="AS_UNIQUEID" val="156"/>
</p:tagLst>
</file>

<file path=ppt/tags/tag96.xml><?xml version="1.0" encoding="utf-8"?>
<p:tagLst xmlns:p="http://schemas.openxmlformats.org/presentationml/2006/main">
  <p:tag name="AS_UNIQUEID" val="508"/>
  <p:tag name="KSO_WM_UNIT_PLACING_PICTURE_USER_VIEWPORT" val="{&quot;height&quot;:2721.562204724409,&quot;width&quot;:9255.763779527559}"/>
</p:tagLst>
</file>

<file path=ppt/tags/tag97.xml><?xml version="1.0" encoding="utf-8"?>
<p:tagLst xmlns:p="http://schemas.openxmlformats.org/presentationml/2006/main">
  <p:tag name="AS_UNIQUEID" val="40"/>
  <p:tag name="KSO_WM_UNIT_TABLE_BEAUTIFY" val="smartTable{66d30359-e1a3-4228-8ba4-b826acc282ea}"/>
  <p:tag name="TABLE_ENDDRAG_ORIGIN_RECT" val="852*274"/>
  <p:tag name="TABLE_ENDDRAG_RECT" val="44*175*852*274"/>
</p:tagLst>
</file>

<file path=ppt/tags/tag98.xml><?xml version="1.0" encoding="utf-8"?>
<p:tagLst xmlns:p="http://schemas.openxmlformats.org/presentationml/2006/main">
  <p:tag name="AS_UNIQUEID" val="41"/>
</p:tagLst>
</file>

<file path=ppt/tags/tag99.xml><?xml version="1.0" encoding="utf-8"?>
<p:tagLst xmlns:p="http://schemas.openxmlformats.org/presentationml/2006/main">
  <p:tag name="AS_UNIQUEID" val="4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 lang="en-US" altLang="zh-CN" sz="2800" b="1" smtClean="0">
            <a:solidFill>
              <a:schemeClr val="tx1"/>
            </a:solidFill>
            <a:latin typeface="微软雅黑" charset="-122"/>
            <a:ea typeface="微软雅黑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6699</Words>
  <Application>WPS 演示</Application>
  <PresentationFormat/>
  <Paragraphs>940</Paragraphs>
  <Slides>38</Slides>
  <Notes>37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45055</cp:lastModifiedBy>
  <cp:revision>3</cp:revision>
  <cp:lastPrinted>2021-06-27T17:22:00Z</cp:lastPrinted>
  <dcterms:created xsi:type="dcterms:W3CDTF">2021-06-27T17:22:00Z</dcterms:created>
  <dcterms:modified xsi:type="dcterms:W3CDTF">2022-03-25T07:12:53Z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2052-10.1.0.5740</vt:lpwstr>
  </property>
</Properties>
</file>