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1"/>
  </p:notesMasterIdLst>
  <p:sldIdLst>
    <p:sldId id="537" r:id="rId3"/>
    <p:sldId id="377" r:id="rId4"/>
    <p:sldId id="430" r:id="rId5"/>
    <p:sldId id="431" r:id="rId6"/>
    <p:sldId id="432" r:id="rId7"/>
    <p:sldId id="433" r:id="rId8"/>
    <p:sldId id="434" r:id="rId9"/>
    <p:sldId id="435" r:id="rId10"/>
    <p:sldId id="460" r:id="rId11"/>
    <p:sldId id="461" r:id="rId12"/>
    <p:sldId id="462" r:id="rId13"/>
    <p:sldId id="463" r:id="rId14"/>
    <p:sldId id="464" r:id="rId15"/>
    <p:sldId id="465" r:id="rId16"/>
    <p:sldId id="466" r:id="rId17"/>
    <p:sldId id="467" r:id="rId18"/>
    <p:sldId id="468" r:id="rId19"/>
    <p:sldId id="469" r:id="rId20"/>
    <p:sldId id="470" r:id="rId21"/>
    <p:sldId id="471" r:id="rId22"/>
    <p:sldId id="472" r:id="rId23"/>
    <p:sldId id="473" r:id="rId24"/>
    <p:sldId id="484" r:id="rId25"/>
    <p:sldId id="485" r:id="rId26"/>
    <p:sldId id="486" r:id="rId27"/>
    <p:sldId id="487" r:id="rId28"/>
    <p:sldId id="488" r:id="rId29"/>
    <p:sldId id="489" r:id="rId30"/>
    <p:sldId id="490" r:id="rId31"/>
    <p:sldId id="508" r:id="rId32"/>
    <p:sldId id="509" r:id="rId33"/>
    <p:sldId id="510" r:id="rId34"/>
    <p:sldId id="511" r:id="rId35"/>
    <p:sldId id="512" r:id="rId36"/>
    <p:sldId id="513" r:id="rId37"/>
    <p:sldId id="514" r:id="rId38"/>
    <p:sldId id="515" r:id="rId39"/>
    <p:sldId id="516" r:id="rId40"/>
    <p:sldId id="517" r:id="rId41"/>
    <p:sldId id="518" r:id="rId42"/>
    <p:sldId id="519" r:id="rId43"/>
    <p:sldId id="520" r:id="rId44"/>
    <p:sldId id="521" r:id="rId45"/>
    <p:sldId id="522" r:id="rId46"/>
    <p:sldId id="523" r:id="rId47"/>
    <p:sldId id="524" r:id="rId48"/>
    <p:sldId id="525" r:id="rId49"/>
    <p:sldId id="526" r:id="rId50"/>
    <p:sldId id="527" r:id="rId51"/>
    <p:sldId id="528" r:id="rId52"/>
    <p:sldId id="529" r:id="rId53"/>
    <p:sldId id="530" r:id="rId54"/>
    <p:sldId id="531" r:id="rId55"/>
    <p:sldId id="532" r:id="rId56"/>
    <p:sldId id="533" r:id="rId57"/>
    <p:sldId id="534" r:id="rId58"/>
    <p:sldId id="535" r:id="rId59"/>
    <p:sldId id="536" r:id="rId60"/>
  </p:sldIdLst>
  <p:sldSz cx="12192000" cy="6858000"/>
  <p:notesSz cx="6858000" cy="9144000"/>
  <p:defaultTextStyle>
    <a:lvl1pPr>
      <a:defRPr>
        <a:latin typeface="Arial"/>
        <a:ea typeface="Arial"/>
        <a:cs typeface="Arial"/>
        <a:sym typeface="Arial"/>
      </a:defRPr>
    </a:lvl1pPr>
    <a:lvl2pPr indent="457200">
      <a:defRPr>
        <a:latin typeface="Arial"/>
        <a:ea typeface="Arial"/>
        <a:cs typeface="Arial"/>
        <a:sym typeface="Arial"/>
      </a:defRPr>
    </a:lvl2pPr>
    <a:lvl3pPr indent="914400">
      <a:defRPr>
        <a:latin typeface="Arial"/>
        <a:ea typeface="Arial"/>
        <a:cs typeface="Arial"/>
        <a:sym typeface="Arial"/>
      </a:defRPr>
    </a:lvl3pPr>
    <a:lvl4pPr indent="1371600">
      <a:defRPr>
        <a:latin typeface="Arial"/>
        <a:ea typeface="Arial"/>
        <a:cs typeface="Arial"/>
        <a:sym typeface="Arial"/>
      </a:defRPr>
    </a:lvl4pPr>
    <a:lvl5pPr indent="1828800">
      <a:defRPr>
        <a:latin typeface="Arial"/>
        <a:ea typeface="Arial"/>
        <a:cs typeface="Arial"/>
        <a:sym typeface="Arial"/>
      </a:defRPr>
    </a:lvl5pPr>
    <a:lvl6pPr indent="2286000">
      <a:defRPr>
        <a:latin typeface="Arial"/>
        <a:ea typeface="Arial"/>
        <a:cs typeface="Arial"/>
        <a:sym typeface="Arial"/>
      </a:defRPr>
    </a:lvl6pPr>
    <a:lvl7pPr indent="2743200">
      <a:defRPr>
        <a:latin typeface="Arial"/>
        <a:ea typeface="Arial"/>
        <a:cs typeface="Arial"/>
        <a:sym typeface="Arial"/>
      </a:defRPr>
    </a:lvl7pPr>
    <a:lvl8pPr indent="3200400">
      <a:defRPr>
        <a:latin typeface="Arial"/>
        <a:ea typeface="Arial"/>
        <a:cs typeface="Arial"/>
        <a:sym typeface="Arial"/>
      </a:defRPr>
    </a:lvl8pPr>
    <a:lvl9pPr indent="3657600">
      <a:defRPr>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A6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90" y="228"/>
      </p:cViewPr>
      <p:guideLst>
        <p:guide orient="horz" pos="2153"/>
        <p:guide pos="385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4" Type="http://schemas.openxmlformats.org/officeDocument/2006/relationships/tableStyles" Target="tableStyles.xml"/><Relationship Id="rId63" Type="http://schemas.openxmlformats.org/officeDocument/2006/relationships/viewProps" Target="viewProps.xml"/><Relationship Id="rId62" Type="http://schemas.openxmlformats.org/officeDocument/2006/relationships/presProps" Target="presProps.xml"/><Relationship Id="rId61" Type="http://schemas.openxmlformats.org/officeDocument/2006/relationships/notesMaster" Target="notesMasters/notesMaster1.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9D90E7-6AD7-4CEA-B32C-D4A5E63045C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75D899-6942-43A0-9719-F2D5420055C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标题和内容">
    <p:spTree>
      <p:nvGrpSpPr>
        <p:cNvPr id="1" name=""/>
        <p:cNvGrpSpPr/>
        <p:nvPr/>
      </p:nvGrpSpPr>
      <p:grpSpPr>
        <a:xfrm>
          <a:off x="0" y="0"/>
          <a:ext cx="0" cy="0"/>
          <a:chOff x="0" y="0"/>
          <a:chExt cx="0" cy="0"/>
        </a:xfrm>
      </p:grpSpPr>
      <p:sp>
        <p:nvSpPr>
          <p:cNvPr id="8" name="Shape 8"/>
          <p:cNvSpPr>
            <a:spLocks noGrp="1"/>
          </p:cNvSpPr>
          <p:nvPr>
            <p:ph type="title" hasCustomPrompt="1"/>
          </p:nvPr>
        </p:nvSpPr>
        <p:spPr>
          <a:prstGeom prst="rect">
            <a:avLst/>
          </a:prstGeom>
        </p:spPr>
        <p:txBody>
          <a:bodyPr/>
          <a:lstStyle/>
          <a:p>
            <a:pPr lvl="0">
              <a:defRPr sz="1800"/>
            </a:pPr>
            <a:r>
              <a:rPr sz="5865"/>
              <a:t>标题文本</a:t>
            </a:r>
            <a:endParaRPr sz="5865"/>
          </a:p>
        </p:txBody>
      </p:sp>
      <p:sp>
        <p:nvSpPr>
          <p:cNvPr id="9" name="Shape 9"/>
          <p:cNvSpPr>
            <a:spLocks noGrp="1"/>
          </p:cNvSpPr>
          <p:nvPr>
            <p:ph type="body" idx="1" hasCustomPrompt="1"/>
          </p:nvPr>
        </p:nvSpPr>
        <p:spPr>
          <a:prstGeom prst="rect">
            <a:avLst/>
          </a:prstGeom>
        </p:spPr>
        <p:txBody>
          <a:bodyPr/>
          <a:lstStyle/>
          <a:p>
            <a:pPr lvl="0">
              <a:defRPr sz="1800"/>
            </a:pPr>
            <a:r>
              <a:rPr sz="4265"/>
              <a:t>正文级别 1</a:t>
            </a:r>
            <a:endParaRPr sz="4265"/>
          </a:p>
          <a:p>
            <a:pPr lvl="1">
              <a:defRPr sz="1800"/>
            </a:pPr>
            <a:r>
              <a:rPr sz="4265"/>
              <a:t>正文级别 2</a:t>
            </a:r>
            <a:endParaRPr sz="4265"/>
          </a:p>
          <a:p>
            <a:pPr lvl="2">
              <a:defRPr sz="1800"/>
            </a:pPr>
            <a:r>
              <a:rPr sz="4265"/>
              <a:t>正文级别 3</a:t>
            </a:r>
            <a:endParaRPr sz="4265"/>
          </a:p>
          <a:p>
            <a:pPr lvl="3">
              <a:defRPr sz="1800"/>
            </a:pPr>
            <a:r>
              <a:rPr sz="4265"/>
              <a:t>正文级别 4</a:t>
            </a:r>
            <a:endParaRPr sz="4265"/>
          </a:p>
          <a:p>
            <a:pPr lvl="4">
              <a:defRPr sz="1800"/>
            </a:pPr>
            <a:r>
              <a:rPr sz="4265"/>
              <a:t>正文级别 5</a:t>
            </a:r>
            <a:endParaRPr sz="4265"/>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垂直排列标题与&#10;文本">
    <p:spTree>
      <p:nvGrpSpPr>
        <p:cNvPr id="1" name=""/>
        <p:cNvGrpSpPr/>
        <p:nvPr/>
      </p:nvGrpSpPr>
      <p:grpSpPr>
        <a:xfrm>
          <a:off x="0" y="0"/>
          <a:ext cx="0" cy="0"/>
          <a:chOff x="0" y="0"/>
          <a:chExt cx="0" cy="0"/>
        </a:xfrm>
      </p:grpSpPr>
      <p:sp>
        <p:nvSpPr>
          <p:cNvPr id="32" name="Shape 32"/>
          <p:cNvSpPr>
            <a:spLocks noGrp="1"/>
          </p:cNvSpPr>
          <p:nvPr>
            <p:ph type="title" hasCustomPrompt="1"/>
          </p:nvPr>
        </p:nvSpPr>
        <p:spPr>
          <a:xfrm>
            <a:off x="8724901" y="364968"/>
            <a:ext cx="2628900" cy="6493032"/>
          </a:xfrm>
          <a:prstGeom prst="rect">
            <a:avLst/>
          </a:prstGeom>
        </p:spPr>
        <p:txBody>
          <a:bodyPr/>
          <a:lstStyle/>
          <a:p>
            <a:pPr lvl="0">
              <a:defRPr sz="1800"/>
            </a:pPr>
            <a:r>
              <a:rPr sz="5865"/>
              <a:t>标题文本</a:t>
            </a:r>
            <a:endParaRPr sz="5865"/>
          </a:p>
        </p:txBody>
      </p:sp>
      <p:sp>
        <p:nvSpPr>
          <p:cNvPr id="33" name="Shape 33"/>
          <p:cNvSpPr>
            <a:spLocks noGrp="1"/>
          </p:cNvSpPr>
          <p:nvPr>
            <p:ph type="body" idx="1" hasCustomPrompt="1"/>
          </p:nvPr>
        </p:nvSpPr>
        <p:spPr>
          <a:xfrm>
            <a:off x="838201" y="364968"/>
            <a:ext cx="7683500" cy="6493032"/>
          </a:xfrm>
          <a:prstGeom prst="rect">
            <a:avLst/>
          </a:prstGeom>
        </p:spPr>
        <p:txBody>
          <a:bodyPr/>
          <a:lstStyle/>
          <a:p>
            <a:pPr lvl="0">
              <a:defRPr sz="1800"/>
            </a:pPr>
            <a:r>
              <a:rPr sz="4265"/>
              <a:t>正文级别 1</a:t>
            </a:r>
            <a:endParaRPr sz="4265"/>
          </a:p>
          <a:p>
            <a:pPr lvl="1">
              <a:defRPr sz="1800"/>
            </a:pPr>
            <a:r>
              <a:rPr sz="4265"/>
              <a:t>正文级别 2</a:t>
            </a:r>
            <a:endParaRPr sz="4265"/>
          </a:p>
          <a:p>
            <a:pPr lvl="2">
              <a:defRPr sz="1800"/>
            </a:pPr>
            <a:r>
              <a:rPr sz="4265"/>
              <a:t>正文级别 3</a:t>
            </a:r>
            <a:endParaRPr sz="4265"/>
          </a:p>
          <a:p>
            <a:pPr lvl="3">
              <a:defRPr sz="1800"/>
            </a:pPr>
            <a:r>
              <a:rPr sz="4265"/>
              <a:t>正文级别 4</a:t>
            </a:r>
            <a:endParaRPr sz="4265"/>
          </a:p>
          <a:p>
            <a:pPr lvl="4">
              <a:defRPr sz="1800"/>
            </a:pPr>
            <a:r>
              <a:rPr sz="4265"/>
              <a:t>正文级别 5</a:t>
            </a:r>
            <a:endParaRPr sz="4265"/>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1_标题幻灯片">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节标题">
    <p:spTree>
      <p:nvGrpSpPr>
        <p:cNvPr id="1" name=""/>
        <p:cNvGrpSpPr/>
        <p:nvPr/>
      </p:nvGrpSpPr>
      <p:grpSpPr>
        <a:xfrm>
          <a:off x="0" y="0"/>
          <a:ext cx="0" cy="0"/>
          <a:chOff x="0" y="0"/>
          <a:chExt cx="0" cy="0"/>
        </a:xfrm>
      </p:grpSpPr>
      <p:sp>
        <p:nvSpPr>
          <p:cNvPr id="11" name="Shape 11"/>
          <p:cNvSpPr>
            <a:spLocks noGrp="1"/>
          </p:cNvSpPr>
          <p:nvPr>
            <p:ph type="title" hasCustomPrompt="1"/>
          </p:nvPr>
        </p:nvSpPr>
        <p:spPr>
          <a:xfrm>
            <a:off x="831850" y="0"/>
            <a:ext cx="10515601" cy="4572709"/>
          </a:xfrm>
          <a:prstGeom prst="rect">
            <a:avLst/>
          </a:prstGeom>
        </p:spPr>
        <p:txBody>
          <a:bodyPr anchor="b"/>
          <a:lstStyle>
            <a:lvl1pPr>
              <a:defRPr sz="8000"/>
            </a:lvl1pPr>
          </a:lstStyle>
          <a:p>
            <a:pPr lvl="0">
              <a:defRPr sz="1800"/>
            </a:pPr>
            <a:r>
              <a:rPr sz="8000"/>
              <a:t>标题文本</a:t>
            </a:r>
            <a:endParaRPr sz="8000"/>
          </a:p>
        </p:txBody>
      </p:sp>
      <p:sp>
        <p:nvSpPr>
          <p:cNvPr id="12" name="Shape 12"/>
          <p:cNvSpPr>
            <a:spLocks noGrp="1"/>
          </p:cNvSpPr>
          <p:nvPr>
            <p:ph type="body" idx="1" hasCustomPrompt="1"/>
          </p:nvPr>
        </p:nvSpPr>
        <p:spPr>
          <a:xfrm>
            <a:off x="831850" y="4600292"/>
            <a:ext cx="10515601" cy="2257708"/>
          </a:xfrm>
          <a:prstGeom prst="rect">
            <a:avLst/>
          </a:prstGeom>
        </p:spPr>
        <p:txBody>
          <a:bodyPr/>
          <a:lstStyle>
            <a:lvl1pPr marL="0" indent="0">
              <a:spcBef>
                <a:spcPts val="665"/>
              </a:spcBef>
              <a:buSzTx/>
              <a:buNone/>
              <a:defRPr sz="3200"/>
            </a:lvl1pPr>
            <a:lvl2pPr marL="0" indent="609600">
              <a:spcBef>
                <a:spcPts val="665"/>
              </a:spcBef>
              <a:buSzTx/>
              <a:buNone/>
              <a:defRPr sz="3200"/>
            </a:lvl2pPr>
            <a:lvl3pPr marL="0" indent="1219200">
              <a:spcBef>
                <a:spcPts val="665"/>
              </a:spcBef>
              <a:buSzTx/>
              <a:buNone/>
              <a:defRPr sz="3200"/>
            </a:lvl3pPr>
            <a:lvl4pPr marL="0" indent="1828800">
              <a:spcBef>
                <a:spcPts val="665"/>
              </a:spcBef>
              <a:buSzTx/>
              <a:buNone/>
              <a:defRPr sz="3200"/>
            </a:lvl4pPr>
            <a:lvl5pPr marL="0" indent="2438400">
              <a:spcBef>
                <a:spcPts val="665"/>
              </a:spcBef>
              <a:buSzTx/>
              <a:buNone/>
              <a:defRPr sz="3200"/>
            </a:lvl5pPr>
          </a:lstStyle>
          <a:p>
            <a:pPr lvl="0">
              <a:defRPr sz="1800"/>
            </a:pPr>
            <a:r>
              <a:rPr sz="3200"/>
              <a:t>正文级别 1</a:t>
            </a:r>
            <a:endParaRPr sz="3200"/>
          </a:p>
          <a:p>
            <a:pPr lvl="1">
              <a:defRPr sz="1800"/>
            </a:pPr>
            <a:r>
              <a:rPr sz="3200"/>
              <a:t>正文级别 2</a:t>
            </a:r>
            <a:endParaRPr sz="3200"/>
          </a:p>
          <a:p>
            <a:pPr lvl="2">
              <a:defRPr sz="1800"/>
            </a:pPr>
            <a:r>
              <a:rPr sz="3200"/>
              <a:t>正文级别 3</a:t>
            </a:r>
            <a:endParaRPr sz="3200"/>
          </a:p>
          <a:p>
            <a:pPr lvl="3">
              <a:defRPr sz="1800"/>
            </a:pPr>
            <a:r>
              <a:rPr sz="3200"/>
              <a:t>正文级别 4</a:t>
            </a:r>
            <a:endParaRPr sz="3200"/>
          </a:p>
          <a:p>
            <a:pPr lvl="4">
              <a:defRPr sz="1800"/>
            </a:pPr>
            <a:r>
              <a:rPr sz="3200"/>
              <a:t>正文级别 5</a:t>
            </a:r>
            <a:endParaRPr sz="320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两栏内容">
    <p:spTree>
      <p:nvGrpSpPr>
        <p:cNvPr id="1" name=""/>
        <p:cNvGrpSpPr/>
        <p:nvPr/>
      </p:nvGrpSpPr>
      <p:grpSpPr>
        <a:xfrm>
          <a:off x="0" y="0"/>
          <a:ext cx="0" cy="0"/>
          <a:chOff x="0" y="0"/>
          <a:chExt cx="0" cy="0"/>
        </a:xfrm>
      </p:grpSpPr>
      <p:sp>
        <p:nvSpPr>
          <p:cNvPr id="14" name="Shape 14"/>
          <p:cNvSpPr>
            <a:spLocks noGrp="1"/>
          </p:cNvSpPr>
          <p:nvPr>
            <p:ph type="title" hasCustomPrompt="1"/>
          </p:nvPr>
        </p:nvSpPr>
        <p:spPr>
          <a:prstGeom prst="rect">
            <a:avLst/>
          </a:prstGeom>
        </p:spPr>
        <p:txBody>
          <a:bodyPr/>
          <a:lstStyle/>
          <a:p>
            <a:pPr lvl="0">
              <a:defRPr sz="1800"/>
            </a:pPr>
            <a:r>
              <a:rPr sz="5865"/>
              <a:t>标题文本</a:t>
            </a:r>
            <a:endParaRPr sz="5865"/>
          </a:p>
        </p:txBody>
      </p:sp>
      <p:sp>
        <p:nvSpPr>
          <p:cNvPr id="15" name="Shape 15"/>
          <p:cNvSpPr>
            <a:spLocks noGrp="1"/>
          </p:cNvSpPr>
          <p:nvPr>
            <p:ph type="body" idx="1" hasCustomPrompt="1"/>
          </p:nvPr>
        </p:nvSpPr>
        <p:spPr>
          <a:xfrm>
            <a:off x="838200" y="1829084"/>
            <a:ext cx="5156200" cy="5028917"/>
          </a:xfrm>
          <a:prstGeom prst="rect">
            <a:avLst/>
          </a:prstGeom>
        </p:spPr>
        <p:txBody>
          <a:bodyPr/>
          <a:lstStyle/>
          <a:p>
            <a:pPr lvl="0">
              <a:defRPr sz="1800"/>
            </a:pPr>
            <a:r>
              <a:rPr sz="4265"/>
              <a:t>正文级别 1</a:t>
            </a:r>
            <a:endParaRPr sz="4265"/>
          </a:p>
          <a:p>
            <a:pPr lvl="1">
              <a:defRPr sz="1800"/>
            </a:pPr>
            <a:r>
              <a:rPr sz="4265"/>
              <a:t>正文级别 2</a:t>
            </a:r>
            <a:endParaRPr sz="4265"/>
          </a:p>
          <a:p>
            <a:pPr lvl="2">
              <a:defRPr sz="1800"/>
            </a:pPr>
            <a:r>
              <a:rPr sz="4265"/>
              <a:t>正文级别 3</a:t>
            </a:r>
            <a:endParaRPr sz="4265"/>
          </a:p>
          <a:p>
            <a:pPr lvl="3">
              <a:defRPr sz="1800"/>
            </a:pPr>
            <a:r>
              <a:rPr sz="4265"/>
              <a:t>正文级别 4</a:t>
            </a:r>
            <a:endParaRPr sz="4265"/>
          </a:p>
          <a:p>
            <a:pPr lvl="4">
              <a:defRPr sz="1800"/>
            </a:pPr>
            <a:r>
              <a:rPr sz="4265"/>
              <a:t>正文级别 5</a:t>
            </a:r>
            <a:endParaRPr sz="4265"/>
          </a:p>
        </p:txBody>
      </p:sp>
    </p:spTree>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比较">
    <p:spTree>
      <p:nvGrpSpPr>
        <p:cNvPr id="1" name=""/>
        <p:cNvGrpSpPr/>
        <p:nvPr/>
      </p:nvGrpSpPr>
      <p:grpSpPr>
        <a:xfrm>
          <a:off x="0" y="0"/>
          <a:ext cx="0" cy="0"/>
          <a:chOff x="0" y="0"/>
          <a:chExt cx="0" cy="0"/>
        </a:xfrm>
      </p:grpSpPr>
      <p:sp>
        <p:nvSpPr>
          <p:cNvPr id="17" name="Shape 17"/>
          <p:cNvSpPr>
            <a:spLocks noGrp="1"/>
          </p:cNvSpPr>
          <p:nvPr>
            <p:ph type="title" hasCustomPrompt="1"/>
          </p:nvPr>
        </p:nvSpPr>
        <p:spPr>
          <a:xfrm>
            <a:off x="840317" y="364968"/>
            <a:ext cx="10515601" cy="1330436"/>
          </a:xfrm>
          <a:prstGeom prst="rect">
            <a:avLst/>
          </a:prstGeom>
        </p:spPr>
        <p:txBody>
          <a:bodyPr/>
          <a:lstStyle/>
          <a:p>
            <a:pPr lvl="0">
              <a:defRPr sz="1800"/>
            </a:pPr>
            <a:r>
              <a:rPr sz="5865"/>
              <a:t>标题文本</a:t>
            </a:r>
            <a:endParaRPr sz="5865"/>
          </a:p>
        </p:txBody>
      </p:sp>
      <p:sp>
        <p:nvSpPr>
          <p:cNvPr id="18" name="Shape 18"/>
          <p:cNvSpPr>
            <a:spLocks noGrp="1"/>
          </p:cNvSpPr>
          <p:nvPr>
            <p:ph type="body" idx="1" hasCustomPrompt="1"/>
          </p:nvPr>
        </p:nvSpPr>
        <p:spPr>
          <a:xfrm>
            <a:off x="840317" y="1684793"/>
            <a:ext cx="5158319" cy="825422"/>
          </a:xfrm>
          <a:prstGeom prst="rect">
            <a:avLst/>
          </a:prstGeom>
        </p:spPr>
        <p:txBody>
          <a:bodyPr anchor="b"/>
          <a:lstStyle>
            <a:lvl1pPr marL="0" indent="0">
              <a:spcBef>
                <a:spcPts val="665"/>
              </a:spcBef>
              <a:buSzTx/>
              <a:buNone/>
              <a:defRPr sz="3200" b="1"/>
            </a:lvl1pPr>
            <a:lvl2pPr marL="0" indent="609600">
              <a:spcBef>
                <a:spcPts val="665"/>
              </a:spcBef>
              <a:buSzTx/>
              <a:buNone/>
              <a:defRPr sz="3200" b="1"/>
            </a:lvl2pPr>
            <a:lvl3pPr marL="0" indent="1219200">
              <a:spcBef>
                <a:spcPts val="665"/>
              </a:spcBef>
              <a:buSzTx/>
              <a:buNone/>
              <a:defRPr sz="3200" b="1"/>
            </a:lvl3pPr>
            <a:lvl4pPr marL="0" indent="1828800">
              <a:spcBef>
                <a:spcPts val="665"/>
              </a:spcBef>
              <a:buSzTx/>
              <a:buNone/>
              <a:defRPr sz="3200" b="1"/>
            </a:lvl4pPr>
            <a:lvl5pPr marL="0" indent="2438400">
              <a:spcBef>
                <a:spcPts val="665"/>
              </a:spcBef>
              <a:buSzTx/>
              <a:buNone/>
              <a:defRPr sz="3200" b="1"/>
            </a:lvl5pPr>
          </a:lstStyle>
          <a:p>
            <a:pPr lvl="0">
              <a:defRPr sz="1800" b="0"/>
            </a:pPr>
            <a:r>
              <a:rPr sz="3200" b="1"/>
              <a:t>正文级别 1</a:t>
            </a:r>
            <a:endParaRPr sz="3200" b="1"/>
          </a:p>
          <a:p>
            <a:pPr lvl="1">
              <a:defRPr sz="1800" b="0"/>
            </a:pPr>
            <a:r>
              <a:rPr sz="3200" b="1"/>
              <a:t>正文级别 2</a:t>
            </a:r>
            <a:endParaRPr sz="3200" b="1"/>
          </a:p>
          <a:p>
            <a:pPr lvl="2">
              <a:defRPr sz="1800" b="0"/>
            </a:pPr>
            <a:r>
              <a:rPr sz="3200" b="1"/>
              <a:t>正文级别 3</a:t>
            </a:r>
            <a:endParaRPr sz="3200" b="1"/>
          </a:p>
          <a:p>
            <a:pPr lvl="3">
              <a:defRPr sz="1800" b="0"/>
            </a:pPr>
            <a:r>
              <a:rPr sz="3200" b="1"/>
              <a:t>正文级别 4</a:t>
            </a:r>
            <a:endParaRPr sz="3200" b="1"/>
          </a:p>
          <a:p>
            <a:pPr lvl="4">
              <a:defRPr sz="1800" b="0"/>
            </a:pPr>
            <a:r>
              <a:rPr sz="3200" b="1"/>
              <a:t>正文级别 5</a:t>
            </a:r>
            <a:endParaRPr sz="3200" b="1"/>
          </a:p>
        </p:txBody>
      </p:sp>
    </p:spTree>
  </p:cSld>
  <p:clrMapOvr>
    <a:masterClrMapping/>
  </p:clrMapOvr>
  <p:transition spd="med"/>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仅标题">
    <p:spTree>
      <p:nvGrpSpPr>
        <p:cNvPr id="1" name=""/>
        <p:cNvGrpSpPr/>
        <p:nvPr/>
      </p:nvGrpSpPr>
      <p:grpSpPr>
        <a:xfrm>
          <a:off x="0" y="0"/>
          <a:ext cx="0" cy="0"/>
          <a:chOff x="0" y="0"/>
          <a:chExt cx="0" cy="0"/>
        </a:xfrm>
      </p:grpSpPr>
      <p:sp>
        <p:nvSpPr>
          <p:cNvPr id="20" name="Shape 20"/>
          <p:cNvSpPr>
            <a:spLocks noGrp="1"/>
          </p:cNvSpPr>
          <p:nvPr>
            <p:ph type="title" hasCustomPrompt="1"/>
          </p:nvPr>
        </p:nvSpPr>
        <p:spPr>
          <a:xfrm>
            <a:off x="838200" y="364968"/>
            <a:ext cx="10515600" cy="1330436"/>
          </a:xfrm>
          <a:prstGeom prst="rect">
            <a:avLst/>
          </a:prstGeom>
        </p:spPr>
        <p:txBody>
          <a:bodyPr/>
          <a:lstStyle/>
          <a:p>
            <a:pPr lvl="0">
              <a:defRPr sz="1800"/>
            </a:pPr>
            <a:r>
              <a:rPr sz="5865"/>
              <a:t>标题文本</a:t>
            </a:r>
            <a:endParaRPr sz="5865"/>
          </a:p>
        </p:txBody>
      </p:sp>
    </p:spTree>
  </p:cSld>
  <p:clrMapOvr>
    <a:masterClrMapping/>
  </p:clrMapOvr>
  <p:transition spd="med"/>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Tree>
  </p:cSld>
  <p:clrMapOvr>
    <a:masterClrMapping/>
  </p:clrMapOvr>
  <p:transition spd="med"/>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内容与标题">
    <p:spTree>
      <p:nvGrpSpPr>
        <p:cNvPr id="1" name=""/>
        <p:cNvGrpSpPr/>
        <p:nvPr/>
      </p:nvGrpSpPr>
      <p:grpSpPr>
        <a:xfrm>
          <a:off x="0" y="0"/>
          <a:ext cx="0" cy="0"/>
          <a:chOff x="0" y="0"/>
          <a:chExt cx="0" cy="0"/>
        </a:xfrm>
      </p:grpSpPr>
      <p:sp>
        <p:nvSpPr>
          <p:cNvPr id="23" name="Shape 23"/>
          <p:cNvSpPr>
            <a:spLocks noGrp="1"/>
          </p:cNvSpPr>
          <p:nvPr>
            <p:ph type="title" hasCustomPrompt="1"/>
          </p:nvPr>
        </p:nvSpPr>
        <p:spPr>
          <a:xfrm>
            <a:off x="840316" y="0"/>
            <a:ext cx="3932768" cy="2062493"/>
          </a:xfrm>
          <a:prstGeom prst="rect">
            <a:avLst/>
          </a:prstGeom>
        </p:spPr>
        <p:txBody>
          <a:bodyPr anchor="b"/>
          <a:lstStyle>
            <a:lvl1pPr>
              <a:defRPr sz="4265"/>
            </a:lvl1pPr>
          </a:lstStyle>
          <a:p>
            <a:pPr lvl="0">
              <a:defRPr sz="1800"/>
            </a:pPr>
            <a:r>
              <a:rPr sz="4265"/>
              <a:t>标题文本</a:t>
            </a:r>
            <a:endParaRPr sz="4265"/>
          </a:p>
        </p:txBody>
      </p:sp>
      <p:sp>
        <p:nvSpPr>
          <p:cNvPr id="24" name="Shape 24"/>
          <p:cNvSpPr>
            <a:spLocks noGrp="1"/>
          </p:cNvSpPr>
          <p:nvPr>
            <p:ph type="body" idx="1" hasCustomPrompt="1"/>
          </p:nvPr>
        </p:nvSpPr>
        <p:spPr>
          <a:xfrm>
            <a:off x="5183717" y="988809"/>
            <a:ext cx="6172201" cy="5869192"/>
          </a:xfrm>
          <a:prstGeom prst="rect">
            <a:avLst/>
          </a:prstGeom>
        </p:spPr>
        <p:txBody>
          <a:bodyPr/>
          <a:lstStyle/>
          <a:p>
            <a:pPr lvl="0">
              <a:defRPr sz="1800"/>
            </a:pPr>
            <a:r>
              <a:rPr sz="4265"/>
              <a:t>正文级别 1</a:t>
            </a:r>
            <a:endParaRPr sz="4265"/>
          </a:p>
          <a:p>
            <a:pPr lvl="1">
              <a:defRPr sz="1800"/>
            </a:pPr>
            <a:r>
              <a:rPr sz="4265"/>
              <a:t>正文级别 2</a:t>
            </a:r>
            <a:endParaRPr sz="4265"/>
          </a:p>
          <a:p>
            <a:pPr lvl="2">
              <a:defRPr sz="1800"/>
            </a:pPr>
            <a:r>
              <a:rPr sz="4265"/>
              <a:t>正文级别 3</a:t>
            </a:r>
            <a:endParaRPr sz="4265"/>
          </a:p>
          <a:p>
            <a:pPr lvl="3">
              <a:defRPr sz="1800"/>
            </a:pPr>
            <a:r>
              <a:rPr sz="4265"/>
              <a:t>正文级别 4</a:t>
            </a:r>
            <a:endParaRPr sz="4265"/>
          </a:p>
          <a:p>
            <a:pPr lvl="4">
              <a:defRPr sz="1800"/>
            </a:pPr>
            <a:r>
              <a:rPr sz="4265"/>
              <a:t>正文级别 5</a:t>
            </a:r>
            <a:endParaRPr sz="4265"/>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图片与标题">
    <p:spTree>
      <p:nvGrpSpPr>
        <p:cNvPr id="1" name=""/>
        <p:cNvGrpSpPr/>
        <p:nvPr/>
      </p:nvGrpSpPr>
      <p:grpSpPr>
        <a:xfrm>
          <a:off x="0" y="0"/>
          <a:ext cx="0" cy="0"/>
          <a:chOff x="0" y="0"/>
          <a:chExt cx="0" cy="0"/>
        </a:xfrm>
      </p:grpSpPr>
      <p:sp>
        <p:nvSpPr>
          <p:cNvPr id="26" name="Shape 26"/>
          <p:cNvSpPr>
            <a:spLocks noGrp="1"/>
          </p:cNvSpPr>
          <p:nvPr>
            <p:ph type="title" hasCustomPrompt="1"/>
          </p:nvPr>
        </p:nvSpPr>
        <p:spPr>
          <a:xfrm>
            <a:off x="840316" y="0"/>
            <a:ext cx="3932768" cy="2062493"/>
          </a:xfrm>
          <a:prstGeom prst="rect">
            <a:avLst/>
          </a:prstGeom>
        </p:spPr>
        <p:txBody>
          <a:bodyPr anchor="b"/>
          <a:lstStyle>
            <a:lvl1pPr>
              <a:defRPr sz="4265"/>
            </a:lvl1pPr>
          </a:lstStyle>
          <a:p>
            <a:pPr lvl="0">
              <a:defRPr sz="1800"/>
            </a:pPr>
            <a:r>
              <a:rPr sz="4265"/>
              <a:t>标题文本</a:t>
            </a:r>
            <a:endParaRPr sz="4265"/>
          </a:p>
        </p:txBody>
      </p:sp>
      <p:sp>
        <p:nvSpPr>
          <p:cNvPr id="27" name="Shape 27"/>
          <p:cNvSpPr>
            <a:spLocks noGrp="1"/>
          </p:cNvSpPr>
          <p:nvPr>
            <p:ph type="body" idx="1" hasCustomPrompt="1"/>
          </p:nvPr>
        </p:nvSpPr>
        <p:spPr>
          <a:xfrm>
            <a:off x="840316" y="2062493"/>
            <a:ext cx="3932768" cy="4795507"/>
          </a:xfrm>
          <a:prstGeom prst="rect">
            <a:avLst/>
          </a:prstGeom>
        </p:spPr>
        <p:txBody>
          <a:bodyPr/>
          <a:lstStyle>
            <a:lvl1pPr marL="0" indent="0">
              <a:spcBef>
                <a:spcPts val="400"/>
              </a:spcBef>
              <a:buSzTx/>
              <a:buNone/>
              <a:defRPr sz="2135"/>
            </a:lvl1pPr>
            <a:lvl2pPr marL="0" indent="609600">
              <a:spcBef>
                <a:spcPts val="400"/>
              </a:spcBef>
              <a:buSzTx/>
              <a:buNone/>
              <a:defRPr sz="2135"/>
            </a:lvl2pPr>
            <a:lvl3pPr marL="0" indent="1219200">
              <a:spcBef>
                <a:spcPts val="400"/>
              </a:spcBef>
              <a:buSzTx/>
              <a:buNone/>
              <a:defRPr sz="2135"/>
            </a:lvl3pPr>
            <a:lvl4pPr marL="0" indent="1828800">
              <a:spcBef>
                <a:spcPts val="400"/>
              </a:spcBef>
              <a:buSzTx/>
              <a:buNone/>
              <a:defRPr sz="2135"/>
            </a:lvl4pPr>
            <a:lvl5pPr marL="0" indent="2438400">
              <a:spcBef>
                <a:spcPts val="400"/>
              </a:spcBef>
              <a:buSzTx/>
              <a:buNone/>
              <a:defRPr sz="2135"/>
            </a:lvl5pPr>
          </a:lstStyle>
          <a:p>
            <a:pPr lvl="0">
              <a:defRPr sz="1800"/>
            </a:pPr>
            <a:r>
              <a:rPr sz="2135"/>
              <a:t>正文级别 1</a:t>
            </a:r>
            <a:endParaRPr sz="2135"/>
          </a:p>
          <a:p>
            <a:pPr lvl="1">
              <a:defRPr sz="1800"/>
            </a:pPr>
            <a:r>
              <a:rPr sz="2135"/>
              <a:t>正文级别 2</a:t>
            </a:r>
            <a:endParaRPr sz="2135"/>
          </a:p>
          <a:p>
            <a:pPr lvl="2">
              <a:defRPr sz="1800"/>
            </a:pPr>
            <a:r>
              <a:rPr sz="2135"/>
              <a:t>正文级别 3</a:t>
            </a:r>
            <a:endParaRPr sz="2135"/>
          </a:p>
          <a:p>
            <a:pPr lvl="3">
              <a:defRPr sz="1800"/>
            </a:pPr>
            <a:r>
              <a:rPr sz="2135"/>
              <a:t>正文级别 4</a:t>
            </a:r>
            <a:endParaRPr sz="2135"/>
          </a:p>
          <a:p>
            <a:pPr lvl="4">
              <a:defRPr sz="1800"/>
            </a:pPr>
            <a:r>
              <a:rPr sz="2135"/>
              <a:t>正文级别 5</a:t>
            </a:r>
            <a:endParaRPr sz="2135"/>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标题和竖排文字">
    <p:spTree>
      <p:nvGrpSpPr>
        <p:cNvPr id="1" name=""/>
        <p:cNvGrpSpPr/>
        <p:nvPr/>
      </p:nvGrpSpPr>
      <p:grpSpPr>
        <a:xfrm>
          <a:off x="0" y="0"/>
          <a:ext cx="0" cy="0"/>
          <a:chOff x="0" y="0"/>
          <a:chExt cx="0" cy="0"/>
        </a:xfrm>
      </p:grpSpPr>
      <p:sp>
        <p:nvSpPr>
          <p:cNvPr id="29" name="Shape 29"/>
          <p:cNvSpPr>
            <a:spLocks noGrp="1"/>
          </p:cNvSpPr>
          <p:nvPr>
            <p:ph type="title" hasCustomPrompt="1"/>
          </p:nvPr>
        </p:nvSpPr>
        <p:spPr>
          <a:prstGeom prst="rect">
            <a:avLst/>
          </a:prstGeom>
        </p:spPr>
        <p:txBody>
          <a:bodyPr/>
          <a:lstStyle/>
          <a:p>
            <a:pPr lvl="0">
              <a:defRPr sz="1800"/>
            </a:pPr>
            <a:r>
              <a:rPr sz="5865"/>
              <a:t>标题文本</a:t>
            </a:r>
            <a:endParaRPr sz="5865"/>
          </a:p>
        </p:txBody>
      </p:sp>
      <p:sp>
        <p:nvSpPr>
          <p:cNvPr id="30" name="Shape 30"/>
          <p:cNvSpPr>
            <a:spLocks noGrp="1"/>
          </p:cNvSpPr>
          <p:nvPr>
            <p:ph type="body" idx="1" hasCustomPrompt="1"/>
          </p:nvPr>
        </p:nvSpPr>
        <p:spPr>
          <a:prstGeom prst="rect">
            <a:avLst/>
          </a:prstGeom>
        </p:spPr>
        <p:txBody>
          <a:bodyPr/>
          <a:lstStyle/>
          <a:p>
            <a:pPr lvl="0">
              <a:defRPr sz="1800"/>
            </a:pPr>
            <a:r>
              <a:rPr sz="4265"/>
              <a:t>正文级别 1</a:t>
            </a:r>
            <a:endParaRPr sz="4265"/>
          </a:p>
          <a:p>
            <a:pPr lvl="1">
              <a:defRPr sz="1800"/>
            </a:pPr>
            <a:r>
              <a:rPr sz="4265"/>
              <a:t>正文级别 2</a:t>
            </a:r>
            <a:endParaRPr sz="4265"/>
          </a:p>
          <a:p>
            <a:pPr lvl="2">
              <a:defRPr sz="1800"/>
            </a:pPr>
            <a:r>
              <a:rPr sz="4265"/>
              <a:t>正文级别 3</a:t>
            </a:r>
            <a:endParaRPr sz="4265"/>
          </a:p>
          <a:p>
            <a:pPr lvl="3">
              <a:defRPr sz="1800"/>
            </a:pPr>
            <a:r>
              <a:rPr sz="4265"/>
              <a:t>正文级别 4</a:t>
            </a:r>
            <a:endParaRPr sz="4265"/>
          </a:p>
          <a:p>
            <a:pPr lvl="4">
              <a:defRPr sz="1800"/>
            </a:pPr>
            <a:r>
              <a:rPr sz="4265"/>
              <a:t>正文级别 5</a:t>
            </a:r>
            <a:endParaRPr sz="4265"/>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838200" y="364969"/>
            <a:ext cx="10515600" cy="1464115"/>
          </a:xfrm>
          <a:prstGeom prst="rect">
            <a:avLst/>
          </a:prstGeom>
          <a:ln w="12700">
            <a:miter lim="400000"/>
          </a:ln>
        </p:spPr>
        <p:txBody>
          <a:bodyPr lIns="45719" rIns="45719"/>
          <a:lstStyle/>
          <a:p>
            <a:pPr lvl="0">
              <a:defRPr sz="1800"/>
            </a:pPr>
            <a:r>
              <a:rPr sz="5865"/>
              <a:t>标题文本</a:t>
            </a:r>
            <a:endParaRPr sz="5865"/>
          </a:p>
        </p:txBody>
      </p:sp>
      <p:sp>
        <p:nvSpPr>
          <p:cNvPr id="3" name="Shape 3"/>
          <p:cNvSpPr>
            <a:spLocks noGrp="1"/>
          </p:cNvSpPr>
          <p:nvPr>
            <p:ph type="body" idx="1"/>
          </p:nvPr>
        </p:nvSpPr>
        <p:spPr>
          <a:xfrm>
            <a:off x="838200" y="1829084"/>
            <a:ext cx="10515600" cy="5028917"/>
          </a:xfrm>
          <a:prstGeom prst="rect">
            <a:avLst/>
          </a:prstGeom>
          <a:ln w="12700">
            <a:miter lim="400000"/>
          </a:ln>
        </p:spPr>
        <p:txBody>
          <a:bodyPr lIns="45719" rIns="45719"/>
          <a:lstStyle/>
          <a:p>
            <a:pPr lvl="0">
              <a:defRPr sz="1800"/>
            </a:pPr>
            <a:r>
              <a:rPr sz="4265"/>
              <a:t>正文级别 1</a:t>
            </a:r>
            <a:endParaRPr sz="4265"/>
          </a:p>
          <a:p>
            <a:pPr lvl="1">
              <a:defRPr sz="1800"/>
            </a:pPr>
            <a:r>
              <a:rPr sz="4265"/>
              <a:t>正文级别 2</a:t>
            </a:r>
            <a:endParaRPr sz="4265"/>
          </a:p>
          <a:p>
            <a:pPr lvl="2">
              <a:defRPr sz="1800"/>
            </a:pPr>
            <a:r>
              <a:rPr sz="4265"/>
              <a:t>正文级别 3</a:t>
            </a:r>
            <a:endParaRPr sz="4265"/>
          </a:p>
          <a:p>
            <a:pPr lvl="3">
              <a:defRPr sz="1800"/>
            </a:pPr>
            <a:r>
              <a:rPr sz="4265"/>
              <a:t>正文级别 4</a:t>
            </a:r>
            <a:endParaRPr sz="4265"/>
          </a:p>
          <a:p>
            <a:pPr lvl="4">
              <a:defRPr sz="1800"/>
            </a:pPr>
            <a:r>
              <a:rPr sz="4265"/>
              <a:t>正文级别 5</a:t>
            </a:r>
            <a:endParaRPr sz="4265"/>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iming>
    <p:tnLst>
      <p:par>
        <p:cTn id="1" dur="indefinite" restart="never" nodeType="tmRoot"/>
      </p:par>
    </p:tnLst>
  </p:timing>
  <p:txStyles>
    <p:titleStyle>
      <a:lvl1pPr algn="ctr" eaLnBrk="1" hangingPunct="1">
        <a:defRPr sz="5865">
          <a:latin typeface="Arial"/>
          <a:ea typeface="Arial"/>
          <a:cs typeface="Arial"/>
          <a:sym typeface="Arial"/>
        </a:defRPr>
      </a:lvl1pPr>
      <a:lvl2pPr algn="ctr" eaLnBrk="1" hangingPunct="1">
        <a:defRPr sz="5865">
          <a:latin typeface="Arial"/>
          <a:ea typeface="Arial"/>
          <a:cs typeface="Arial"/>
          <a:sym typeface="Arial"/>
        </a:defRPr>
      </a:lvl2pPr>
      <a:lvl3pPr algn="ctr" eaLnBrk="1" hangingPunct="1">
        <a:defRPr sz="5865">
          <a:latin typeface="Arial"/>
          <a:ea typeface="Arial"/>
          <a:cs typeface="Arial"/>
          <a:sym typeface="Arial"/>
        </a:defRPr>
      </a:lvl3pPr>
      <a:lvl4pPr algn="ctr" eaLnBrk="1" hangingPunct="1">
        <a:defRPr sz="5865">
          <a:latin typeface="Arial"/>
          <a:ea typeface="Arial"/>
          <a:cs typeface="Arial"/>
          <a:sym typeface="Arial"/>
        </a:defRPr>
      </a:lvl4pPr>
      <a:lvl5pPr algn="ctr" eaLnBrk="1" hangingPunct="1">
        <a:defRPr sz="5865">
          <a:latin typeface="Arial"/>
          <a:ea typeface="Arial"/>
          <a:cs typeface="Arial"/>
          <a:sym typeface="Arial"/>
        </a:defRPr>
      </a:lvl5pPr>
      <a:lvl6pPr indent="609600" algn="ctr" eaLnBrk="1" hangingPunct="1">
        <a:defRPr sz="5865">
          <a:latin typeface="Arial"/>
          <a:ea typeface="Arial"/>
          <a:cs typeface="Arial"/>
          <a:sym typeface="Arial"/>
        </a:defRPr>
      </a:lvl6pPr>
      <a:lvl7pPr indent="1219200" algn="ctr" eaLnBrk="1" hangingPunct="1">
        <a:defRPr sz="5865">
          <a:latin typeface="Arial"/>
          <a:ea typeface="Arial"/>
          <a:cs typeface="Arial"/>
          <a:sym typeface="Arial"/>
        </a:defRPr>
      </a:lvl7pPr>
      <a:lvl8pPr indent="1828800" algn="ctr" eaLnBrk="1" hangingPunct="1">
        <a:defRPr sz="5865">
          <a:latin typeface="Arial"/>
          <a:ea typeface="Arial"/>
          <a:cs typeface="Arial"/>
          <a:sym typeface="Arial"/>
        </a:defRPr>
      </a:lvl8pPr>
      <a:lvl9pPr indent="2438400" algn="ctr" eaLnBrk="1" hangingPunct="1">
        <a:defRPr sz="5865">
          <a:latin typeface="Arial"/>
          <a:ea typeface="Arial"/>
          <a:cs typeface="Arial"/>
          <a:sym typeface="Arial"/>
        </a:defRPr>
      </a:lvl9pPr>
    </p:titleStyle>
    <p:bodyStyle>
      <a:lvl1pPr marL="457200" indent="-457200" eaLnBrk="1" hangingPunct="1">
        <a:spcBef>
          <a:spcPts val="935"/>
        </a:spcBef>
        <a:buSzPct val="100000"/>
        <a:buChar char="•"/>
        <a:defRPr sz="4265">
          <a:latin typeface="Arial"/>
          <a:ea typeface="Arial"/>
          <a:cs typeface="Arial"/>
          <a:sym typeface="Arial"/>
        </a:defRPr>
      </a:lvl1pPr>
      <a:lvl2pPr marL="1044575" indent="-434975" eaLnBrk="1" hangingPunct="1">
        <a:spcBef>
          <a:spcPts val="935"/>
        </a:spcBef>
        <a:buSzPct val="100000"/>
        <a:buChar char="–"/>
        <a:defRPr sz="4265">
          <a:latin typeface="Arial"/>
          <a:ea typeface="Arial"/>
          <a:cs typeface="Arial"/>
          <a:sym typeface="Arial"/>
        </a:defRPr>
      </a:lvl2pPr>
      <a:lvl3pPr marL="1625600" indent="-406400" eaLnBrk="1" hangingPunct="1">
        <a:spcBef>
          <a:spcPts val="935"/>
        </a:spcBef>
        <a:buSzPct val="100000"/>
        <a:buChar char="•"/>
        <a:defRPr sz="4265">
          <a:latin typeface="Arial"/>
          <a:ea typeface="Arial"/>
          <a:cs typeface="Arial"/>
          <a:sym typeface="Arial"/>
        </a:defRPr>
      </a:lvl3pPr>
      <a:lvl4pPr marL="2316480" indent="-487680" eaLnBrk="1" hangingPunct="1">
        <a:spcBef>
          <a:spcPts val="935"/>
        </a:spcBef>
        <a:buSzPct val="100000"/>
        <a:buChar char="–"/>
        <a:defRPr sz="4265">
          <a:latin typeface="Arial"/>
          <a:ea typeface="Arial"/>
          <a:cs typeface="Arial"/>
          <a:sym typeface="Arial"/>
        </a:defRPr>
      </a:lvl4pPr>
      <a:lvl5pPr marL="2926080" indent="-487680" eaLnBrk="1" hangingPunct="1">
        <a:spcBef>
          <a:spcPts val="935"/>
        </a:spcBef>
        <a:buSzPct val="100000"/>
        <a:buChar char="»"/>
        <a:defRPr sz="4265">
          <a:latin typeface="Arial"/>
          <a:ea typeface="Arial"/>
          <a:cs typeface="Arial"/>
          <a:sym typeface="Arial"/>
        </a:defRPr>
      </a:lvl5pPr>
      <a:lvl6pPr marL="3589655" indent="-541655" eaLnBrk="1" hangingPunct="1">
        <a:spcBef>
          <a:spcPts val="935"/>
        </a:spcBef>
        <a:buSzPct val="100000"/>
        <a:buChar char="•"/>
        <a:defRPr sz="4265">
          <a:latin typeface="Arial"/>
          <a:ea typeface="Arial"/>
          <a:cs typeface="Arial"/>
          <a:sym typeface="Arial"/>
        </a:defRPr>
      </a:lvl6pPr>
      <a:lvl7pPr marL="4199255" indent="-541655" eaLnBrk="1" hangingPunct="1">
        <a:spcBef>
          <a:spcPts val="935"/>
        </a:spcBef>
        <a:buSzPct val="100000"/>
        <a:buChar char="•"/>
        <a:defRPr sz="4265">
          <a:latin typeface="Arial"/>
          <a:ea typeface="Arial"/>
          <a:cs typeface="Arial"/>
          <a:sym typeface="Arial"/>
        </a:defRPr>
      </a:lvl7pPr>
      <a:lvl8pPr marL="4808855" indent="-541655" eaLnBrk="1" hangingPunct="1">
        <a:spcBef>
          <a:spcPts val="935"/>
        </a:spcBef>
        <a:buSzPct val="100000"/>
        <a:buChar char="•"/>
        <a:defRPr sz="4265">
          <a:latin typeface="Arial"/>
          <a:ea typeface="Arial"/>
          <a:cs typeface="Arial"/>
          <a:sym typeface="Arial"/>
        </a:defRPr>
      </a:lvl8pPr>
      <a:lvl9pPr marL="5418455" indent="-541655" eaLnBrk="1" hangingPunct="1">
        <a:spcBef>
          <a:spcPts val="935"/>
        </a:spcBef>
        <a:buSzPct val="100000"/>
        <a:buChar char="•"/>
        <a:defRPr sz="4265">
          <a:latin typeface="Arial"/>
          <a:ea typeface="Arial"/>
          <a:cs typeface="Arial"/>
          <a:sym typeface="Arial"/>
        </a:defRPr>
      </a:lvl9pPr>
    </p:bodyStyle>
    <p:otherStyle>
      <a:lvl1pPr algn="r" eaLnBrk="1" hangingPunct="1">
        <a:defRPr sz="1600">
          <a:solidFill>
            <a:schemeClr val="tx1"/>
          </a:solidFill>
          <a:latin typeface="+mn-lt"/>
          <a:ea typeface="+mn-ea"/>
          <a:cs typeface="+mn-cs"/>
          <a:sym typeface="Arial"/>
        </a:defRPr>
      </a:lvl1pPr>
      <a:lvl2pPr indent="609600" algn="r" eaLnBrk="1" hangingPunct="1">
        <a:defRPr sz="1600">
          <a:solidFill>
            <a:schemeClr val="tx1"/>
          </a:solidFill>
          <a:latin typeface="+mn-lt"/>
          <a:ea typeface="+mn-ea"/>
          <a:cs typeface="+mn-cs"/>
          <a:sym typeface="Arial"/>
        </a:defRPr>
      </a:lvl2pPr>
      <a:lvl3pPr indent="1219200" algn="r" eaLnBrk="1" hangingPunct="1">
        <a:defRPr sz="1600">
          <a:solidFill>
            <a:schemeClr val="tx1"/>
          </a:solidFill>
          <a:latin typeface="+mn-lt"/>
          <a:ea typeface="+mn-ea"/>
          <a:cs typeface="+mn-cs"/>
          <a:sym typeface="Arial"/>
        </a:defRPr>
      </a:lvl3pPr>
      <a:lvl4pPr indent="1828800" algn="r" eaLnBrk="1" hangingPunct="1">
        <a:defRPr sz="1600">
          <a:solidFill>
            <a:schemeClr val="tx1"/>
          </a:solidFill>
          <a:latin typeface="+mn-lt"/>
          <a:ea typeface="+mn-ea"/>
          <a:cs typeface="+mn-cs"/>
          <a:sym typeface="Arial"/>
        </a:defRPr>
      </a:lvl4pPr>
      <a:lvl5pPr indent="2438400" algn="r" eaLnBrk="1" hangingPunct="1">
        <a:defRPr sz="1600">
          <a:solidFill>
            <a:schemeClr val="tx1"/>
          </a:solidFill>
          <a:latin typeface="+mn-lt"/>
          <a:ea typeface="+mn-ea"/>
          <a:cs typeface="+mn-cs"/>
          <a:sym typeface="Arial"/>
        </a:defRPr>
      </a:lvl5pPr>
      <a:lvl6pPr indent="3048000" algn="r" eaLnBrk="1" hangingPunct="1">
        <a:defRPr sz="1600">
          <a:solidFill>
            <a:schemeClr val="tx1"/>
          </a:solidFill>
          <a:latin typeface="+mn-lt"/>
          <a:ea typeface="+mn-ea"/>
          <a:cs typeface="+mn-cs"/>
          <a:sym typeface="Arial"/>
        </a:defRPr>
      </a:lvl6pPr>
      <a:lvl7pPr indent="3657600" algn="r" eaLnBrk="1" hangingPunct="1">
        <a:defRPr sz="1600">
          <a:solidFill>
            <a:schemeClr val="tx1"/>
          </a:solidFill>
          <a:latin typeface="+mn-lt"/>
          <a:ea typeface="+mn-ea"/>
          <a:cs typeface="+mn-cs"/>
          <a:sym typeface="Arial"/>
        </a:defRPr>
      </a:lvl7pPr>
      <a:lvl8pPr indent="4267200" algn="r" eaLnBrk="1" hangingPunct="1">
        <a:defRPr sz="1600">
          <a:solidFill>
            <a:schemeClr val="tx1"/>
          </a:solidFill>
          <a:latin typeface="+mn-lt"/>
          <a:ea typeface="+mn-ea"/>
          <a:cs typeface="+mn-cs"/>
          <a:sym typeface="Arial"/>
        </a:defRPr>
      </a:lvl8pPr>
      <a:lvl9pPr indent="4876800" algn="r" eaLnBrk="1" hangingPunct="1">
        <a:defRPr sz="16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6.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6.xml"/><Relationship Id="rId2" Type="http://schemas.openxmlformats.org/officeDocument/2006/relationships/image" Target="../media/image2.emf"/><Relationship Id="rId1" Type="http://schemas.openxmlformats.org/officeDocument/2006/relationships/oleObject" Target="../embeddings/oleObject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6.xml"/><Relationship Id="rId2" Type="http://schemas.openxmlformats.org/officeDocument/2006/relationships/image" Target="../media/image3.emf"/><Relationship Id="rId1" Type="http://schemas.openxmlformats.org/officeDocument/2006/relationships/oleObject" Target="../embeddings/oleObject3.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6.xml"/><Relationship Id="rId2" Type="http://schemas.openxmlformats.org/officeDocument/2006/relationships/image" Target="../media/image4.emf"/><Relationship Id="rId1"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6.xml"/><Relationship Id="rId2" Type="http://schemas.openxmlformats.org/officeDocument/2006/relationships/image" Target="../media/image5.emf"/><Relationship Id="rId1"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6.xml"/><Relationship Id="rId2" Type="http://schemas.openxmlformats.org/officeDocument/2006/relationships/image" Target="../media/image6.emf"/><Relationship Id="rId1"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271270" y="1628775"/>
            <a:ext cx="9856470" cy="3180080"/>
          </a:xfrm>
          <a:prstGeom prst="rect">
            <a:avLst/>
          </a:prstGeom>
          <a:noFill/>
        </p:spPr>
        <p:txBody>
          <a:bodyPr wrap="square" rtlCol="0">
            <a:spAutoFit/>
            <a:scene3d>
              <a:camera prst="orthographicFront"/>
              <a:lightRig rig="threePt" dir="t"/>
            </a:scene3d>
          </a:bodyPr>
          <a:lstStyle/>
          <a:p>
            <a:pPr algn="ctr"/>
            <a:r>
              <a:rPr lang="zh-CN" altLang="en-US" sz="6600" dirty="0">
                <a:solidFill>
                  <a:srgbClr val="FF0000"/>
                </a:solidFill>
                <a:effectLst>
                  <a:outerShdw blurRad="38100" dist="19050" dir="2700000" algn="tl" rotWithShape="0">
                    <a:schemeClr val="dk1">
                      <a:alpha val="40000"/>
                    </a:schemeClr>
                  </a:outerShdw>
                </a:effectLst>
                <a:latin typeface="微软雅黑" charset="-122"/>
                <a:ea typeface="微软雅黑" charset="-122"/>
              </a:rPr>
              <a:t>七年级下册语文</a:t>
            </a:r>
            <a:endParaRPr lang="zh-CN" altLang="en-US" sz="6600" dirty="0">
              <a:solidFill>
                <a:srgbClr val="FF0000"/>
              </a:solidFill>
              <a:effectLst>
                <a:outerShdw blurRad="38100" dist="19050" dir="2700000" algn="tl" rotWithShape="0">
                  <a:schemeClr val="dk1">
                    <a:alpha val="40000"/>
                  </a:schemeClr>
                </a:outerShdw>
              </a:effectLst>
              <a:latin typeface="微软雅黑" charset="-122"/>
              <a:ea typeface="微软雅黑" charset="-122"/>
            </a:endParaRPr>
          </a:p>
          <a:p>
            <a:pPr algn="ctr"/>
            <a:endParaRPr lang="zh-CN" altLang="en-US" sz="6600" dirty="0">
              <a:solidFill>
                <a:srgbClr val="FF0000"/>
              </a:solidFill>
              <a:effectLst>
                <a:outerShdw blurRad="38100" dist="19050" dir="2700000" algn="tl" rotWithShape="0">
                  <a:schemeClr val="dk1">
                    <a:alpha val="40000"/>
                  </a:schemeClr>
                </a:outerShdw>
              </a:effectLst>
              <a:latin typeface="微软雅黑" charset="-122"/>
              <a:ea typeface="微软雅黑" charset="-122"/>
            </a:endParaRPr>
          </a:p>
          <a:p>
            <a:pPr algn="ctr"/>
            <a:r>
              <a:rPr lang="zh-CN" altLang="en-US" sz="6600" dirty="0">
                <a:solidFill>
                  <a:srgbClr val="FF0000"/>
                </a:solidFill>
                <a:effectLst>
                  <a:outerShdw blurRad="38100" dist="19050" dir="2700000" algn="tl" rotWithShape="0">
                    <a:schemeClr val="dk1">
                      <a:alpha val="40000"/>
                    </a:schemeClr>
                  </a:outerShdw>
                </a:effectLst>
                <a:latin typeface="微软雅黑" charset="-122"/>
                <a:ea typeface="微软雅黑" charset="-122"/>
              </a:rPr>
              <a:t>基础</a:t>
            </a:r>
            <a:r>
              <a:rPr lang="en-US" altLang="zh-CN" sz="6600" dirty="0">
                <a:solidFill>
                  <a:srgbClr val="FF0000"/>
                </a:solidFill>
                <a:effectLst>
                  <a:outerShdw blurRad="38100" dist="19050" dir="2700000" algn="tl" rotWithShape="0">
                    <a:schemeClr val="dk1">
                      <a:alpha val="40000"/>
                    </a:schemeClr>
                  </a:outerShdw>
                </a:effectLst>
                <a:latin typeface="微软雅黑" charset="-122"/>
                <a:ea typeface="微软雅黑" charset="-122"/>
              </a:rPr>
              <a:t>-</a:t>
            </a:r>
            <a:r>
              <a:rPr lang="zh-CN" altLang="en-US" sz="6600" dirty="0">
                <a:solidFill>
                  <a:srgbClr val="FF0000"/>
                </a:solidFill>
                <a:effectLst>
                  <a:outerShdw blurRad="38100" dist="19050" dir="2700000" algn="tl" rotWithShape="0">
                    <a:schemeClr val="dk1">
                      <a:alpha val="40000"/>
                    </a:schemeClr>
                  </a:outerShdw>
                </a:effectLst>
                <a:latin typeface="微软雅黑" charset="-122"/>
                <a:ea typeface="微软雅黑" charset="-122"/>
              </a:rPr>
              <a:t>考点梳理</a:t>
            </a:r>
            <a:endParaRPr lang="zh-CN" altLang="en-US" sz="6600" dirty="0">
              <a:solidFill>
                <a:srgbClr val="FF0000"/>
              </a:solidFill>
              <a:effectLst>
                <a:outerShdw blurRad="38100" dist="19050" dir="2700000" algn="tl" rotWithShape="0">
                  <a:schemeClr val="dk1">
                    <a:alpha val="40000"/>
                  </a:schemeClr>
                </a:outerShdw>
              </a:effectLst>
              <a:latin typeface="微软雅黑" charset="-122"/>
              <a:ea typeface="微软雅黑" charset="-122"/>
            </a:endParaRPr>
          </a:p>
        </p:txBody>
      </p:sp>
    </p:spTree>
  </p:cSld>
  <p:clrMapOvr>
    <a:masterClrMapping/>
  </p:clrMapOvr>
  <p:transition spd="med" advClick="0" advTm="2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p:nvPr/>
        </p:nvSpPr>
        <p:spPr>
          <a:xfrm>
            <a:off x="2438400" y="346552"/>
            <a:ext cx="7315200" cy="618553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zh-CN" altLang="en-US" sz="2400" b="1" dirty="0">
                <a:solidFill>
                  <a:schemeClr val="tx1"/>
                </a:solidFill>
                <a:latin typeface="黑体" pitchFamily="49" charset="-122"/>
                <a:ea typeface="黑体" pitchFamily="49" charset="-122"/>
              </a:rPr>
              <a:t>一、重点成语释义</a:t>
            </a:r>
            <a:endParaRPr lang="zh-CN" altLang="en-US" sz="2400" b="1" dirty="0">
              <a:solidFill>
                <a:schemeClr val="tx1"/>
              </a:solidFill>
              <a:latin typeface="Times New Roman" pitchFamily="18" charset="0"/>
              <a:ea typeface="黑体" pitchFamily="49"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黑体" pitchFamily="49" charset="-122"/>
              </a:rPr>
              <a:t>1</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来势汹汹：</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形容动作或事物到来的气势很猛烈。</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浩浩荡荡：</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原形容水势广大的样子。后形容事物广阔壮大</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或前进的人流声势浩大。</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有过之无不及：</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过</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超过；及</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赶上。相比之下</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只有超过而没有赶不上的。</a:t>
            </a:r>
            <a:r>
              <a:rPr lang="en-US" altLang="zh-CN" sz="2400" b="1" dirty="0">
                <a:solidFill>
                  <a:srgbClr val="FF0000"/>
                </a:solidFill>
                <a:latin typeface="Times New Roman" pitchFamily="18" charset="0"/>
                <a:ea typeface="宋体" pitchFamily="2" charset="-122"/>
              </a:rPr>
              <a:t>(</a:t>
            </a:r>
            <a:r>
              <a:rPr lang="zh-CN" altLang="en-US" sz="2400" b="1" dirty="0">
                <a:solidFill>
                  <a:srgbClr val="FF0000"/>
                </a:solidFill>
                <a:latin typeface="Times New Roman" pitchFamily="18" charset="0"/>
                <a:ea typeface="宋体" pitchFamily="2" charset="-122"/>
              </a:rPr>
              <a:t>多用于不好的方面</a:t>
            </a:r>
            <a:r>
              <a:rPr lang="en-US" altLang="zh-CN" sz="2400" b="1" dirty="0">
                <a:solidFill>
                  <a:srgbClr val="FF0000"/>
                </a:solidFill>
                <a:latin typeface="Times New Roman" pitchFamily="18" charset="0"/>
                <a:ea typeface="宋体" pitchFamily="2" charset="-122"/>
              </a:rPr>
              <a:t>)</a:t>
            </a:r>
            <a:endParaRPr lang="en-US" altLang="zh-CN"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4</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马革裹尸：</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用马皮把尸体包裹起来</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指军人战死于战场。</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6018">
                                            <p:txEl>
                                              <p:pRg st="2" end="2"/>
                                            </p:txEl>
                                          </p:spTgt>
                                        </p:tgtEl>
                                        <p:attrNameLst>
                                          <p:attrName>style.visibility</p:attrName>
                                        </p:attrNameLst>
                                      </p:cBhvr>
                                      <p:to>
                                        <p:strVal val="visible"/>
                                      </p:to>
                                    </p:set>
                                    <p:anim calcmode="lin" valueType="num">
                                      <p:cBhvr>
                                        <p:cTn id="7" dur="500" fill="hold"/>
                                        <p:tgtEl>
                                          <p:spTgt spid="8601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601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601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6018">
                                            <p:txEl>
                                              <p:pRg st="4" end="4"/>
                                            </p:txEl>
                                          </p:spTgt>
                                        </p:tgtEl>
                                        <p:attrNameLst>
                                          <p:attrName>style.visibility</p:attrName>
                                        </p:attrNameLst>
                                      </p:cBhvr>
                                      <p:to>
                                        <p:strVal val="visible"/>
                                      </p:to>
                                    </p:set>
                                    <p:anim calcmode="lin" valueType="num">
                                      <p:cBhvr>
                                        <p:cTn id="14" dur="500" fill="hold"/>
                                        <p:tgtEl>
                                          <p:spTgt spid="86018">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86018">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86018">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6018">
                                            <p:txEl>
                                              <p:pRg st="6" end="6"/>
                                            </p:txEl>
                                          </p:spTgt>
                                        </p:tgtEl>
                                        <p:attrNameLst>
                                          <p:attrName>style.visibility</p:attrName>
                                        </p:attrNameLst>
                                      </p:cBhvr>
                                      <p:to>
                                        <p:strVal val="visible"/>
                                      </p:to>
                                    </p:set>
                                    <p:anim calcmode="lin" valueType="num">
                                      <p:cBhvr>
                                        <p:cTn id="21" dur="500" fill="hold"/>
                                        <p:tgtEl>
                                          <p:spTgt spid="86018">
                                            <p:txEl>
                                              <p:pRg st="6" end="6"/>
                                            </p:txEl>
                                          </p:spTgt>
                                        </p:tgtEl>
                                        <p:attrNameLst>
                                          <p:attrName>ppt_w</p:attrName>
                                        </p:attrNameLst>
                                      </p:cBhvr>
                                      <p:tavLst>
                                        <p:tav tm="0">
                                          <p:val>
                                            <p:fltVal val="0"/>
                                          </p:val>
                                        </p:tav>
                                        <p:tav tm="100000">
                                          <p:val>
                                            <p:strVal val="#ppt_w"/>
                                          </p:val>
                                        </p:tav>
                                      </p:tavLst>
                                    </p:anim>
                                    <p:anim calcmode="lin" valueType="num">
                                      <p:cBhvr>
                                        <p:cTn id="22" dur="500" fill="hold"/>
                                        <p:tgtEl>
                                          <p:spTgt spid="86018">
                                            <p:txEl>
                                              <p:pRg st="6" end="6"/>
                                            </p:txEl>
                                          </p:spTgt>
                                        </p:tgtEl>
                                        <p:attrNameLst>
                                          <p:attrName>ppt_h</p:attrName>
                                        </p:attrNameLst>
                                      </p:cBhvr>
                                      <p:tavLst>
                                        <p:tav tm="0">
                                          <p:val>
                                            <p:fltVal val="0"/>
                                          </p:val>
                                        </p:tav>
                                        <p:tav tm="100000">
                                          <p:val>
                                            <p:strVal val="#ppt_h"/>
                                          </p:val>
                                        </p:tav>
                                      </p:tavLst>
                                    </p:anim>
                                    <p:animEffect transition="in" filter="fade">
                                      <p:cBhvr>
                                        <p:cTn id="23" dur="500"/>
                                        <p:tgtEl>
                                          <p:spTgt spid="86018">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6018">
                                            <p:txEl>
                                              <p:pRg st="8" end="8"/>
                                            </p:txEl>
                                          </p:spTgt>
                                        </p:tgtEl>
                                        <p:attrNameLst>
                                          <p:attrName>style.visibility</p:attrName>
                                        </p:attrNameLst>
                                      </p:cBhvr>
                                      <p:to>
                                        <p:strVal val="visible"/>
                                      </p:to>
                                    </p:set>
                                    <p:anim calcmode="lin" valueType="num">
                                      <p:cBhvr>
                                        <p:cTn id="28" dur="500" fill="hold"/>
                                        <p:tgtEl>
                                          <p:spTgt spid="86018">
                                            <p:txEl>
                                              <p:pRg st="8" end="8"/>
                                            </p:txEl>
                                          </p:spTgt>
                                        </p:tgtEl>
                                        <p:attrNameLst>
                                          <p:attrName>ppt_w</p:attrName>
                                        </p:attrNameLst>
                                      </p:cBhvr>
                                      <p:tavLst>
                                        <p:tav tm="0">
                                          <p:val>
                                            <p:fltVal val="0"/>
                                          </p:val>
                                        </p:tav>
                                        <p:tav tm="100000">
                                          <p:val>
                                            <p:strVal val="#ppt_w"/>
                                          </p:val>
                                        </p:tav>
                                      </p:tavLst>
                                    </p:anim>
                                    <p:anim calcmode="lin" valueType="num">
                                      <p:cBhvr>
                                        <p:cTn id="29" dur="500" fill="hold"/>
                                        <p:tgtEl>
                                          <p:spTgt spid="86018">
                                            <p:txEl>
                                              <p:pRg st="8" end="8"/>
                                            </p:txEl>
                                          </p:spTgt>
                                        </p:tgtEl>
                                        <p:attrNameLst>
                                          <p:attrName>ppt_h</p:attrName>
                                        </p:attrNameLst>
                                      </p:cBhvr>
                                      <p:tavLst>
                                        <p:tav tm="0">
                                          <p:val>
                                            <p:fltVal val="0"/>
                                          </p:val>
                                        </p:tav>
                                        <p:tav tm="100000">
                                          <p:val>
                                            <p:strVal val="#ppt_h"/>
                                          </p:val>
                                        </p:tav>
                                      </p:tavLst>
                                    </p:anim>
                                    <p:animEffect transition="in" filter="fade">
                                      <p:cBhvr>
                                        <p:cTn id="30" dur="500"/>
                                        <p:tgtEl>
                                          <p:spTgt spid="860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p:nvPr/>
        </p:nvSpPr>
        <p:spPr>
          <a:xfrm>
            <a:off x="2438400" y="578485"/>
            <a:ext cx="7467600" cy="563118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可歌可泣：</a:t>
            </a:r>
            <a:endParaRPr lang="zh-CN" altLang="en-US" sz="24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值得歌颂</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使人感动得流泪。</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6</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鲜为人知：</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很少有人知道。</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7</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鞠躬尽瘁</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死而后已：</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鞠躬</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弯着身子</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表示恭敬、谨慎；尽瘁</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竭尽劳苦；已</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停止。指不辞辛苦</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勤勤恳恳</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竭尽全力</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贡献出全部精神和力量</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一直到死为止。</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8</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妇孺皆知：</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连妇女小孩都知道</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表示众所周知。孺</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小孩。</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7042">
                                            <p:txEl>
                                              <p:pRg st="1" end="1"/>
                                            </p:txEl>
                                          </p:spTgt>
                                        </p:tgtEl>
                                        <p:attrNameLst>
                                          <p:attrName>style.visibility</p:attrName>
                                        </p:attrNameLst>
                                      </p:cBhvr>
                                      <p:to>
                                        <p:strVal val="visible"/>
                                      </p:to>
                                    </p:set>
                                    <p:anim calcmode="lin" valueType="num">
                                      <p:cBhvr>
                                        <p:cTn id="7" dur="500" fill="hold"/>
                                        <p:tgtEl>
                                          <p:spTgt spid="8704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704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704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7042">
                                            <p:txEl>
                                              <p:pRg st="3" end="3"/>
                                            </p:txEl>
                                          </p:spTgt>
                                        </p:tgtEl>
                                        <p:attrNameLst>
                                          <p:attrName>style.visibility</p:attrName>
                                        </p:attrNameLst>
                                      </p:cBhvr>
                                      <p:to>
                                        <p:strVal val="visible"/>
                                      </p:to>
                                    </p:set>
                                    <p:anim calcmode="lin" valueType="num">
                                      <p:cBhvr>
                                        <p:cTn id="14" dur="500" fill="hold"/>
                                        <p:tgtEl>
                                          <p:spTgt spid="87042">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87042">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8704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7042">
                                            <p:txEl>
                                              <p:pRg st="5" end="5"/>
                                            </p:txEl>
                                          </p:spTgt>
                                        </p:tgtEl>
                                        <p:attrNameLst>
                                          <p:attrName>style.visibility</p:attrName>
                                        </p:attrNameLst>
                                      </p:cBhvr>
                                      <p:to>
                                        <p:strVal val="visible"/>
                                      </p:to>
                                    </p:set>
                                    <p:anim calcmode="lin" valueType="num">
                                      <p:cBhvr>
                                        <p:cTn id="21" dur="500" fill="hold"/>
                                        <p:tgtEl>
                                          <p:spTgt spid="87042">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87042">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87042">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7042">
                                            <p:txEl>
                                              <p:pRg st="7" end="7"/>
                                            </p:txEl>
                                          </p:spTgt>
                                        </p:tgtEl>
                                        <p:attrNameLst>
                                          <p:attrName>style.visibility</p:attrName>
                                        </p:attrNameLst>
                                      </p:cBhvr>
                                      <p:to>
                                        <p:strVal val="visible"/>
                                      </p:to>
                                    </p:set>
                                    <p:anim calcmode="lin" valueType="num">
                                      <p:cBhvr>
                                        <p:cTn id="28" dur="500" fill="hold"/>
                                        <p:tgtEl>
                                          <p:spTgt spid="87042">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87042">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8704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p:nvPr/>
        </p:nvSpPr>
        <p:spPr>
          <a:xfrm>
            <a:off x="2133600" y="129382"/>
            <a:ext cx="7315200" cy="669290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9</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家喻户晓：</a:t>
            </a:r>
            <a:endParaRPr lang="zh-CN" altLang="en-US" sz="22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200" b="1" dirty="0">
                <a:solidFill>
                  <a:srgbClr val="FF0000"/>
                </a:solidFill>
                <a:latin typeface="Times New Roman" pitchFamily="18" charset="0"/>
                <a:ea typeface="宋体" pitchFamily="2" charset="-122"/>
              </a:rPr>
              <a:t>喻</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明白、清楚；晓</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知道。家家户户都清楚知道。形容人人皆知。</a:t>
            </a:r>
            <a:endParaRPr lang="zh-CN" altLang="en-US" sz="22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10</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当之无愧：</a:t>
            </a:r>
            <a:endParaRPr lang="zh-CN" altLang="en-US" sz="22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200" b="1" dirty="0">
                <a:solidFill>
                  <a:srgbClr val="FF0000"/>
                </a:solidFill>
                <a:latin typeface="Times New Roman" pitchFamily="18" charset="0"/>
                <a:ea typeface="宋体" pitchFamily="2" charset="-122"/>
              </a:rPr>
              <a:t>当得到某种称号或者荣誉</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名副其实</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一点儿也不惭愧。无愧</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毫无愧色；当</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胜任。</a:t>
            </a:r>
            <a:r>
              <a:rPr lang="en-US" altLang="zh-CN" sz="2200" b="1" dirty="0">
                <a:solidFill>
                  <a:srgbClr val="FF0000"/>
                </a:solidFill>
                <a:latin typeface="Times New Roman" pitchFamily="18" charset="0"/>
                <a:ea typeface="宋体" pitchFamily="2" charset="-122"/>
              </a:rPr>
              <a:t>(</a:t>
            </a:r>
            <a:r>
              <a:rPr lang="zh-CN" altLang="en-US" sz="2200" b="1" dirty="0">
                <a:solidFill>
                  <a:srgbClr val="FF0000"/>
                </a:solidFill>
                <a:latin typeface="Times New Roman" pitchFamily="18" charset="0"/>
                <a:ea typeface="宋体" pitchFamily="2" charset="-122"/>
              </a:rPr>
              <a:t>含褒义</a:t>
            </a:r>
            <a:r>
              <a:rPr lang="en-US" altLang="zh-CN" sz="2200" b="1" dirty="0">
                <a:solidFill>
                  <a:srgbClr val="FF0000"/>
                </a:solidFill>
                <a:latin typeface="Times New Roman" pitchFamily="18" charset="0"/>
                <a:ea typeface="宋体" pitchFamily="2" charset="-122"/>
              </a:rPr>
              <a:t>)</a:t>
            </a:r>
            <a:endParaRPr lang="en-US" altLang="zh-CN" sz="22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11</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截然不同：</a:t>
            </a:r>
            <a:endParaRPr lang="zh-CN" altLang="en-US" sz="22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200" b="1" dirty="0">
                <a:solidFill>
                  <a:srgbClr val="FF0000"/>
                </a:solidFill>
                <a:latin typeface="Times New Roman" pitchFamily="18" charset="0"/>
                <a:ea typeface="宋体" pitchFamily="2" charset="-122"/>
              </a:rPr>
              <a:t>形容两者毫无共同之处；或同一个物品在不同的时间不一样。形容明显不同。</a:t>
            </a:r>
            <a:endParaRPr lang="zh-CN" altLang="en-US" sz="22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12</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锋芒毕露：</a:t>
            </a:r>
            <a:endParaRPr lang="zh-CN" altLang="en-US" sz="22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200" b="1" dirty="0">
                <a:solidFill>
                  <a:srgbClr val="FF0000"/>
                </a:solidFill>
                <a:latin typeface="Times New Roman" pitchFamily="18" charset="0"/>
                <a:ea typeface="宋体" pitchFamily="2" charset="-122"/>
              </a:rPr>
              <a:t>锋</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刀锋；芒</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原来是指谷类种子壳上的细刺</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比喻枪头和矛尖；毕</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都、完全、全部。刀锋和矛尖都露出来。比喻锐气和才华等全都显露在外面。</a:t>
            </a:r>
            <a:endParaRPr lang="zh-CN" altLang="en-US" sz="22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8066">
                                            <p:txEl>
                                              <p:pRg st="1" end="1"/>
                                            </p:txEl>
                                          </p:spTgt>
                                        </p:tgtEl>
                                        <p:attrNameLst>
                                          <p:attrName>style.visibility</p:attrName>
                                        </p:attrNameLst>
                                      </p:cBhvr>
                                      <p:to>
                                        <p:strVal val="visible"/>
                                      </p:to>
                                    </p:set>
                                    <p:anim calcmode="lin" valueType="num">
                                      <p:cBhvr>
                                        <p:cTn id="7" dur="500" fill="hold"/>
                                        <p:tgtEl>
                                          <p:spTgt spid="88066">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8066">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8066">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8066">
                                            <p:txEl>
                                              <p:pRg st="3" end="3"/>
                                            </p:txEl>
                                          </p:spTgt>
                                        </p:tgtEl>
                                        <p:attrNameLst>
                                          <p:attrName>style.visibility</p:attrName>
                                        </p:attrNameLst>
                                      </p:cBhvr>
                                      <p:to>
                                        <p:strVal val="visible"/>
                                      </p:to>
                                    </p:set>
                                    <p:anim calcmode="lin" valueType="num">
                                      <p:cBhvr>
                                        <p:cTn id="14" dur="500" fill="hold"/>
                                        <p:tgtEl>
                                          <p:spTgt spid="88066">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88066">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8806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8066">
                                            <p:txEl>
                                              <p:pRg st="5" end="5"/>
                                            </p:txEl>
                                          </p:spTgt>
                                        </p:tgtEl>
                                        <p:attrNameLst>
                                          <p:attrName>style.visibility</p:attrName>
                                        </p:attrNameLst>
                                      </p:cBhvr>
                                      <p:to>
                                        <p:strVal val="visible"/>
                                      </p:to>
                                    </p:set>
                                    <p:anim calcmode="lin" valueType="num">
                                      <p:cBhvr>
                                        <p:cTn id="21" dur="500" fill="hold"/>
                                        <p:tgtEl>
                                          <p:spTgt spid="88066">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88066">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88066">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8066">
                                            <p:txEl>
                                              <p:pRg st="7" end="7"/>
                                            </p:txEl>
                                          </p:spTgt>
                                        </p:tgtEl>
                                        <p:attrNameLst>
                                          <p:attrName>style.visibility</p:attrName>
                                        </p:attrNameLst>
                                      </p:cBhvr>
                                      <p:to>
                                        <p:strVal val="visible"/>
                                      </p:to>
                                    </p:set>
                                    <p:anim calcmode="lin" valueType="num">
                                      <p:cBhvr>
                                        <p:cTn id="28" dur="500" fill="hold"/>
                                        <p:tgtEl>
                                          <p:spTgt spid="88066">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88066">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8806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p:nvPr/>
        </p:nvSpPr>
        <p:spPr>
          <a:xfrm>
            <a:off x="2209800" y="194469"/>
            <a:ext cx="7162800" cy="669290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13</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层出不穷：</a:t>
            </a:r>
            <a:endParaRPr lang="zh-CN" altLang="en-US" sz="22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200" b="1" dirty="0">
                <a:solidFill>
                  <a:srgbClr val="FF0000"/>
                </a:solidFill>
                <a:latin typeface="Times New Roman" pitchFamily="18" charset="0"/>
                <a:ea typeface="宋体" pitchFamily="2" charset="-122"/>
              </a:rPr>
              <a:t>接连不断地出现</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没有止尽。比喻事物变换之快并且多。层</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重复；层出</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重复地出现；穷</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尽。</a:t>
            </a:r>
            <a:endParaRPr lang="zh-CN" altLang="en-US" sz="22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14</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兀兀穷年：</a:t>
            </a:r>
            <a:endParaRPr lang="zh-CN" altLang="en-US" sz="22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200" b="1" dirty="0">
                <a:solidFill>
                  <a:srgbClr val="FF0000"/>
                </a:solidFill>
                <a:latin typeface="Times New Roman" pitchFamily="18" charset="0"/>
                <a:ea typeface="宋体" pitchFamily="2" charset="-122"/>
              </a:rPr>
              <a:t>辛辛苦苦地一年到头这样做。兀兀</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劳苦的样子；穷年</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终年</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一年到头。</a:t>
            </a:r>
            <a:endParaRPr lang="zh-CN" altLang="en-US" sz="22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15</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锲而不舍：</a:t>
            </a:r>
            <a:endParaRPr lang="zh-CN" altLang="en-US" sz="22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200" b="1" dirty="0">
                <a:solidFill>
                  <a:srgbClr val="FF0000"/>
                </a:solidFill>
                <a:latin typeface="Times New Roman" pitchFamily="18" charset="0"/>
                <a:ea typeface="宋体" pitchFamily="2" charset="-122"/>
              </a:rPr>
              <a:t>镂刻不停</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比喻有恒心</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有毅力。锲</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雕刻；舍</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停止；不</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表示否定。</a:t>
            </a:r>
            <a:endParaRPr lang="zh-CN" altLang="en-US" sz="22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16</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心会神凝：</a:t>
            </a:r>
            <a:endParaRPr lang="zh-CN" altLang="en-US" sz="22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200" b="1" dirty="0">
                <a:solidFill>
                  <a:srgbClr val="FF0000"/>
                </a:solidFill>
                <a:latin typeface="Times New Roman" pitchFamily="18" charset="0"/>
                <a:ea typeface="宋体" pitchFamily="2" charset="-122"/>
              </a:rPr>
              <a:t>指精神高度集中</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用心专一而深。凝</a:t>
            </a:r>
            <a:r>
              <a:rPr lang="zh-CN" altLang="en-US" sz="2200" b="1" dirty="0">
                <a:solidFill>
                  <a:srgbClr val="FF0000"/>
                </a:solidFill>
                <a:latin typeface="MingLiU_HKSCS" panose="02020500000000000000" pitchFamily="18" charset="-120"/>
                <a:ea typeface="MingLiU_HKSCS" panose="02020500000000000000" pitchFamily="18" charset="-120"/>
              </a:rPr>
              <a:t>，</a:t>
            </a:r>
            <a:r>
              <a:rPr lang="zh-CN" altLang="en-US" sz="2200" b="1" dirty="0">
                <a:solidFill>
                  <a:srgbClr val="FF0000"/>
                </a:solidFill>
                <a:latin typeface="Times New Roman" pitchFamily="18" charset="0"/>
                <a:ea typeface="宋体" pitchFamily="2" charset="-122"/>
              </a:rPr>
              <a:t>凝聚、聚集。</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心</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和</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神</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在这里都作</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精神</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讲；</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会</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和</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凝</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都有</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聚集</a:t>
            </a:r>
            <a:r>
              <a:rPr lang="zh-CN" altLang="en-US" sz="2200" b="1" dirty="0">
                <a:solidFill>
                  <a:srgbClr val="FF0000"/>
                </a:solidFill>
                <a:latin typeface="宋体" pitchFamily="2" charset="-122"/>
                <a:ea typeface="宋体" pitchFamily="2" charset="-122"/>
              </a:rPr>
              <a:t>”</a:t>
            </a:r>
            <a:r>
              <a:rPr lang="zh-CN" altLang="en-US" sz="2200" b="1" dirty="0">
                <a:solidFill>
                  <a:srgbClr val="FF0000"/>
                </a:solidFill>
                <a:latin typeface="Times New Roman" pitchFamily="18" charset="0"/>
                <a:ea typeface="宋体" pitchFamily="2" charset="-122"/>
              </a:rPr>
              <a:t>的意思。</a:t>
            </a:r>
            <a:r>
              <a:rPr lang="en-US" altLang="zh-CN" sz="2200" b="1" dirty="0">
                <a:solidFill>
                  <a:srgbClr val="FF0000"/>
                </a:solidFill>
                <a:latin typeface="Times New Roman" pitchFamily="18" charset="0"/>
                <a:ea typeface="宋体" pitchFamily="2" charset="-122"/>
              </a:rPr>
              <a:t>(</a:t>
            </a:r>
            <a:r>
              <a:rPr lang="zh-CN" altLang="en-US" sz="2200" b="1" dirty="0">
                <a:solidFill>
                  <a:srgbClr val="FF0000"/>
                </a:solidFill>
                <a:latin typeface="Times New Roman" pitchFamily="18" charset="0"/>
                <a:ea typeface="宋体" pitchFamily="2" charset="-122"/>
              </a:rPr>
              <a:t>褒义词</a:t>
            </a:r>
            <a:r>
              <a:rPr lang="en-US" altLang="zh-CN" sz="2200" b="1" dirty="0">
                <a:solidFill>
                  <a:srgbClr val="FF0000"/>
                </a:solidFill>
                <a:latin typeface="Times New Roman" pitchFamily="18" charset="0"/>
                <a:ea typeface="宋体" pitchFamily="2" charset="-122"/>
              </a:rPr>
              <a:t>)</a:t>
            </a:r>
            <a:endParaRPr lang="en-US" altLang="zh-CN" sz="22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9090">
                                            <p:txEl>
                                              <p:pRg st="1" end="1"/>
                                            </p:txEl>
                                          </p:spTgt>
                                        </p:tgtEl>
                                        <p:attrNameLst>
                                          <p:attrName>style.visibility</p:attrName>
                                        </p:attrNameLst>
                                      </p:cBhvr>
                                      <p:to>
                                        <p:strVal val="visible"/>
                                      </p:to>
                                    </p:set>
                                    <p:anim calcmode="lin" valueType="num">
                                      <p:cBhvr>
                                        <p:cTn id="7" dur="500" fill="hold"/>
                                        <p:tgtEl>
                                          <p:spTgt spid="89090">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9090">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9090">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9090">
                                            <p:txEl>
                                              <p:pRg st="3" end="3"/>
                                            </p:txEl>
                                          </p:spTgt>
                                        </p:tgtEl>
                                        <p:attrNameLst>
                                          <p:attrName>style.visibility</p:attrName>
                                        </p:attrNameLst>
                                      </p:cBhvr>
                                      <p:to>
                                        <p:strVal val="visible"/>
                                      </p:to>
                                    </p:set>
                                    <p:anim calcmode="lin" valueType="num">
                                      <p:cBhvr>
                                        <p:cTn id="14" dur="500" fill="hold"/>
                                        <p:tgtEl>
                                          <p:spTgt spid="89090">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89090">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8909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9090">
                                            <p:txEl>
                                              <p:pRg st="5" end="5"/>
                                            </p:txEl>
                                          </p:spTgt>
                                        </p:tgtEl>
                                        <p:attrNameLst>
                                          <p:attrName>style.visibility</p:attrName>
                                        </p:attrNameLst>
                                      </p:cBhvr>
                                      <p:to>
                                        <p:strVal val="visible"/>
                                      </p:to>
                                    </p:set>
                                    <p:anim calcmode="lin" valueType="num">
                                      <p:cBhvr>
                                        <p:cTn id="21" dur="500" fill="hold"/>
                                        <p:tgtEl>
                                          <p:spTgt spid="89090">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89090">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89090">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9090">
                                            <p:txEl>
                                              <p:pRg st="7" end="7"/>
                                            </p:txEl>
                                          </p:spTgt>
                                        </p:tgtEl>
                                        <p:attrNameLst>
                                          <p:attrName>style.visibility</p:attrName>
                                        </p:attrNameLst>
                                      </p:cBhvr>
                                      <p:to>
                                        <p:strVal val="visible"/>
                                      </p:to>
                                    </p:set>
                                    <p:anim calcmode="lin" valueType="num">
                                      <p:cBhvr>
                                        <p:cTn id="28" dur="500" fill="hold"/>
                                        <p:tgtEl>
                                          <p:spTgt spid="89090">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89090">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8909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p:nvPr/>
        </p:nvSpPr>
        <p:spPr>
          <a:xfrm>
            <a:off x="2057400" y="733902"/>
            <a:ext cx="8153400" cy="507746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17</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一反既往：</a:t>
            </a:r>
            <a:endParaRPr lang="zh-CN" altLang="en-US" sz="24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完全与从前相反。一</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完全；既</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已经；既往</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从前。</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18</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迥乎不同：</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很不一样。迥</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差得远。</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19</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慷慨淋漓：</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慷慨</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充满正气</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情绪激昂；淋漓</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充盛、畅快。形容情绪、语调十分激动</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说话十分畅快。</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20</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气冲斗牛：</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形容气势之盛可以直冲云霄。斗、牛</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星宿名</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借指天空。</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0114">
                                            <p:txEl>
                                              <p:pRg st="1" end="1"/>
                                            </p:txEl>
                                          </p:spTgt>
                                        </p:tgtEl>
                                        <p:attrNameLst>
                                          <p:attrName>style.visibility</p:attrName>
                                        </p:attrNameLst>
                                      </p:cBhvr>
                                      <p:to>
                                        <p:strVal val="visible"/>
                                      </p:to>
                                    </p:set>
                                    <p:anim calcmode="lin" valueType="num">
                                      <p:cBhvr>
                                        <p:cTn id="7" dur="500" fill="hold"/>
                                        <p:tgtEl>
                                          <p:spTgt spid="9011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90114">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90114">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0114">
                                            <p:txEl>
                                              <p:pRg st="3" end="3"/>
                                            </p:txEl>
                                          </p:spTgt>
                                        </p:tgtEl>
                                        <p:attrNameLst>
                                          <p:attrName>style.visibility</p:attrName>
                                        </p:attrNameLst>
                                      </p:cBhvr>
                                      <p:to>
                                        <p:strVal val="visible"/>
                                      </p:to>
                                    </p:set>
                                    <p:anim calcmode="lin" valueType="num">
                                      <p:cBhvr>
                                        <p:cTn id="14" dur="500" fill="hold"/>
                                        <p:tgtEl>
                                          <p:spTgt spid="90114">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90114">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9011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0114">
                                            <p:txEl>
                                              <p:pRg st="5" end="5"/>
                                            </p:txEl>
                                          </p:spTgt>
                                        </p:tgtEl>
                                        <p:attrNameLst>
                                          <p:attrName>style.visibility</p:attrName>
                                        </p:attrNameLst>
                                      </p:cBhvr>
                                      <p:to>
                                        <p:strVal val="visible"/>
                                      </p:to>
                                    </p:set>
                                    <p:anim calcmode="lin" valueType="num">
                                      <p:cBhvr>
                                        <p:cTn id="21" dur="500" fill="hold"/>
                                        <p:tgtEl>
                                          <p:spTgt spid="90114">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90114">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90114">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0114">
                                            <p:txEl>
                                              <p:pRg st="7" end="7"/>
                                            </p:txEl>
                                          </p:spTgt>
                                        </p:tgtEl>
                                        <p:attrNameLst>
                                          <p:attrName>style.visibility</p:attrName>
                                        </p:attrNameLst>
                                      </p:cBhvr>
                                      <p:to>
                                        <p:strVal val="visible"/>
                                      </p:to>
                                    </p:set>
                                    <p:anim calcmode="lin" valueType="num">
                                      <p:cBhvr>
                                        <p:cTn id="28" dur="500" fill="hold"/>
                                        <p:tgtEl>
                                          <p:spTgt spid="90114">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90114">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9011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p:nvPr/>
        </p:nvSpPr>
        <p:spPr>
          <a:xfrm>
            <a:off x="2209800" y="459264"/>
            <a:ext cx="7315200" cy="618553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21</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毛骨悚然：</a:t>
            </a:r>
            <a:endParaRPr lang="zh-CN" altLang="en-US" sz="24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毛</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头发和汗毛；骨</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指脊背；悚然</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害怕的样子。毛发竖起</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脊骨透寒。形容非常恐惧惊骇。</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22</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耀武扬威：</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耀</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显扬。炫耀武力</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显示威风。</a:t>
            </a:r>
            <a:r>
              <a:rPr lang="en-US" altLang="zh-CN" sz="2400" b="1" dirty="0">
                <a:solidFill>
                  <a:srgbClr val="FF0000"/>
                </a:solidFill>
                <a:latin typeface="Times New Roman" pitchFamily="18" charset="0"/>
                <a:ea typeface="宋体" pitchFamily="2" charset="-122"/>
              </a:rPr>
              <a:t>(</a:t>
            </a:r>
            <a:r>
              <a:rPr lang="zh-CN" altLang="en-US" sz="2400" b="1" dirty="0">
                <a:solidFill>
                  <a:srgbClr val="FF0000"/>
                </a:solidFill>
                <a:latin typeface="Times New Roman" pitchFamily="18" charset="0"/>
                <a:ea typeface="宋体" pitchFamily="2" charset="-122"/>
              </a:rPr>
              <a:t>多用于贬义</a:t>
            </a:r>
            <a:r>
              <a:rPr lang="en-US" altLang="zh-CN" sz="2400" b="1" dirty="0">
                <a:solidFill>
                  <a:srgbClr val="FF0000"/>
                </a:solidFill>
                <a:latin typeface="Times New Roman" pitchFamily="18" charset="0"/>
                <a:ea typeface="宋体" pitchFamily="2" charset="-122"/>
              </a:rPr>
              <a:t>)</a:t>
            </a:r>
            <a:endParaRPr lang="en-US" altLang="zh-CN"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23</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扬扬得意：</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形容得意时神气十足的姿态。</a:t>
            </a:r>
            <a:r>
              <a:rPr lang="en-US" altLang="zh-CN" sz="2400" b="1" dirty="0">
                <a:solidFill>
                  <a:srgbClr val="FF0000"/>
                </a:solidFill>
                <a:latin typeface="Times New Roman" pitchFamily="18" charset="0"/>
                <a:ea typeface="宋体" pitchFamily="2" charset="-122"/>
              </a:rPr>
              <a:t>(</a:t>
            </a:r>
            <a:r>
              <a:rPr lang="zh-CN" altLang="en-US" sz="2400" b="1" dirty="0">
                <a:solidFill>
                  <a:srgbClr val="FF0000"/>
                </a:solidFill>
                <a:latin typeface="Times New Roman" pitchFamily="18" charset="0"/>
                <a:ea typeface="宋体" pitchFamily="2" charset="-122"/>
              </a:rPr>
              <a:t>含贬义</a:t>
            </a:r>
            <a:r>
              <a:rPr lang="en-US" altLang="zh-CN" sz="2400" b="1" dirty="0">
                <a:solidFill>
                  <a:srgbClr val="FF0000"/>
                </a:solidFill>
                <a:latin typeface="Times New Roman" pitchFamily="18" charset="0"/>
                <a:ea typeface="宋体" pitchFamily="2" charset="-122"/>
              </a:rPr>
              <a:t>)</a:t>
            </a:r>
            <a:endParaRPr lang="en-US" altLang="zh-CN"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24</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姗姗来迟：</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比喻走得缓慢从容。现在形容慢腾腾地很晚才到来。姗姗</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原形容女子走路缓慢从容的姿态</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现指走路迟缓的样子；迟</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晚。</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1138">
                                            <p:txEl>
                                              <p:pRg st="1" end="1"/>
                                            </p:txEl>
                                          </p:spTgt>
                                        </p:tgtEl>
                                        <p:attrNameLst>
                                          <p:attrName>style.visibility</p:attrName>
                                        </p:attrNameLst>
                                      </p:cBhvr>
                                      <p:to>
                                        <p:strVal val="visible"/>
                                      </p:to>
                                    </p:set>
                                    <p:anim calcmode="lin" valueType="num">
                                      <p:cBhvr>
                                        <p:cTn id="7" dur="500" fill="hold"/>
                                        <p:tgtEl>
                                          <p:spTgt spid="9113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9113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9113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1138">
                                            <p:txEl>
                                              <p:pRg st="3" end="3"/>
                                            </p:txEl>
                                          </p:spTgt>
                                        </p:tgtEl>
                                        <p:attrNameLst>
                                          <p:attrName>style.visibility</p:attrName>
                                        </p:attrNameLst>
                                      </p:cBhvr>
                                      <p:to>
                                        <p:strVal val="visible"/>
                                      </p:to>
                                    </p:set>
                                    <p:anim calcmode="lin" valueType="num">
                                      <p:cBhvr>
                                        <p:cTn id="14" dur="500" fill="hold"/>
                                        <p:tgtEl>
                                          <p:spTgt spid="91138">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91138">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9113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1138">
                                            <p:txEl>
                                              <p:pRg st="5" end="5"/>
                                            </p:txEl>
                                          </p:spTgt>
                                        </p:tgtEl>
                                        <p:attrNameLst>
                                          <p:attrName>style.visibility</p:attrName>
                                        </p:attrNameLst>
                                      </p:cBhvr>
                                      <p:to>
                                        <p:strVal val="visible"/>
                                      </p:to>
                                    </p:set>
                                    <p:anim calcmode="lin" valueType="num">
                                      <p:cBhvr>
                                        <p:cTn id="21" dur="500" fill="hold"/>
                                        <p:tgtEl>
                                          <p:spTgt spid="91138">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91138">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91138">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1138">
                                            <p:txEl>
                                              <p:pRg st="7" end="7"/>
                                            </p:txEl>
                                          </p:spTgt>
                                        </p:tgtEl>
                                        <p:attrNameLst>
                                          <p:attrName>style.visibility</p:attrName>
                                        </p:attrNameLst>
                                      </p:cBhvr>
                                      <p:to>
                                        <p:strVal val="visible"/>
                                      </p:to>
                                    </p:set>
                                    <p:anim calcmode="lin" valueType="num">
                                      <p:cBhvr>
                                        <p:cTn id="28" dur="500" fill="hold"/>
                                        <p:tgtEl>
                                          <p:spTgt spid="91138">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91138">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9113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p:nvPr/>
        </p:nvSpPr>
        <p:spPr>
          <a:xfrm>
            <a:off x="2057400" y="965835"/>
            <a:ext cx="8153400" cy="452310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25</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怏怏不乐：</a:t>
            </a:r>
            <a:endParaRPr lang="zh-CN" altLang="en-US" sz="24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形容不满意或不高兴的神情。怏怏</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形容不满意的神情。</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26</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忧心忡忡：</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形容心事重重</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非常忧愁。忡忡</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忧虑不安的样子。</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27</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念念有词：</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现指低声自语或含糊不清地说个不停。</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28</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语无伦次：</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话讲得很乱</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没有条理。伦次</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条理。</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2162">
                                            <p:txEl>
                                              <p:pRg st="1" end="1"/>
                                            </p:txEl>
                                          </p:spTgt>
                                        </p:tgtEl>
                                        <p:attrNameLst>
                                          <p:attrName>style.visibility</p:attrName>
                                        </p:attrNameLst>
                                      </p:cBhvr>
                                      <p:to>
                                        <p:strVal val="visible"/>
                                      </p:to>
                                    </p:set>
                                    <p:anim calcmode="lin" valueType="num">
                                      <p:cBhvr>
                                        <p:cTn id="7" dur="500" fill="hold"/>
                                        <p:tgtEl>
                                          <p:spTgt spid="9216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9216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9216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2162">
                                            <p:txEl>
                                              <p:pRg st="3" end="3"/>
                                            </p:txEl>
                                          </p:spTgt>
                                        </p:tgtEl>
                                        <p:attrNameLst>
                                          <p:attrName>style.visibility</p:attrName>
                                        </p:attrNameLst>
                                      </p:cBhvr>
                                      <p:to>
                                        <p:strVal val="visible"/>
                                      </p:to>
                                    </p:set>
                                    <p:anim calcmode="lin" valueType="num">
                                      <p:cBhvr>
                                        <p:cTn id="14" dur="500" fill="hold"/>
                                        <p:tgtEl>
                                          <p:spTgt spid="92162">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92162">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9216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2162">
                                            <p:txEl>
                                              <p:pRg st="5" end="5"/>
                                            </p:txEl>
                                          </p:spTgt>
                                        </p:tgtEl>
                                        <p:attrNameLst>
                                          <p:attrName>style.visibility</p:attrName>
                                        </p:attrNameLst>
                                      </p:cBhvr>
                                      <p:to>
                                        <p:strVal val="visible"/>
                                      </p:to>
                                    </p:set>
                                    <p:anim calcmode="lin" valueType="num">
                                      <p:cBhvr>
                                        <p:cTn id="21" dur="500" fill="hold"/>
                                        <p:tgtEl>
                                          <p:spTgt spid="92162">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92162">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92162">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2162">
                                            <p:txEl>
                                              <p:pRg st="7" end="7"/>
                                            </p:txEl>
                                          </p:spTgt>
                                        </p:tgtEl>
                                        <p:attrNameLst>
                                          <p:attrName>style.visibility</p:attrName>
                                        </p:attrNameLst>
                                      </p:cBhvr>
                                      <p:to>
                                        <p:strVal val="visible"/>
                                      </p:to>
                                    </p:set>
                                    <p:anim calcmode="lin" valueType="num">
                                      <p:cBhvr>
                                        <p:cTn id="28" dur="500" fill="hold"/>
                                        <p:tgtEl>
                                          <p:spTgt spid="92162">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92162">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9216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p:nvPr/>
        </p:nvSpPr>
        <p:spPr>
          <a:xfrm>
            <a:off x="2590800" y="346552"/>
            <a:ext cx="7010400" cy="618553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29</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精打细算：</a:t>
            </a:r>
            <a:endParaRPr lang="zh-CN" altLang="en-US" sz="24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打</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规划。精密地计划</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详细地计算。指在使用人力物力时计算得很精细。</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30</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海市蜃楼：</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比喻虚幻的事物。也可用来形容心中想到但不切合实际的幻想。</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31</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卷土重来：</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比喻失败之后</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重新恢复势力。也比喻消失了的人或事物重新出现。</a:t>
            </a:r>
            <a:r>
              <a:rPr lang="en-US" altLang="zh-CN" sz="2400" b="1" dirty="0">
                <a:solidFill>
                  <a:srgbClr val="FF0000"/>
                </a:solidFill>
                <a:latin typeface="Times New Roman" pitchFamily="18" charset="0"/>
                <a:ea typeface="宋体" pitchFamily="2" charset="-122"/>
              </a:rPr>
              <a:t>(</a:t>
            </a:r>
            <a:r>
              <a:rPr lang="zh-CN" altLang="en-US" sz="2400" b="1" dirty="0">
                <a:solidFill>
                  <a:srgbClr val="FF0000"/>
                </a:solidFill>
                <a:latin typeface="Times New Roman" pitchFamily="18" charset="0"/>
                <a:ea typeface="宋体" pitchFamily="2" charset="-122"/>
              </a:rPr>
              <a:t>多含贬义</a:t>
            </a:r>
            <a:r>
              <a:rPr lang="en-US" altLang="zh-CN" sz="2400" b="1" dirty="0">
                <a:solidFill>
                  <a:srgbClr val="FF0000"/>
                </a:solidFill>
                <a:latin typeface="Times New Roman" pitchFamily="18" charset="0"/>
                <a:ea typeface="宋体" pitchFamily="2" charset="-122"/>
              </a:rPr>
              <a:t>)</a:t>
            </a:r>
            <a:endParaRPr lang="en-US" altLang="zh-CN"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32</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齐心协力：</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形容认识一致</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共同努力。</a:t>
            </a:r>
            <a:r>
              <a:rPr lang="en-US" altLang="zh-CN" sz="2400" b="1" dirty="0">
                <a:solidFill>
                  <a:srgbClr val="FF0000"/>
                </a:solidFill>
                <a:latin typeface="Times New Roman" pitchFamily="18" charset="0"/>
                <a:ea typeface="宋体" pitchFamily="2" charset="-122"/>
              </a:rPr>
              <a:t>(</a:t>
            </a:r>
            <a:r>
              <a:rPr lang="zh-CN" altLang="en-US" sz="2400" b="1" dirty="0">
                <a:solidFill>
                  <a:srgbClr val="FF0000"/>
                </a:solidFill>
                <a:latin typeface="Times New Roman" pitchFamily="18" charset="0"/>
                <a:ea typeface="宋体" pitchFamily="2" charset="-122"/>
              </a:rPr>
              <a:t>含褒义</a:t>
            </a:r>
            <a:r>
              <a:rPr lang="en-US" altLang="zh-CN" sz="2400" b="1" dirty="0">
                <a:solidFill>
                  <a:srgbClr val="FF0000"/>
                </a:solidFill>
                <a:latin typeface="Times New Roman" pitchFamily="18" charset="0"/>
                <a:ea typeface="宋体" pitchFamily="2" charset="-122"/>
              </a:rPr>
              <a:t>)</a:t>
            </a:r>
            <a:endParaRPr lang="en-US" altLang="zh-CN"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3186">
                                            <p:txEl>
                                              <p:pRg st="1" end="1"/>
                                            </p:txEl>
                                          </p:spTgt>
                                        </p:tgtEl>
                                        <p:attrNameLst>
                                          <p:attrName>style.visibility</p:attrName>
                                        </p:attrNameLst>
                                      </p:cBhvr>
                                      <p:to>
                                        <p:strVal val="visible"/>
                                      </p:to>
                                    </p:set>
                                    <p:anim calcmode="lin" valueType="num">
                                      <p:cBhvr>
                                        <p:cTn id="7" dur="500" fill="hold"/>
                                        <p:tgtEl>
                                          <p:spTgt spid="93186">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93186">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93186">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3186">
                                            <p:txEl>
                                              <p:pRg st="3" end="3"/>
                                            </p:txEl>
                                          </p:spTgt>
                                        </p:tgtEl>
                                        <p:attrNameLst>
                                          <p:attrName>style.visibility</p:attrName>
                                        </p:attrNameLst>
                                      </p:cBhvr>
                                      <p:to>
                                        <p:strVal val="visible"/>
                                      </p:to>
                                    </p:set>
                                    <p:anim calcmode="lin" valueType="num">
                                      <p:cBhvr>
                                        <p:cTn id="14" dur="500" fill="hold"/>
                                        <p:tgtEl>
                                          <p:spTgt spid="93186">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93186">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9318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3186">
                                            <p:txEl>
                                              <p:pRg st="5" end="5"/>
                                            </p:txEl>
                                          </p:spTgt>
                                        </p:tgtEl>
                                        <p:attrNameLst>
                                          <p:attrName>style.visibility</p:attrName>
                                        </p:attrNameLst>
                                      </p:cBhvr>
                                      <p:to>
                                        <p:strVal val="visible"/>
                                      </p:to>
                                    </p:set>
                                    <p:anim calcmode="lin" valueType="num">
                                      <p:cBhvr>
                                        <p:cTn id="21" dur="500" fill="hold"/>
                                        <p:tgtEl>
                                          <p:spTgt spid="93186">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93186">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93186">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3186">
                                            <p:txEl>
                                              <p:pRg st="7" end="7"/>
                                            </p:txEl>
                                          </p:spTgt>
                                        </p:tgtEl>
                                        <p:attrNameLst>
                                          <p:attrName>style.visibility</p:attrName>
                                        </p:attrNameLst>
                                      </p:cBhvr>
                                      <p:to>
                                        <p:strVal val="visible"/>
                                      </p:to>
                                    </p:set>
                                    <p:anim calcmode="lin" valueType="num">
                                      <p:cBhvr>
                                        <p:cTn id="28" dur="500" fill="hold"/>
                                        <p:tgtEl>
                                          <p:spTgt spid="93186">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93186">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9318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p:nvPr/>
        </p:nvSpPr>
        <p:spPr>
          <a:xfrm>
            <a:off x="2286000" y="654685"/>
            <a:ext cx="7239000" cy="563118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33</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迫不及待：</a:t>
            </a:r>
            <a:endParaRPr lang="zh-CN" altLang="en-US" sz="24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迫</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急迫；待</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等待；及</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到。急得不能再等待了</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形容心情急切。</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34</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孜孜不倦：</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指工作或学习勤奋不知疲倦。孜孜</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勤奋；不倦</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不知疲倦。</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35</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深恶痛绝：</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形容对某人或某事极为厌恶、憎恨。</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36</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不以为然：    </a:t>
            </a:r>
            <a:r>
              <a:rPr lang="zh-CN" altLang="en-US" sz="2400" b="1" dirty="0">
                <a:solidFill>
                  <a:srgbClr val="FF0000"/>
                </a:solidFill>
                <a:latin typeface="Times New Roman" pitchFamily="18" charset="0"/>
                <a:ea typeface="宋体" pitchFamily="2" charset="-122"/>
              </a:rPr>
              <a:t>不认为是对的。</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37</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刮目相待：   </a:t>
            </a:r>
            <a:r>
              <a:rPr lang="zh-CN" altLang="en-US" sz="2400" b="1" dirty="0">
                <a:solidFill>
                  <a:srgbClr val="FF0000"/>
                </a:solidFill>
                <a:latin typeface="Times New Roman" pitchFamily="18" charset="0"/>
                <a:ea typeface="宋体" pitchFamily="2" charset="-122"/>
              </a:rPr>
              <a:t>拭目相看</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用新的眼光看待。</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4210">
                                            <p:txEl>
                                              <p:pRg st="1" end="1"/>
                                            </p:txEl>
                                          </p:spTgt>
                                        </p:tgtEl>
                                        <p:attrNameLst>
                                          <p:attrName>style.visibility</p:attrName>
                                        </p:attrNameLst>
                                      </p:cBhvr>
                                      <p:to>
                                        <p:strVal val="visible"/>
                                      </p:to>
                                    </p:set>
                                    <p:anim calcmode="lin" valueType="num">
                                      <p:cBhvr>
                                        <p:cTn id="7" dur="500" fill="hold"/>
                                        <p:tgtEl>
                                          <p:spTgt spid="94210">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94210">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94210">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4210">
                                            <p:txEl>
                                              <p:pRg st="3" end="3"/>
                                            </p:txEl>
                                          </p:spTgt>
                                        </p:tgtEl>
                                        <p:attrNameLst>
                                          <p:attrName>style.visibility</p:attrName>
                                        </p:attrNameLst>
                                      </p:cBhvr>
                                      <p:to>
                                        <p:strVal val="visible"/>
                                      </p:to>
                                    </p:set>
                                    <p:anim calcmode="lin" valueType="num">
                                      <p:cBhvr>
                                        <p:cTn id="14" dur="500" fill="hold"/>
                                        <p:tgtEl>
                                          <p:spTgt spid="94210">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94210">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9421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4210">
                                            <p:txEl>
                                              <p:pRg st="5" end="5"/>
                                            </p:txEl>
                                          </p:spTgt>
                                        </p:tgtEl>
                                        <p:attrNameLst>
                                          <p:attrName>style.visibility</p:attrName>
                                        </p:attrNameLst>
                                      </p:cBhvr>
                                      <p:to>
                                        <p:strVal val="visible"/>
                                      </p:to>
                                    </p:set>
                                    <p:anim calcmode="lin" valueType="num">
                                      <p:cBhvr>
                                        <p:cTn id="21" dur="500" fill="hold"/>
                                        <p:tgtEl>
                                          <p:spTgt spid="94210">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94210">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942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p:nvPr/>
        </p:nvSpPr>
        <p:spPr>
          <a:xfrm>
            <a:off x="2133600" y="973455"/>
            <a:ext cx="8047990" cy="4615815"/>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800" b="1" dirty="0">
                <a:solidFill>
                  <a:schemeClr val="tx1"/>
                </a:solidFill>
                <a:latin typeface="Times New Roman" pitchFamily="18" charset="0"/>
                <a:ea typeface="宋体" pitchFamily="2" charset="-122"/>
              </a:rPr>
              <a:t>38</a:t>
            </a:r>
            <a:r>
              <a:rPr lang="zh-CN" altLang="en-US" sz="2800" b="1" dirty="0">
                <a:solidFill>
                  <a:schemeClr val="tx1"/>
                </a:solidFill>
                <a:latin typeface="Times New Roman" pitchFamily="18" charset="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吴下阿蒙：  </a:t>
            </a:r>
            <a:r>
              <a:rPr lang="zh-CN" altLang="en-US" sz="2800" b="1" dirty="0">
                <a:solidFill>
                  <a:srgbClr val="FF0000"/>
                </a:solidFill>
                <a:latin typeface="Times New Roman" pitchFamily="18" charset="0"/>
                <a:ea typeface="宋体" pitchFamily="2" charset="-122"/>
              </a:rPr>
              <a:t>泛指学识浅陋的人。</a:t>
            </a:r>
            <a:endParaRPr lang="zh-CN" altLang="en-US" sz="28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800" b="1" dirty="0">
                <a:solidFill>
                  <a:schemeClr val="tx1"/>
                </a:solidFill>
                <a:latin typeface="Times New Roman" pitchFamily="18" charset="0"/>
                <a:ea typeface="宋体" pitchFamily="2" charset="-122"/>
              </a:rPr>
              <a:t>39</a:t>
            </a:r>
            <a:r>
              <a:rPr lang="zh-CN" altLang="en-US" sz="2800" b="1" dirty="0">
                <a:solidFill>
                  <a:schemeClr val="tx1"/>
                </a:solidFill>
                <a:latin typeface="Times New Roman" pitchFamily="18" charset="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扑朔迷离： </a:t>
            </a:r>
            <a:r>
              <a:rPr lang="zh-CN" altLang="en-US" sz="2800" b="1" dirty="0">
                <a:solidFill>
                  <a:srgbClr val="FF0000"/>
                </a:solidFill>
                <a:latin typeface="Times New Roman" pitchFamily="18" charset="0"/>
                <a:ea typeface="宋体" pitchFamily="2" charset="-122"/>
              </a:rPr>
              <a:t>比喻事情错综复杂</a:t>
            </a:r>
            <a:r>
              <a:rPr lang="zh-CN" altLang="en-US" sz="2800" b="1" dirty="0">
                <a:solidFill>
                  <a:srgbClr val="FF0000"/>
                </a:solidFill>
                <a:latin typeface="Times New Roman" pitchFamily="18" charset="0"/>
                <a:ea typeface="MingLiU_HKSCS" panose="02020500000000000000" pitchFamily="18" charset="-120"/>
              </a:rPr>
              <a:t>，</a:t>
            </a:r>
            <a:r>
              <a:rPr lang="zh-CN" altLang="en-US" sz="2800" b="1" dirty="0">
                <a:solidFill>
                  <a:srgbClr val="FF0000"/>
                </a:solidFill>
                <a:latin typeface="Times New Roman" pitchFamily="18" charset="0"/>
                <a:ea typeface="宋体" pitchFamily="2" charset="-122"/>
              </a:rPr>
              <a:t>不易辨别。</a:t>
            </a:r>
            <a:endParaRPr lang="zh-CN" altLang="en-US" sz="28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800" b="1" dirty="0">
                <a:solidFill>
                  <a:schemeClr val="tx1"/>
                </a:solidFill>
                <a:latin typeface="Times New Roman" pitchFamily="18" charset="0"/>
                <a:ea typeface="宋体" pitchFamily="2" charset="-122"/>
              </a:rPr>
              <a:t>40</a:t>
            </a:r>
            <a:r>
              <a:rPr lang="zh-CN" altLang="en-US" sz="2800" b="1" dirty="0">
                <a:solidFill>
                  <a:schemeClr val="tx1"/>
                </a:solidFill>
                <a:latin typeface="Times New Roman" pitchFamily="18" charset="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言外之意：</a:t>
            </a:r>
            <a:endParaRPr lang="zh-CN" altLang="en-US" sz="28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800" b="1" dirty="0">
                <a:solidFill>
                  <a:srgbClr val="FF0000"/>
                </a:solidFill>
                <a:latin typeface="Times New Roman" pitchFamily="18" charset="0"/>
                <a:ea typeface="宋体" pitchFamily="2" charset="-122"/>
              </a:rPr>
              <a:t>指没有在话里明说出来或在文章里写出来的意思。</a:t>
            </a:r>
            <a:endParaRPr lang="zh-CN" altLang="en-US" sz="28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800" b="1" dirty="0">
                <a:solidFill>
                  <a:schemeClr val="tx1"/>
                </a:solidFill>
                <a:latin typeface="Times New Roman" pitchFamily="18" charset="0"/>
                <a:ea typeface="宋体" pitchFamily="2" charset="-122"/>
              </a:rPr>
              <a:t>41</a:t>
            </a:r>
            <a:r>
              <a:rPr lang="zh-CN" altLang="en-US" sz="2800" b="1" dirty="0">
                <a:solidFill>
                  <a:schemeClr val="tx1"/>
                </a:solidFill>
                <a:latin typeface="Times New Roman" pitchFamily="18" charset="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微不足道： </a:t>
            </a:r>
            <a:r>
              <a:rPr lang="zh-CN" altLang="en-US" sz="2800" b="1" dirty="0">
                <a:solidFill>
                  <a:srgbClr val="FF0000"/>
                </a:solidFill>
                <a:latin typeface="Times New Roman" pitchFamily="18" charset="0"/>
                <a:ea typeface="宋体" pitchFamily="2" charset="-122"/>
              </a:rPr>
              <a:t>微小得不值得说。</a:t>
            </a:r>
            <a:endParaRPr lang="zh-CN" altLang="en-US" sz="28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800" b="1" dirty="0">
                <a:solidFill>
                  <a:schemeClr val="tx1"/>
                </a:solidFill>
                <a:latin typeface="Times New Roman" pitchFamily="18" charset="0"/>
                <a:ea typeface="宋体" pitchFamily="2" charset="-122"/>
              </a:rPr>
              <a:t>42</a:t>
            </a:r>
            <a:r>
              <a:rPr lang="zh-CN" altLang="en-US" sz="2800" b="1" dirty="0">
                <a:solidFill>
                  <a:schemeClr val="tx1"/>
                </a:solidFill>
                <a:latin typeface="Times New Roman" pitchFamily="18" charset="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大庭广众：</a:t>
            </a:r>
            <a:r>
              <a:rPr lang="zh-CN" altLang="en-US" sz="2800" b="1" dirty="0">
                <a:solidFill>
                  <a:srgbClr val="FF0000"/>
                </a:solidFill>
                <a:latin typeface="Times New Roman" pitchFamily="18" charset="0"/>
                <a:ea typeface="宋体" pitchFamily="2" charset="-122"/>
              </a:rPr>
              <a:t>聚集了很多人的公开场合。</a:t>
            </a:r>
            <a:endParaRPr lang="zh-CN" altLang="en-US" sz="28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800" b="1" dirty="0">
                <a:solidFill>
                  <a:schemeClr val="tx1"/>
                </a:solidFill>
                <a:latin typeface="Times New Roman" pitchFamily="18" charset="0"/>
                <a:ea typeface="宋体" pitchFamily="2" charset="-122"/>
              </a:rPr>
              <a:t>43</a:t>
            </a:r>
            <a:r>
              <a:rPr lang="zh-CN" altLang="en-US" sz="2800" b="1" dirty="0">
                <a:solidFill>
                  <a:schemeClr val="tx1"/>
                </a:solidFill>
                <a:latin typeface="Times New Roman" pitchFamily="18" charset="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颠沛流离：</a:t>
            </a:r>
            <a:r>
              <a:rPr lang="zh-CN" altLang="en-US" sz="2800" b="1" dirty="0">
                <a:solidFill>
                  <a:srgbClr val="FF0000"/>
                </a:solidFill>
                <a:latin typeface="Times New Roman" pitchFamily="18" charset="0"/>
                <a:ea typeface="宋体" pitchFamily="2" charset="-122"/>
              </a:rPr>
              <a:t>生活艰难</a:t>
            </a:r>
            <a:r>
              <a:rPr lang="zh-CN" altLang="en-US" sz="2800" b="1" dirty="0">
                <a:solidFill>
                  <a:srgbClr val="FF0000"/>
                </a:solidFill>
                <a:latin typeface="Times New Roman" pitchFamily="18" charset="0"/>
                <a:ea typeface="MingLiU_HKSCS" panose="02020500000000000000" pitchFamily="18" charset="-120"/>
              </a:rPr>
              <a:t>，</a:t>
            </a:r>
            <a:r>
              <a:rPr lang="zh-CN" altLang="en-US" sz="2800" b="1" dirty="0">
                <a:solidFill>
                  <a:srgbClr val="FF0000"/>
                </a:solidFill>
                <a:latin typeface="Times New Roman" pitchFamily="18" charset="0"/>
                <a:ea typeface="宋体" pitchFamily="2" charset="-122"/>
              </a:rPr>
              <a:t>四处流浪。</a:t>
            </a:r>
            <a:endParaRPr lang="zh-CN" altLang="en-US" sz="28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5234">
                                            <p:txEl>
                                              <p:pRg st="3" end="3"/>
                                            </p:txEl>
                                          </p:spTgt>
                                        </p:tgtEl>
                                        <p:attrNameLst>
                                          <p:attrName>style.visibility</p:attrName>
                                        </p:attrNameLst>
                                      </p:cBhvr>
                                      <p:to>
                                        <p:strVal val="visible"/>
                                      </p:to>
                                    </p:set>
                                    <p:anim calcmode="lin" valueType="num">
                                      <p:cBhvr>
                                        <p:cTn id="7" dur="500" fill="hold"/>
                                        <p:tgtEl>
                                          <p:spTgt spid="95234">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95234">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952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6997" y="2587662"/>
            <a:ext cx="2439644" cy="615551"/>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60959" tIns="60959" rIns="60959" bIns="60959" numCol="1" spcCol="38100" rtlCol="0" anchor="t">
            <a:spAutoFit/>
          </a:bodyPr>
          <a:lstStyle/>
          <a:p>
            <a:pPr algn="l" defTabSz="1219200" rtl="0" latinLnBrk="1" hangingPunct="0"/>
            <a:r>
              <a:rPr lang="zh-CN" altLang="en-US" sz="3200" b="1" dirty="0">
                <a:solidFill>
                  <a:schemeClr val="bg1"/>
                </a:solidFill>
                <a:latin typeface="微软雅黑" charset="-122"/>
                <a:ea typeface="微软雅黑" charset="-122"/>
              </a:rPr>
              <a:t>中物理</a:t>
            </a:r>
            <a:endParaRPr lang="zh-CN" altLang="en-US" sz="3200" b="1" dirty="0">
              <a:solidFill>
                <a:schemeClr val="bg1"/>
              </a:solidFill>
              <a:latin typeface="微软雅黑" charset="-122"/>
              <a:ea typeface="微软雅黑" charset="-122"/>
            </a:endParaRPr>
          </a:p>
        </p:txBody>
      </p:sp>
      <p:sp>
        <p:nvSpPr>
          <p:cNvPr id="9" name="文本框 8"/>
          <p:cNvSpPr txBox="1"/>
          <p:nvPr/>
        </p:nvSpPr>
        <p:spPr>
          <a:xfrm>
            <a:off x="3503930" y="2708910"/>
            <a:ext cx="5805170" cy="1106805"/>
          </a:xfrm>
          <a:prstGeom prst="rect">
            <a:avLst/>
          </a:prstGeom>
          <a:noFill/>
        </p:spPr>
        <p:txBody>
          <a:bodyPr wrap="square" rtlCol="0">
            <a:spAutoFit/>
            <a:scene3d>
              <a:camera prst="orthographicFront"/>
              <a:lightRig rig="threePt" dir="t"/>
            </a:scene3d>
          </a:bodyPr>
          <a:lstStyle/>
          <a:p>
            <a:r>
              <a:rPr lang="zh-CN" altLang="en-US" sz="6600" dirty="0">
                <a:solidFill>
                  <a:schemeClr val="tx1"/>
                </a:solidFill>
                <a:effectLst>
                  <a:outerShdw blurRad="38100" dist="19050" dir="2700000" algn="tl" rotWithShape="0">
                    <a:schemeClr val="dk1">
                      <a:alpha val="40000"/>
                    </a:schemeClr>
                  </a:outerShdw>
                </a:effectLst>
                <a:latin typeface="微软雅黑" charset="-122"/>
                <a:ea typeface="微软雅黑" charset="-122"/>
              </a:rPr>
              <a:t>字音梳理总结</a:t>
            </a:r>
            <a:endParaRPr lang="en-US" altLang="zh-CN" sz="6600" dirty="0">
              <a:solidFill>
                <a:schemeClr val="tx1"/>
              </a:solidFill>
              <a:effectLst>
                <a:outerShdw blurRad="38100" dist="19050" dir="2700000" algn="tl" rotWithShape="0">
                  <a:schemeClr val="dk1">
                    <a:alpha val="40000"/>
                  </a:schemeClr>
                </a:outerShdw>
              </a:effectLst>
              <a:latin typeface="微软雅黑" charset="-122"/>
              <a:ea typeface="微软雅黑" charset="-122"/>
            </a:endParaRPr>
          </a:p>
        </p:txBody>
      </p:sp>
    </p:spTree>
  </p:cSld>
  <p:clrMapOvr>
    <a:masterClrMapping/>
  </p:clrMapOvr>
  <p:transition spd="med" advClick="0" advTm="2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p:nvPr/>
        </p:nvSpPr>
        <p:spPr>
          <a:xfrm>
            <a:off x="2209800" y="346552"/>
            <a:ext cx="7772400" cy="618553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44</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诲人不倦：</a:t>
            </a:r>
            <a:endParaRPr lang="zh-CN" altLang="en-US" sz="24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教导人时有耐心</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不知疲倦。</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45</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不耻下问：</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不以向年龄比自己小、地位比自己低、知识比自己少的人提问为耻辱。</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46</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以身作则：</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拿自身的实际行动给大家做出榜样。</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47</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任重道远</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死而后已：</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肩负沉重的使命</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要跋涉遥远的路途</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到死方休。</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48</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悲天悯人：</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哀叹时世的艰辛</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同情人民的疾苦。</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6258">
                                            <p:txEl>
                                              <p:pRg st="1" end="1"/>
                                            </p:txEl>
                                          </p:spTgt>
                                        </p:tgtEl>
                                        <p:attrNameLst>
                                          <p:attrName>style.visibility</p:attrName>
                                        </p:attrNameLst>
                                      </p:cBhvr>
                                      <p:to>
                                        <p:strVal val="visible"/>
                                      </p:to>
                                    </p:set>
                                    <p:anim calcmode="lin" valueType="num">
                                      <p:cBhvr>
                                        <p:cTn id="7" dur="500" fill="hold"/>
                                        <p:tgtEl>
                                          <p:spTgt spid="9625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9625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9625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6258">
                                            <p:txEl>
                                              <p:pRg st="3" end="3"/>
                                            </p:txEl>
                                          </p:spTgt>
                                        </p:tgtEl>
                                        <p:attrNameLst>
                                          <p:attrName>style.visibility</p:attrName>
                                        </p:attrNameLst>
                                      </p:cBhvr>
                                      <p:to>
                                        <p:strVal val="visible"/>
                                      </p:to>
                                    </p:set>
                                    <p:anim calcmode="lin" valueType="num">
                                      <p:cBhvr>
                                        <p:cTn id="14" dur="500" fill="hold"/>
                                        <p:tgtEl>
                                          <p:spTgt spid="96258">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96258">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9625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6258">
                                            <p:txEl>
                                              <p:pRg st="5" end="5"/>
                                            </p:txEl>
                                          </p:spTgt>
                                        </p:tgtEl>
                                        <p:attrNameLst>
                                          <p:attrName>style.visibility</p:attrName>
                                        </p:attrNameLst>
                                      </p:cBhvr>
                                      <p:to>
                                        <p:strVal val="visible"/>
                                      </p:to>
                                    </p:set>
                                    <p:anim calcmode="lin" valueType="num">
                                      <p:cBhvr>
                                        <p:cTn id="21" dur="500" fill="hold"/>
                                        <p:tgtEl>
                                          <p:spTgt spid="96258">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96258">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96258">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6258">
                                            <p:txEl>
                                              <p:pRg st="7" end="7"/>
                                            </p:txEl>
                                          </p:spTgt>
                                        </p:tgtEl>
                                        <p:attrNameLst>
                                          <p:attrName>style.visibility</p:attrName>
                                        </p:attrNameLst>
                                      </p:cBhvr>
                                      <p:to>
                                        <p:strVal val="visible"/>
                                      </p:to>
                                    </p:set>
                                    <p:anim calcmode="lin" valueType="num">
                                      <p:cBhvr>
                                        <p:cTn id="28" dur="500" fill="hold"/>
                                        <p:tgtEl>
                                          <p:spTgt spid="96258">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96258">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96258">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96258">
                                            <p:txEl>
                                              <p:pRg st="9" end="9"/>
                                            </p:txEl>
                                          </p:spTgt>
                                        </p:tgtEl>
                                        <p:attrNameLst>
                                          <p:attrName>style.visibility</p:attrName>
                                        </p:attrNameLst>
                                      </p:cBhvr>
                                      <p:to>
                                        <p:strVal val="visible"/>
                                      </p:to>
                                    </p:set>
                                    <p:anim calcmode="lin" valueType="num">
                                      <p:cBhvr>
                                        <p:cTn id="35" dur="500" fill="hold"/>
                                        <p:tgtEl>
                                          <p:spTgt spid="96258">
                                            <p:txEl>
                                              <p:pRg st="9" end="9"/>
                                            </p:txEl>
                                          </p:spTgt>
                                        </p:tgtEl>
                                        <p:attrNameLst>
                                          <p:attrName>ppt_w</p:attrName>
                                        </p:attrNameLst>
                                      </p:cBhvr>
                                      <p:tavLst>
                                        <p:tav tm="0">
                                          <p:val>
                                            <p:fltVal val="0"/>
                                          </p:val>
                                        </p:tav>
                                        <p:tav tm="100000">
                                          <p:val>
                                            <p:strVal val="#ppt_w"/>
                                          </p:val>
                                        </p:tav>
                                      </p:tavLst>
                                    </p:anim>
                                    <p:anim calcmode="lin" valueType="num">
                                      <p:cBhvr>
                                        <p:cTn id="36" dur="500" fill="hold"/>
                                        <p:tgtEl>
                                          <p:spTgt spid="96258">
                                            <p:txEl>
                                              <p:pRg st="9" end="9"/>
                                            </p:txEl>
                                          </p:spTgt>
                                        </p:tgtEl>
                                        <p:attrNameLst>
                                          <p:attrName>ppt_h</p:attrName>
                                        </p:attrNameLst>
                                      </p:cBhvr>
                                      <p:tavLst>
                                        <p:tav tm="0">
                                          <p:val>
                                            <p:fltVal val="0"/>
                                          </p:val>
                                        </p:tav>
                                        <p:tav tm="100000">
                                          <p:val>
                                            <p:strVal val="#ppt_h"/>
                                          </p:val>
                                        </p:tav>
                                      </p:tavLst>
                                    </p:anim>
                                    <p:animEffect transition="in" filter="fade">
                                      <p:cBhvr>
                                        <p:cTn id="37" dur="500"/>
                                        <p:tgtEl>
                                          <p:spTgt spid="9625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p:nvPr/>
        </p:nvSpPr>
        <p:spPr>
          <a:xfrm>
            <a:off x="3276600" y="1045052"/>
            <a:ext cx="5690235" cy="3969385"/>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49</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忍俊不禁：</a:t>
            </a:r>
            <a:r>
              <a:rPr lang="zh-CN" altLang="en-US" sz="2400" b="1" dirty="0">
                <a:solidFill>
                  <a:srgbClr val="FF0000"/>
                </a:solidFill>
                <a:latin typeface="Times New Roman" pitchFamily="18" charset="0"/>
                <a:ea typeface="宋体" pitchFamily="2" charset="-122"/>
              </a:rPr>
              <a:t>忍不住发笑。</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50</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垂垂暮老：</a:t>
            </a:r>
            <a:r>
              <a:rPr lang="zh-CN" altLang="en-US" sz="2400" b="1" dirty="0">
                <a:solidFill>
                  <a:srgbClr val="FF0000"/>
                </a:solidFill>
                <a:latin typeface="Times New Roman" pitchFamily="18" charset="0"/>
                <a:ea typeface="宋体" pitchFamily="2" charset="-122"/>
              </a:rPr>
              <a:t>形容渐渐衰老的状态。</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51</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祸不单行：</a:t>
            </a:r>
            <a:r>
              <a:rPr lang="zh-CN" altLang="en-US" sz="2400" b="1" dirty="0">
                <a:solidFill>
                  <a:srgbClr val="FF0000"/>
                </a:solidFill>
                <a:latin typeface="Times New Roman" pitchFamily="18" charset="0"/>
                <a:ea typeface="宋体" pitchFamily="2" charset="-122"/>
              </a:rPr>
              <a:t>表示不幸的事接连发生。</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52</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血气方刚：</a:t>
            </a:r>
            <a:r>
              <a:rPr lang="zh-CN" altLang="en-US" sz="2400" b="1" dirty="0">
                <a:solidFill>
                  <a:srgbClr val="FF0000"/>
                </a:solidFill>
                <a:latin typeface="Times New Roman" pitchFamily="18" charset="0"/>
                <a:ea typeface="宋体" pitchFamily="2" charset="-122"/>
              </a:rPr>
              <a:t>形容年轻人精力正旺盛。</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p:nvPr/>
        </p:nvSpPr>
        <p:spPr>
          <a:xfrm>
            <a:off x="2286000" y="832485"/>
            <a:ext cx="5692140" cy="4523105"/>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53</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五脏六腑：</a:t>
            </a:r>
            <a:endParaRPr lang="zh-CN" altLang="en-US" sz="24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人体内脏器官的总称。比喻事物的内情。</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54</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千钧一发：</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比喻沉重的负担或非常重大的责任。</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55</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不期而至：</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没有约定就来了</a:t>
            </a:r>
            <a:r>
              <a:rPr lang="zh-CN" altLang="en-US" sz="2400" b="1" dirty="0">
                <a:solidFill>
                  <a:srgbClr val="FF0000"/>
                </a:solidFill>
                <a:latin typeface="MingLiU_HKSCS" panose="02020500000000000000" pitchFamily="18" charset="-120"/>
                <a:ea typeface="MingLiU_HKSCS" panose="02020500000000000000" pitchFamily="18" charset="-120"/>
              </a:rPr>
              <a:t>，</a:t>
            </a:r>
            <a:r>
              <a:rPr lang="zh-CN" altLang="en-US" sz="2400" b="1" dirty="0">
                <a:solidFill>
                  <a:srgbClr val="FF0000"/>
                </a:solidFill>
                <a:latin typeface="Times New Roman" pitchFamily="18" charset="0"/>
                <a:ea typeface="宋体" pitchFamily="2" charset="-122"/>
              </a:rPr>
              <a:t>形容来得很突然。</a:t>
            </a:r>
            <a:endParaRPr lang="zh-CN" altLang="en-US" sz="2400" b="1" dirty="0">
              <a:solidFill>
                <a:srgbClr val="FF0000"/>
              </a:solidFill>
              <a:latin typeface="Times New Roman" pitchFamily="18" charset="0"/>
              <a:ea typeface="宋体" pitchFamily="2" charset="-122"/>
            </a:endParaRPr>
          </a:p>
          <a:p>
            <a:pPr marL="0" lvl="0" indent="0">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56</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心有灵犀：</a:t>
            </a:r>
            <a:endParaRPr lang="zh-CN" altLang="en-US" sz="2400" b="1" dirty="0">
              <a:solidFill>
                <a:schemeClr val="tx1"/>
              </a:solidFill>
              <a:latin typeface="Times New Roman" pitchFamily="18" charset="0"/>
              <a:ea typeface="宋体" pitchFamily="2" charset="-122"/>
            </a:endParaRPr>
          </a:p>
          <a:p>
            <a:pPr marL="0" lvl="0" indent="0">
              <a:lnSpc>
                <a:spcPct val="150000"/>
              </a:lnSpc>
              <a:spcBef>
                <a:spcPct val="0"/>
              </a:spcBef>
              <a:buClrTx/>
              <a:buSzPct val="100000"/>
              <a:buNone/>
            </a:pPr>
            <a:r>
              <a:rPr lang="zh-CN" altLang="en-US" sz="2400" b="1" dirty="0">
                <a:solidFill>
                  <a:srgbClr val="FF0000"/>
                </a:solidFill>
                <a:latin typeface="Times New Roman" pitchFamily="18" charset="0"/>
                <a:ea typeface="宋体" pitchFamily="2" charset="-122"/>
              </a:rPr>
              <a:t>指彼此心意相通。</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8306">
                                            <p:txEl>
                                              <p:pRg st="1" end="1"/>
                                            </p:txEl>
                                          </p:spTgt>
                                        </p:tgtEl>
                                        <p:attrNameLst>
                                          <p:attrName>style.visibility</p:attrName>
                                        </p:attrNameLst>
                                      </p:cBhvr>
                                      <p:to>
                                        <p:strVal val="visible"/>
                                      </p:to>
                                    </p:set>
                                    <p:anim calcmode="lin" valueType="num">
                                      <p:cBhvr>
                                        <p:cTn id="7" dur="500" fill="hold"/>
                                        <p:tgtEl>
                                          <p:spTgt spid="98306">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98306">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98306">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8306">
                                            <p:txEl>
                                              <p:pRg st="3" end="3"/>
                                            </p:txEl>
                                          </p:spTgt>
                                        </p:tgtEl>
                                        <p:attrNameLst>
                                          <p:attrName>style.visibility</p:attrName>
                                        </p:attrNameLst>
                                      </p:cBhvr>
                                      <p:to>
                                        <p:strVal val="visible"/>
                                      </p:to>
                                    </p:set>
                                    <p:anim calcmode="lin" valueType="num">
                                      <p:cBhvr>
                                        <p:cTn id="14" dur="500" fill="hold"/>
                                        <p:tgtEl>
                                          <p:spTgt spid="98306">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98306">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9830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8306">
                                            <p:txEl>
                                              <p:pRg st="5" end="5"/>
                                            </p:txEl>
                                          </p:spTgt>
                                        </p:tgtEl>
                                        <p:attrNameLst>
                                          <p:attrName>style.visibility</p:attrName>
                                        </p:attrNameLst>
                                      </p:cBhvr>
                                      <p:to>
                                        <p:strVal val="visible"/>
                                      </p:to>
                                    </p:set>
                                    <p:anim calcmode="lin" valueType="num">
                                      <p:cBhvr>
                                        <p:cTn id="21" dur="500" fill="hold"/>
                                        <p:tgtEl>
                                          <p:spTgt spid="98306">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98306">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98306">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8306">
                                            <p:txEl>
                                              <p:pRg st="7" end="7"/>
                                            </p:txEl>
                                          </p:spTgt>
                                        </p:tgtEl>
                                        <p:attrNameLst>
                                          <p:attrName>style.visibility</p:attrName>
                                        </p:attrNameLst>
                                      </p:cBhvr>
                                      <p:to>
                                        <p:strVal val="visible"/>
                                      </p:to>
                                    </p:set>
                                    <p:anim calcmode="lin" valueType="num">
                                      <p:cBhvr>
                                        <p:cTn id="28" dur="500" fill="hold"/>
                                        <p:tgtEl>
                                          <p:spTgt spid="98306">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98306">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9830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6997" y="2587662"/>
            <a:ext cx="2439644" cy="615551"/>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60959" tIns="60959" rIns="60959" bIns="60959" numCol="1" spcCol="38100" rtlCol="0" anchor="t">
            <a:spAutoFit/>
          </a:bodyPr>
          <a:lstStyle/>
          <a:p>
            <a:pPr algn="l" defTabSz="1219200" rtl="0" latinLnBrk="1" hangingPunct="0"/>
            <a:r>
              <a:rPr lang="zh-CN" altLang="en-US" sz="3200" b="1" dirty="0">
                <a:solidFill>
                  <a:schemeClr val="bg1"/>
                </a:solidFill>
                <a:latin typeface="微软雅黑" charset="-122"/>
                <a:ea typeface="微软雅黑" charset="-122"/>
              </a:rPr>
              <a:t>中物理</a:t>
            </a:r>
            <a:endParaRPr lang="zh-CN" altLang="en-US" sz="3200" b="1" dirty="0">
              <a:solidFill>
                <a:schemeClr val="bg1"/>
              </a:solidFill>
              <a:latin typeface="微软雅黑" charset="-122"/>
              <a:ea typeface="微软雅黑" charset="-122"/>
            </a:endParaRPr>
          </a:p>
        </p:txBody>
      </p:sp>
      <p:sp>
        <p:nvSpPr>
          <p:cNvPr id="3" name="文本框 2"/>
          <p:cNvSpPr txBox="1"/>
          <p:nvPr/>
        </p:nvSpPr>
        <p:spPr>
          <a:xfrm>
            <a:off x="2279650" y="2708910"/>
            <a:ext cx="8074660" cy="11055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p>
            <a:pPr marL="0" marR="0" indent="0" algn="l" defTabSz="914400" rtl="0" fontAlgn="auto" latinLnBrk="1" hangingPunct="0">
              <a:lnSpc>
                <a:spcPct val="100000"/>
              </a:lnSpc>
              <a:spcBef>
                <a:spcPts val="0"/>
              </a:spcBef>
              <a:spcAft>
                <a:spcPts val="0"/>
              </a:spcAft>
              <a:buClrTx/>
              <a:buSzTx/>
              <a:buFontTx/>
              <a:buNone/>
            </a:pPr>
            <a:r>
              <a:rPr kumimoji="0" lang="zh-CN" altLang="en-US" sz="6600" b="0" i="0" u="none" strike="noStrike" cap="none" spc="0" normalizeH="0" baseline="0">
                <a:ln>
                  <a:noFill/>
                </a:ln>
                <a:solidFill>
                  <a:srgbClr val="000000"/>
                </a:solidFill>
                <a:effectLst/>
                <a:uFillTx/>
                <a:latin typeface="微软雅黑" charset="-122"/>
                <a:ea typeface="微软雅黑" charset="-122"/>
                <a:cs typeface="Arial"/>
                <a:sym typeface="Arial"/>
              </a:rPr>
              <a:t>文学常识梳理总结</a:t>
            </a:r>
            <a:endParaRPr kumimoji="0" lang="zh-CN" altLang="en-US" sz="6600" b="0" i="0" u="none" strike="noStrike" cap="none" spc="0" normalizeH="0" baseline="0">
              <a:ln>
                <a:noFill/>
              </a:ln>
              <a:solidFill>
                <a:srgbClr val="000000"/>
              </a:solidFill>
              <a:effectLst/>
              <a:uFillTx/>
              <a:latin typeface="微软雅黑" charset="-122"/>
              <a:ea typeface="微软雅黑" charset="-122"/>
              <a:cs typeface="Arial"/>
              <a:sym typeface="Arial"/>
            </a:endParaRPr>
          </a:p>
        </p:txBody>
      </p:sp>
    </p:spTree>
  </p:cSld>
  <p:clrMapOvr>
    <a:masterClrMapping/>
  </p:clrMapOvr>
  <p:transition spd="med" advClick="0" advTm="2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p:nvPr/>
        </p:nvSpPr>
        <p:spPr>
          <a:xfrm>
            <a:off x="1991360" y="188913"/>
            <a:ext cx="8382000" cy="378460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algn="just" eaLnBrk="1" hangingPunct="1">
              <a:lnSpc>
                <a:spcPct val="150000"/>
              </a:lnSpc>
              <a:spcBef>
                <a:spcPct val="0"/>
              </a:spcBef>
              <a:buClrTx/>
              <a:buSzTx/>
              <a:buFontTx/>
              <a:buNone/>
            </a:pPr>
            <a:r>
              <a:rPr lang="zh-CN" altLang="en-US" sz="2000" b="1" dirty="0">
                <a:solidFill>
                  <a:srgbClr val="000000"/>
                </a:solidFill>
                <a:latin typeface="Times New Roman" pitchFamily="18" charset="0"/>
                <a:ea typeface="黑体" pitchFamily="49" charset="-122"/>
              </a:rPr>
              <a:t>一、文学常识填空</a:t>
            </a:r>
            <a:endParaRPr lang="zh-CN" altLang="en-US" sz="2000" b="1" dirty="0">
              <a:solidFill>
                <a:srgbClr val="000000"/>
              </a:solidFill>
              <a:latin typeface="Times New Roman" pitchFamily="18" charset="0"/>
              <a:ea typeface="黑体" pitchFamily="49"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黑体" pitchFamily="49" charset="-122"/>
              </a:rPr>
              <a:t>1</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MingLiU_HKSCS" panose="02020500000000000000" pitchFamily="18" charset="-120"/>
              </a:rPr>
              <a:t>说和做</a:t>
            </a:r>
            <a:r>
              <a:rPr lang="en-US" altLang="zh-CN"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MingLiU_HKSCS" panose="02020500000000000000" pitchFamily="18" charset="-120"/>
              </a:rPr>
              <a:t>的作者是</a:t>
            </a:r>
            <a:r>
              <a:rPr lang="en-US" altLang="zh-CN" sz="2000" b="1" dirty="0">
                <a:solidFill>
                  <a:srgbClr val="000000"/>
                </a:solidFill>
                <a:latin typeface="Times New Roman" pitchFamily="18" charset="0"/>
                <a:ea typeface="MingLiU_HKSCS" panose="02020500000000000000" pitchFamily="18" charset="-120"/>
              </a:rPr>
              <a:t>_________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有“</a:t>
            </a:r>
            <a:r>
              <a:rPr lang="en-US" altLang="zh-CN" sz="2000" b="1" dirty="0">
                <a:solidFill>
                  <a:srgbClr val="000000"/>
                </a:solidFill>
                <a:latin typeface="Times New Roman" pitchFamily="18" charset="0"/>
                <a:ea typeface="宋体" pitchFamily="2" charset="-122"/>
              </a:rPr>
              <a:t>_______</a:t>
            </a:r>
            <a:r>
              <a:rPr lang="zh-CN" altLang="en-US" sz="2000" b="1" dirty="0">
                <a:solidFill>
                  <a:srgbClr val="000000"/>
                </a:solidFill>
                <a:latin typeface="Times New Roman" pitchFamily="18" charset="0"/>
                <a:ea typeface="宋体" pitchFamily="2" charset="-122"/>
              </a:rPr>
              <a:t>诗人”之称。</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2</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回忆鲁迅先生</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的作者是</a:t>
            </a:r>
            <a:r>
              <a:rPr lang="en-US" altLang="zh-CN" sz="2000" b="1" dirty="0">
                <a:solidFill>
                  <a:srgbClr val="000000"/>
                </a:solidFill>
                <a:latin typeface="Times New Roman" pitchFamily="18" charset="0"/>
                <a:ea typeface="宋体" pitchFamily="2" charset="-122"/>
              </a:rPr>
              <a:t>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原名</a:t>
            </a:r>
            <a:r>
              <a:rPr lang="en-US" altLang="zh-CN" sz="2000" b="1" dirty="0">
                <a:solidFill>
                  <a:srgbClr val="000000"/>
                </a:solidFill>
                <a:latin typeface="Times New Roman" pitchFamily="18" charset="0"/>
                <a:ea typeface="宋体" pitchFamily="2" charset="-122"/>
              </a:rPr>
              <a:t>__________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代表作有长篇小说</a:t>
            </a:r>
            <a:r>
              <a:rPr lang="en-US" altLang="zh-CN" sz="2000" b="1" dirty="0">
                <a:solidFill>
                  <a:srgbClr val="000000"/>
                </a:solidFill>
                <a:latin typeface="Times New Roman" pitchFamily="18" charset="0"/>
                <a:ea typeface="宋体" pitchFamily="2" charset="-122"/>
              </a:rPr>
              <a:t>__________________</a:t>
            </a:r>
            <a:r>
              <a:rPr lang="zh-CN" altLang="en-US" sz="2000" b="1" dirty="0">
                <a:solidFill>
                  <a:srgbClr val="000000"/>
                </a:solidFill>
                <a:latin typeface="Times New Roman" pitchFamily="18" charset="0"/>
                <a:ea typeface="宋体" pitchFamily="2" charset="-122"/>
              </a:rPr>
              <a:t>、</a:t>
            </a:r>
            <a:r>
              <a:rPr lang="en-US" altLang="zh-CN" sz="2000" b="1" dirty="0">
                <a:solidFill>
                  <a:srgbClr val="000000"/>
                </a:solidFill>
                <a:latin typeface="Times New Roman" pitchFamily="18" charset="0"/>
                <a:ea typeface="宋体" pitchFamily="2" charset="-122"/>
              </a:rPr>
              <a:t>____________</a:t>
            </a:r>
            <a:r>
              <a:rPr lang="zh-CN" altLang="en-US" sz="2000" b="1" dirty="0">
                <a:solidFill>
                  <a:srgbClr val="000000"/>
                </a:solidFill>
                <a:latin typeface="Times New Roman" pitchFamily="18" charset="0"/>
                <a:ea typeface="宋体" pitchFamily="2" charset="-122"/>
              </a:rPr>
              <a:t>。</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3</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孙权劝学</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选自</a:t>
            </a:r>
            <a:r>
              <a:rPr lang="en-US" altLang="zh-CN" sz="2000" b="1" dirty="0">
                <a:solidFill>
                  <a:srgbClr val="000000"/>
                </a:solidFill>
                <a:latin typeface="Times New Roman" pitchFamily="18" charset="0"/>
                <a:ea typeface="宋体" pitchFamily="2" charset="-122"/>
              </a:rPr>
              <a:t>《___________》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它是司马光主持编纂的一部</a:t>
            </a:r>
            <a:r>
              <a:rPr lang="en-US" altLang="zh-CN" sz="2000" b="1" dirty="0">
                <a:solidFill>
                  <a:srgbClr val="000000"/>
                </a:solidFill>
                <a:latin typeface="Times New Roman" pitchFamily="18" charset="0"/>
                <a:ea typeface="宋体" pitchFamily="2" charset="-122"/>
              </a:rPr>
              <a:t>____________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记载了从战国到五代共</a:t>
            </a:r>
            <a:r>
              <a:rPr lang="en-US" altLang="zh-CN" sz="2000" b="1" dirty="0">
                <a:solidFill>
                  <a:srgbClr val="000000"/>
                </a:solidFill>
                <a:latin typeface="Times New Roman" pitchFamily="18" charset="0"/>
                <a:ea typeface="宋体" pitchFamily="2" charset="-122"/>
              </a:rPr>
              <a:t>1362</a:t>
            </a:r>
            <a:r>
              <a:rPr lang="zh-CN" altLang="en-US" sz="2000" b="1" dirty="0">
                <a:solidFill>
                  <a:srgbClr val="000000"/>
                </a:solidFill>
                <a:latin typeface="Times New Roman" pitchFamily="18" charset="0"/>
                <a:ea typeface="宋体" pitchFamily="2" charset="-122"/>
              </a:rPr>
              <a:t>年间的史事。司马光</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字</a:t>
            </a:r>
            <a:r>
              <a:rPr lang="en-US" altLang="zh-CN" sz="2000" b="1" dirty="0">
                <a:solidFill>
                  <a:srgbClr val="000000"/>
                </a:solidFill>
                <a:latin typeface="Times New Roman" pitchFamily="18" charset="0"/>
                <a:ea typeface="宋体" pitchFamily="2" charset="-122"/>
              </a:rPr>
              <a:t>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 </a:t>
            </a:r>
            <a:r>
              <a:rPr lang="en-US" altLang="zh-CN" sz="2000" b="1" dirty="0">
                <a:solidFill>
                  <a:srgbClr val="000000"/>
                </a:solidFill>
                <a:latin typeface="Times New Roman" pitchFamily="18" charset="0"/>
                <a:ea typeface="宋体" pitchFamily="2" charset="-122"/>
              </a:rPr>
              <a:t>_____(</a:t>
            </a:r>
            <a:r>
              <a:rPr lang="zh-CN" altLang="en-US" sz="2000" b="1" dirty="0">
                <a:solidFill>
                  <a:srgbClr val="000000"/>
                </a:solidFill>
                <a:latin typeface="Times New Roman" pitchFamily="18" charset="0"/>
                <a:ea typeface="宋体" pitchFamily="2" charset="-122"/>
              </a:rPr>
              <a:t>朝代</a:t>
            </a:r>
            <a:r>
              <a:rPr lang="en-US" altLang="zh-CN" sz="2000" b="1" dirty="0">
                <a:solidFill>
                  <a:srgbClr val="000000"/>
                </a:solidFill>
                <a:latin typeface="Times New Roman" pitchFamily="18" charset="0"/>
                <a:ea typeface="宋体" pitchFamily="2" charset="-122"/>
              </a:rPr>
              <a:t>) _____</a:t>
            </a:r>
            <a:r>
              <a:rPr lang="zh-CN" altLang="en-US" sz="2000" b="1" dirty="0">
                <a:solidFill>
                  <a:srgbClr val="000000"/>
                </a:solidFill>
                <a:latin typeface="Times New Roman" pitchFamily="18" charset="0"/>
                <a:ea typeface="宋体" pitchFamily="2" charset="-122"/>
              </a:rPr>
              <a:t>家、</a:t>
            </a:r>
            <a:r>
              <a:rPr lang="en-US" altLang="zh-CN" sz="2000" b="1" dirty="0">
                <a:solidFill>
                  <a:srgbClr val="000000"/>
                </a:solidFill>
                <a:latin typeface="Times New Roman" pitchFamily="18" charset="0"/>
                <a:ea typeface="宋体" pitchFamily="2" charset="-122"/>
              </a:rPr>
              <a:t>______</a:t>
            </a:r>
            <a:r>
              <a:rPr lang="zh-CN" altLang="en-US" sz="2000" b="1" dirty="0">
                <a:solidFill>
                  <a:srgbClr val="000000"/>
                </a:solidFill>
                <a:latin typeface="Times New Roman" pitchFamily="18" charset="0"/>
                <a:ea typeface="宋体" pitchFamily="2" charset="-122"/>
              </a:rPr>
              <a:t>家。</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endParaRPr lang="zh-CN" altLang="en-US" sz="2000" b="1" dirty="0">
              <a:solidFill>
                <a:srgbClr val="000000"/>
              </a:solidFill>
              <a:latin typeface="Times New Roman" pitchFamily="18" charset="0"/>
              <a:ea typeface="宋体" pitchFamily="2" charset="-122"/>
            </a:endParaRPr>
          </a:p>
        </p:txBody>
      </p:sp>
      <p:sp>
        <p:nvSpPr>
          <p:cNvPr id="143363" name="Rectangle 3"/>
          <p:cNvSpPr/>
          <p:nvPr/>
        </p:nvSpPr>
        <p:spPr>
          <a:xfrm>
            <a:off x="4810760" y="773430"/>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臧克家</a:t>
            </a:r>
            <a:endParaRPr lang="zh-CN" altLang="en-US" sz="2000" b="1" dirty="0">
              <a:solidFill>
                <a:srgbClr val="FF0000"/>
              </a:solidFill>
              <a:latin typeface="Times New Roman" pitchFamily="18" charset="0"/>
              <a:ea typeface="宋体" pitchFamily="2" charset="-122"/>
            </a:endParaRPr>
          </a:p>
        </p:txBody>
      </p:sp>
      <p:sp>
        <p:nvSpPr>
          <p:cNvPr id="143364" name="Rectangle 4"/>
          <p:cNvSpPr/>
          <p:nvPr/>
        </p:nvSpPr>
        <p:spPr>
          <a:xfrm>
            <a:off x="6563360" y="773430"/>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农民</a:t>
            </a:r>
            <a:endParaRPr lang="zh-CN" altLang="en-US" sz="2000" b="1" dirty="0">
              <a:solidFill>
                <a:srgbClr val="FF0000"/>
              </a:solidFill>
              <a:latin typeface="Times New Roman" pitchFamily="18" charset="0"/>
              <a:ea typeface="宋体" pitchFamily="2" charset="-122"/>
            </a:endParaRPr>
          </a:p>
        </p:txBody>
      </p:sp>
      <p:sp>
        <p:nvSpPr>
          <p:cNvPr id="143365" name="Rectangle 5"/>
          <p:cNvSpPr/>
          <p:nvPr/>
        </p:nvSpPr>
        <p:spPr>
          <a:xfrm>
            <a:off x="5572760" y="1230630"/>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萧红</a:t>
            </a:r>
            <a:endParaRPr lang="zh-CN" altLang="en-US" sz="2000" b="1" dirty="0">
              <a:solidFill>
                <a:srgbClr val="FF0000"/>
              </a:solidFill>
              <a:latin typeface="Times New Roman" pitchFamily="18" charset="0"/>
              <a:ea typeface="宋体" pitchFamily="2" charset="-122"/>
            </a:endParaRPr>
          </a:p>
        </p:txBody>
      </p:sp>
      <p:sp>
        <p:nvSpPr>
          <p:cNvPr id="143366" name="Rectangle 6"/>
          <p:cNvSpPr/>
          <p:nvPr/>
        </p:nvSpPr>
        <p:spPr>
          <a:xfrm>
            <a:off x="7325360" y="1230630"/>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张乃莹</a:t>
            </a:r>
            <a:endParaRPr lang="zh-CN" altLang="en-US" sz="2000" b="1" dirty="0">
              <a:solidFill>
                <a:srgbClr val="FF0000"/>
              </a:solidFill>
              <a:latin typeface="Times New Roman" pitchFamily="18" charset="0"/>
              <a:ea typeface="宋体" pitchFamily="2" charset="-122"/>
            </a:endParaRPr>
          </a:p>
        </p:txBody>
      </p:sp>
      <p:sp>
        <p:nvSpPr>
          <p:cNvPr id="143367" name="Rectangle 7"/>
          <p:cNvSpPr/>
          <p:nvPr/>
        </p:nvSpPr>
        <p:spPr>
          <a:xfrm>
            <a:off x="2677160" y="1611630"/>
            <a:ext cx="171450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en-US" altLang="zh-CN" sz="2000" b="1" dirty="0">
                <a:solidFill>
                  <a:srgbClr val="FF0000"/>
                </a:solidFill>
                <a:latin typeface="Times New Roman" pitchFamily="18" charset="0"/>
                <a:ea typeface="宋体" pitchFamily="2" charset="-122"/>
              </a:rPr>
              <a:t>《</a:t>
            </a:r>
            <a:r>
              <a:rPr lang="zh-CN" altLang="en-US" sz="2000" b="1" dirty="0">
                <a:solidFill>
                  <a:srgbClr val="FF0000"/>
                </a:solidFill>
                <a:latin typeface="Times New Roman" pitchFamily="18" charset="0"/>
                <a:ea typeface="宋体" pitchFamily="2" charset="-122"/>
              </a:rPr>
              <a:t>呼兰河传</a:t>
            </a:r>
            <a:r>
              <a:rPr lang="en-US" altLang="zh-CN" sz="2000" b="1" dirty="0">
                <a:solidFill>
                  <a:srgbClr val="FF0000"/>
                </a:solidFill>
                <a:latin typeface="Times New Roman" pitchFamily="18" charset="0"/>
                <a:ea typeface="宋体" pitchFamily="2" charset="-122"/>
              </a:rPr>
              <a:t>》</a:t>
            </a:r>
            <a:endParaRPr lang="en-US" altLang="zh-CN" sz="2000" b="1" dirty="0">
              <a:solidFill>
                <a:srgbClr val="FF0000"/>
              </a:solidFill>
              <a:latin typeface="Times New Roman" pitchFamily="18" charset="0"/>
              <a:ea typeface="宋体" pitchFamily="2" charset="-122"/>
            </a:endParaRPr>
          </a:p>
        </p:txBody>
      </p:sp>
      <p:sp>
        <p:nvSpPr>
          <p:cNvPr id="143368" name="Rectangle 8"/>
          <p:cNvSpPr/>
          <p:nvPr/>
        </p:nvSpPr>
        <p:spPr>
          <a:xfrm>
            <a:off x="4963160" y="1687830"/>
            <a:ext cx="145923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en-US" altLang="zh-CN" sz="2000" b="1" dirty="0">
                <a:solidFill>
                  <a:srgbClr val="FF0000"/>
                </a:solidFill>
                <a:latin typeface="Times New Roman" pitchFamily="18" charset="0"/>
                <a:ea typeface="宋体" pitchFamily="2" charset="-122"/>
              </a:rPr>
              <a:t>《</a:t>
            </a:r>
            <a:r>
              <a:rPr lang="zh-CN" altLang="en-US" sz="2000" b="1" dirty="0">
                <a:solidFill>
                  <a:srgbClr val="FF0000"/>
                </a:solidFill>
                <a:latin typeface="Times New Roman" pitchFamily="18" charset="0"/>
                <a:ea typeface="宋体" pitchFamily="2" charset="-122"/>
              </a:rPr>
              <a:t>生死场</a:t>
            </a:r>
            <a:r>
              <a:rPr lang="en-US" altLang="zh-CN" sz="2000" b="1" dirty="0">
                <a:solidFill>
                  <a:srgbClr val="FF0000"/>
                </a:solidFill>
                <a:latin typeface="Times New Roman" pitchFamily="18" charset="0"/>
                <a:ea typeface="宋体" pitchFamily="2" charset="-122"/>
              </a:rPr>
              <a:t>》</a:t>
            </a:r>
            <a:endParaRPr lang="en-US" altLang="zh-CN" sz="2000" b="1" dirty="0">
              <a:solidFill>
                <a:srgbClr val="FF0000"/>
              </a:solidFill>
              <a:latin typeface="Times New Roman" pitchFamily="18" charset="0"/>
              <a:ea typeface="宋体" pitchFamily="2" charset="-122"/>
            </a:endParaRPr>
          </a:p>
        </p:txBody>
      </p:sp>
      <p:sp>
        <p:nvSpPr>
          <p:cNvPr id="143369" name="Rectangle 9"/>
          <p:cNvSpPr/>
          <p:nvPr/>
        </p:nvSpPr>
        <p:spPr>
          <a:xfrm>
            <a:off x="4963160" y="2145030"/>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资治通鉴</a:t>
            </a:r>
            <a:endParaRPr lang="zh-CN" altLang="en-US" sz="2000" b="1" dirty="0">
              <a:solidFill>
                <a:srgbClr val="FF0000"/>
              </a:solidFill>
              <a:latin typeface="Times New Roman" pitchFamily="18" charset="0"/>
              <a:ea typeface="宋体" pitchFamily="2" charset="-122"/>
            </a:endParaRPr>
          </a:p>
        </p:txBody>
      </p:sp>
      <p:sp>
        <p:nvSpPr>
          <p:cNvPr id="143370" name="Rectangle 10"/>
          <p:cNvSpPr/>
          <p:nvPr/>
        </p:nvSpPr>
        <p:spPr>
          <a:xfrm>
            <a:off x="1991360" y="2602230"/>
            <a:ext cx="145923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编年体通史</a:t>
            </a:r>
            <a:endParaRPr lang="zh-CN" altLang="en-US" sz="2000" b="1" dirty="0">
              <a:solidFill>
                <a:srgbClr val="FF0000"/>
              </a:solidFill>
              <a:latin typeface="Times New Roman" pitchFamily="18" charset="0"/>
              <a:ea typeface="宋体" pitchFamily="2" charset="-122"/>
            </a:endParaRPr>
          </a:p>
        </p:txBody>
      </p:sp>
      <p:sp>
        <p:nvSpPr>
          <p:cNvPr id="143371" name="Rectangle 11"/>
          <p:cNvSpPr/>
          <p:nvPr/>
        </p:nvSpPr>
        <p:spPr>
          <a:xfrm>
            <a:off x="1983740" y="3117850"/>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君实</a:t>
            </a:r>
            <a:endParaRPr lang="zh-CN" altLang="en-US" sz="2000" b="1" dirty="0">
              <a:solidFill>
                <a:srgbClr val="FF0000"/>
              </a:solidFill>
              <a:latin typeface="Times New Roman" pitchFamily="18" charset="0"/>
              <a:ea typeface="宋体" pitchFamily="2" charset="-122"/>
            </a:endParaRPr>
          </a:p>
        </p:txBody>
      </p:sp>
      <p:sp>
        <p:nvSpPr>
          <p:cNvPr id="143372" name="Rectangle 12"/>
          <p:cNvSpPr/>
          <p:nvPr/>
        </p:nvSpPr>
        <p:spPr>
          <a:xfrm>
            <a:off x="2937510" y="3117850"/>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北宋</a:t>
            </a:r>
            <a:endParaRPr lang="zh-CN" altLang="en-US" sz="2000" b="1" dirty="0">
              <a:solidFill>
                <a:srgbClr val="FF0000"/>
              </a:solidFill>
              <a:latin typeface="Times New Roman" pitchFamily="18" charset="0"/>
              <a:ea typeface="宋体" pitchFamily="2" charset="-122"/>
            </a:endParaRPr>
          </a:p>
        </p:txBody>
      </p:sp>
      <p:sp>
        <p:nvSpPr>
          <p:cNvPr id="143373" name="Rectangle 13"/>
          <p:cNvSpPr/>
          <p:nvPr/>
        </p:nvSpPr>
        <p:spPr>
          <a:xfrm>
            <a:off x="4464050" y="3001010"/>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政治</a:t>
            </a:r>
            <a:endParaRPr lang="zh-CN" altLang="en-US" sz="2000" b="1" dirty="0">
              <a:solidFill>
                <a:srgbClr val="FF0000"/>
              </a:solidFill>
              <a:latin typeface="Times New Roman" pitchFamily="18" charset="0"/>
              <a:ea typeface="宋体" pitchFamily="2" charset="-122"/>
            </a:endParaRPr>
          </a:p>
        </p:txBody>
      </p:sp>
      <p:sp>
        <p:nvSpPr>
          <p:cNvPr id="143374" name="Rectangle 14"/>
          <p:cNvSpPr/>
          <p:nvPr/>
        </p:nvSpPr>
        <p:spPr>
          <a:xfrm>
            <a:off x="5658485" y="3001010"/>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史学</a:t>
            </a:r>
            <a:endParaRPr lang="zh-CN" altLang="en-US" sz="2000" b="1" dirty="0">
              <a:solidFill>
                <a:srgbClr val="FF0000"/>
              </a:solidFill>
              <a:latin typeface="Times New Roman" pitchFamily="18" charset="0"/>
              <a:ea typeface="宋体" pitchFamily="2" charset="-122"/>
            </a:endParaRPr>
          </a:p>
        </p:txBody>
      </p:sp>
      <p:sp>
        <p:nvSpPr>
          <p:cNvPr id="3" name="Rectangle 2"/>
          <p:cNvSpPr/>
          <p:nvPr/>
        </p:nvSpPr>
        <p:spPr>
          <a:xfrm>
            <a:off x="1991360" y="3545206"/>
            <a:ext cx="8382000" cy="332295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4</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老山界</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是</a:t>
            </a:r>
            <a:r>
              <a:rPr lang="en-US" altLang="zh-CN" sz="2000" b="1" dirty="0">
                <a:solidFill>
                  <a:srgbClr val="000000"/>
                </a:solidFill>
                <a:latin typeface="Times New Roman" pitchFamily="18" charset="0"/>
                <a:ea typeface="宋体" pitchFamily="2" charset="-122"/>
              </a:rPr>
              <a:t>___</a:t>
            </a:r>
            <a:r>
              <a:rPr lang="zh-CN" altLang="en-US" sz="2000" b="1" dirty="0">
                <a:solidFill>
                  <a:srgbClr val="000000"/>
                </a:solidFill>
                <a:latin typeface="Times New Roman" pitchFamily="18" charset="0"/>
                <a:ea typeface="宋体" pitchFamily="2" charset="-122"/>
              </a:rPr>
              <a:t>国作家</a:t>
            </a:r>
            <a:r>
              <a:rPr lang="en-US" altLang="zh-CN" sz="2000" b="1" u="sng" dirty="0">
                <a:solidFill>
                  <a:srgbClr val="000000"/>
                </a:solidFill>
                <a:latin typeface="Times New Roman" pitchFamily="18" charset="0"/>
                <a:ea typeface="宋体" pitchFamily="2" charset="-122"/>
              </a:rPr>
              <a:t>__             </a:t>
            </a:r>
            <a:r>
              <a:rPr lang="en-US" altLang="zh-CN" sz="2000" b="1" dirty="0">
                <a:solidFill>
                  <a:srgbClr val="000000"/>
                </a:solidFill>
                <a:latin typeface="Times New Roman" pitchFamily="18" charset="0"/>
                <a:ea typeface="宋体" pitchFamily="2" charset="-122"/>
              </a:rPr>
              <a:t> </a:t>
            </a:r>
            <a:r>
              <a:rPr lang="zh-CN" altLang="en-US" sz="2000" b="1" dirty="0">
                <a:solidFill>
                  <a:srgbClr val="000000"/>
                </a:solidFill>
                <a:latin typeface="Times New Roman" pitchFamily="18" charset="0"/>
                <a:ea typeface="宋体" pitchFamily="2" charset="-122"/>
              </a:rPr>
              <a:t>写的一篇表现中国工农红军万里长征翻越老山界的故事。</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5</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木兰诗</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选自 </a:t>
            </a:r>
            <a:r>
              <a:rPr lang="en-US" altLang="zh-CN" sz="2000" b="1" dirty="0">
                <a:solidFill>
                  <a:srgbClr val="000000"/>
                </a:solidFill>
                <a:latin typeface="Times New Roman" pitchFamily="18" charset="0"/>
                <a:ea typeface="宋体" pitchFamily="2" charset="-122"/>
              </a:rPr>
              <a:t>_____(</a:t>
            </a:r>
            <a:r>
              <a:rPr lang="zh-CN" altLang="en-US" sz="2000" b="1" dirty="0">
                <a:solidFill>
                  <a:srgbClr val="000000"/>
                </a:solidFill>
                <a:latin typeface="Times New Roman" pitchFamily="18" charset="0"/>
                <a:ea typeface="宋体" pitchFamily="2" charset="-122"/>
              </a:rPr>
              <a:t>朝代</a:t>
            </a:r>
            <a:r>
              <a:rPr lang="en-US" altLang="zh-CN" sz="2000" b="1" dirty="0">
                <a:solidFill>
                  <a:srgbClr val="000000"/>
                </a:solidFill>
                <a:latin typeface="Times New Roman" pitchFamily="18" charset="0"/>
                <a:ea typeface="宋体" pitchFamily="2" charset="-122"/>
              </a:rPr>
              <a:t>) ________</a:t>
            </a:r>
            <a:r>
              <a:rPr lang="zh-CN" altLang="en-US" sz="2000" b="1" dirty="0">
                <a:solidFill>
                  <a:srgbClr val="000000"/>
                </a:solidFill>
                <a:latin typeface="Times New Roman" pitchFamily="18" charset="0"/>
                <a:ea typeface="宋体" pitchFamily="2" charset="-122"/>
              </a:rPr>
              <a:t>编的</a:t>
            </a:r>
            <a:r>
              <a:rPr lang="en-US" altLang="zh-CN" sz="2000" b="1" dirty="0">
                <a:solidFill>
                  <a:srgbClr val="000000"/>
                </a:solidFill>
                <a:latin typeface="Times New Roman" pitchFamily="18" charset="0"/>
                <a:ea typeface="宋体" pitchFamily="2" charset="-122"/>
              </a:rPr>
              <a:t>《_________》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是南北朝时北方民歌的杰作</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《_______》</a:t>
            </a:r>
            <a:r>
              <a:rPr lang="zh-CN" altLang="en-US" sz="2000" b="1" dirty="0">
                <a:solidFill>
                  <a:srgbClr val="000000"/>
                </a:solidFill>
                <a:latin typeface="Times New Roman" pitchFamily="18" charset="0"/>
                <a:ea typeface="宋体" pitchFamily="2" charset="-122"/>
              </a:rPr>
              <a:t>和</a:t>
            </a:r>
            <a:r>
              <a:rPr lang="en-US" altLang="zh-CN" sz="2000" b="1" dirty="0">
                <a:solidFill>
                  <a:srgbClr val="000000"/>
                </a:solidFill>
                <a:latin typeface="Times New Roman" pitchFamily="18" charset="0"/>
                <a:ea typeface="宋体" pitchFamily="2" charset="-122"/>
              </a:rPr>
              <a:t>《__________》</a:t>
            </a:r>
            <a:r>
              <a:rPr lang="zh-CN" altLang="en-US" sz="2000" b="1" dirty="0">
                <a:solidFill>
                  <a:srgbClr val="000000"/>
                </a:solidFill>
                <a:latin typeface="Times New Roman" pitchFamily="18" charset="0"/>
                <a:ea typeface="宋体" pitchFamily="2" charset="-122"/>
              </a:rPr>
              <a:t>合称为“乐府双璧”。</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sym typeface="+mn-ea"/>
              </a:rPr>
              <a:t>6</a:t>
            </a:r>
            <a:r>
              <a:rPr lang="zh-CN" altLang="en-US" sz="2000" b="1" dirty="0">
                <a:solidFill>
                  <a:srgbClr val="000000"/>
                </a:solidFill>
                <a:latin typeface="Times New Roman" pitchFamily="18" charset="0"/>
                <a:ea typeface="MingLiU_HKSCS" panose="02020500000000000000" pitchFamily="18" charset="-120"/>
                <a:sym typeface="+mn-ea"/>
              </a:rPr>
              <a:t>．</a:t>
            </a:r>
            <a:r>
              <a:rPr lang="en-US" altLang="zh-CN" sz="2000" b="1" dirty="0">
                <a:solidFill>
                  <a:srgbClr val="000000"/>
                </a:solidFill>
                <a:latin typeface="Times New Roman" pitchFamily="18" charset="0"/>
                <a:ea typeface="宋体" pitchFamily="2" charset="-122"/>
                <a:sym typeface="+mn-ea"/>
              </a:rPr>
              <a:t>《</a:t>
            </a:r>
            <a:r>
              <a:rPr lang="zh-CN" altLang="en-US" sz="2000" b="1" dirty="0">
                <a:solidFill>
                  <a:srgbClr val="000000"/>
                </a:solidFill>
                <a:latin typeface="Times New Roman" pitchFamily="18" charset="0"/>
                <a:ea typeface="宋体" pitchFamily="2" charset="-122"/>
                <a:sym typeface="+mn-ea"/>
              </a:rPr>
              <a:t>假如生活欺骗了你</a:t>
            </a:r>
            <a:r>
              <a:rPr lang="en-US" altLang="zh-CN" sz="2000" b="1" dirty="0">
                <a:solidFill>
                  <a:srgbClr val="000000"/>
                </a:solidFill>
                <a:latin typeface="Times New Roman" pitchFamily="18" charset="0"/>
                <a:ea typeface="宋体" pitchFamily="2" charset="-122"/>
                <a:sym typeface="+mn-ea"/>
              </a:rPr>
              <a:t>》</a:t>
            </a:r>
            <a:r>
              <a:rPr lang="zh-CN" altLang="en-US" sz="2000" b="1" dirty="0">
                <a:solidFill>
                  <a:srgbClr val="000000"/>
                </a:solidFill>
                <a:latin typeface="Times New Roman" pitchFamily="18" charset="0"/>
                <a:ea typeface="宋体" pitchFamily="2" charset="-122"/>
                <a:sym typeface="+mn-ea"/>
              </a:rPr>
              <a:t>的作者是</a:t>
            </a:r>
            <a:r>
              <a:rPr lang="en-US" altLang="zh-CN" sz="2000" b="1" dirty="0">
                <a:solidFill>
                  <a:srgbClr val="000000"/>
                </a:solidFill>
                <a:latin typeface="Times New Roman" pitchFamily="18" charset="0"/>
                <a:ea typeface="宋体" pitchFamily="2" charset="-122"/>
                <a:sym typeface="+mn-ea"/>
              </a:rPr>
              <a:t>________</a:t>
            </a:r>
            <a:r>
              <a:rPr lang="zh-CN" altLang="en-US" sz="2000" b="1" dirty="0">
                <a:solidFill>
                  <a:srgbClr val="000000"/>
                </a:solidFill>
                <a:latin typeface="Times New Roman" pitchFamily="18" charset="0"/>
                <a:ea typeface="MingLiU_HKSCS" panose="02020500000000000000" pitchFamily="18" charset="-120"/>
                <a:sym typeface="+mn-ea"/>
              </a:rPr>
              <a:t>，</a:t>
            </a:r>
            <a:r>
              <a:rPr lang="zh-CN" altLang="en-US" sz="2000" b="1" dirty="0">
                <a:solidFill>
                  <a:srgbClr val="000000"/>
                </a:solidFill>
                <a:latin typeface="Times New Roman" pitchFamily="18" charset="0"/>
                <a:ea typeface="宋体" pitchFamily="2" charset="-122"/>
                <a:sym typeface="+mn-ea"/>
              </a:rPr>
              <a:t>俄国诗人</a:t>
            </a:r>
            <a:r>
              <a:rPr lang="zh-CN" altLang="en-US" sz="2000" b="1" dirty="0">
                <a:solidFill>
                  <a:srgbClr val="000000"/>
                </a:solidFill>
                <a:latin typeface="Times New Roman" pitchFamily="18" charset="0"/>
                <a:ea typeface="MingLiU_HKSCS" panose="02020500000000000000" pitchFamily="18" charset="-120"/>
                <a:sym typeface="+mn-ea"/>
              </a:rPr>
              <a:t>，</a:t>
            </a:r>
            <a:r>
              <a:rPr lang="zh-CN" altLang="en-US" sz="2000" b="1" dirty="0">
                <a:solidFill>
                  <a:srgbClr val="000000"/>
                </a:solidFill>
                <a:latin typeface="Times New Roman" pitchFamily="18" charset="0"/>
                <a:ea typeface="宋体" pitchFamily="2" charset="-122"/>
                <a:sym typeface="+mn-ea"/>
              </a:rPr>
              <a:t>被誉为“</a:t>
            </a:r>
            <a:r>
              <a:rPr lang="en-US" altLang="zh-CN" sz="2000" b="1" dirty="0">
                <a:solidFill>
                  <a:srgbClr val="000000"/>
                </a:solidFill>
                <a:latin typeface="Times New Roman" pitchFamily="18" charset="0"/>
                <a:ea typeface="宋体" pitchFamily="2" charset="-122"/>
                <a:sym typeface="+mn-ea"/>
              </a:rPr>
              <a:t>_________________”</a:t>
            </a:r>
            <a:r>
              <a:rPr lang="zh-CN" altLang="en-US" sz="2000" b="1" dirty="0">
                <a:solidFill>
                  <a:srgbClr val="000000"/>
                </a:solidFill>
                <a:latin typeface="Times New Roman" pitchFamily="18" charset="0"/>
                <a:ea typeface="MingLiU_HKSCS" panose="02020500000000000000" pitchFamily="18" charset="-120"/>
                <a:sym typeface="+mn-ea"/>
              </a:rPr>
              <a:t>，</a:t>
            </a:r>
            <a:r>
              <a:rPr lang="zh-CN" altLang="en-US" sz="2000" b="1" dirty="0">
                <a:solidFill>
                  <a:srgbClr val="000000"/>
                </a:solidFill>
                <a:latin typeface="Times New Roman" pitchFamily="18" charset="0"/>
                <a:ea typeface="宋体" pitchFamily="2" charset="-122"/>
                <a:sym typeface="+mn-ea"/>
              </a:rPr>
              <a:t>代表作有</a:t>
            </a:r>
            <a:r>
              <a:rPr lang="en-US" altLang="zh-CN" sz="2000" b="1" dirty="0">
                <a:solidFill>
                  <a:srgbClr val="000000"/>
                </a:solidFill>
                <a:latin typeface="Times New Roman" pitchFamily="18" charset="0"/>
                <a:ea typeface="宋体" pitchFamily="2" charset="-122"/>
                <a:sym typeface="+mn-ea"/>
              </a:rPr>
              <a:t>《_______》《________》</a:t>
            </a:r>
            <a:r>
              <a:rPr lang="zh-CN" altLang="en-US" sz="2000" b="1" dirty="0">
                <a:solidFill>
                  <a:srgbClr val="000000"/>
                </a:solidFill>
                <a:latin typeface="Times New Roman" pitchFamily="18" charset="0"/>
                <a:ea typeface="宋体" pitchFamily="2" charset="-122"/>
                <a:sym typeface="+mn-ea"/>
              </a:rPr>
              <a:t>等。</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endParaRPr lang="zh-CN" altLang="en-US" sz="2000" b="1" dirty="0">
              <a:solidFill>
                <a:srgbClr val="000000"/>
              </a:solidFill>
              <a:latin typeface="Times New Roman" pitchFamily="18" charset="0"/>
              <a:ea typeface="宋体" pitchFamily="2" charset="-122"/>
            </a:endParaRPr>
          </a:p>
        </p:txBody>
      </p:sp>
      <p:sp>
        <p:nvSpPr>
          <p:cNvPr id="4" name="Rectangle 15"/>
          <p:cNvSpPr/>
          <p:nvPr/>
        </p:nvSpPr>
        <p:spPr>
          <a:xfrm>
            <a:off x="4008120" y="3645535"/>
            <a:ext cx="43815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中</a:t>
            </a:r>
            <a:endParaRPr lang="zh-CN" altLang="en-US" sz="2000" b="1" dirty="0">
              <a:solidFill>
                <a:srgbClr val="FF0000"/>
              </a:solidFill>
              <a:latin typeface="Times New Roman" pitchFamily="18" charset="0"/>
              <a:ea typeface="宋体" pitchFamily="2" charset="-122"/>
            </a:endParaRPr>
          </a:p>
        </p:txBody>
      </p:sp>
      <p:sp>
        <p:nvSpPr>
          <p:cNvPr id="5" name="Rectangle 16"/>
          <p:cNvSpPr/>
          <p:nvPr/>
        </p:nvSpPr>
        <p:spPr>
          <a:xfrm>
            <a:off x="5299075" y="3645535"/>
            <a:ext cx="967105" cy="398780"/>
          </a:xfrm>
          <a:prstGeom prst="rect">
            <a:avLst/>
          </a:prstGeom>
          <a:noFill/>
          <a:ln w="9525">
            <a:noFill/>
          </a:ln>
        </p:spPr>
        <p:txBody>
          <a:bodyPr wrap="squar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陆定一</a:t>
            </a:r>
            <a:endParaRPr lang="en-US" altLang="zh-CN" sz="2000" b="1" dirty="0">
              <a:solidFill>
                <a:srgbClr val="FF0000"/>
              </a:solidFill>
              <a:latin typeface="Times New Roman" pitchFamily="18" charset="0"/>
              <a:ea typeface="宋体" pitchFamily="2" charset="-122"/>
            </a:endParaRPr>
          </a:p>
        </p:txBody>
      </p:sp>
      <p:sp>
        <p:nvSpPr>
          <p:cNvPr id="6" name="Rectangle 18"/>
          <p:cNvSpPr/>
          <p:nvPr/>
        </p:nvSpPr>
        <p:spPr>
          <a:xfrm>
            <a:off x="4272915" y="4518025"/>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北宋</a:t>
            </a:r>
            <a:endParaRPr lang="zh-CN" altLang="en-US" sz="2000" b="1" dirty="0">
              <a:solidFill>
                <a:srgbClr val="FF0000"/>
              </a:solidFill>
              <a:latin typeface="Times New Roman" pitchFamily="18" charset="0"/>
              <a:ea typeface="宋体" pitchFamily="2" charset="-122"/>
            </a:endParaRPr>
          </a:p>
        </p:txBody>
      </p:sp>
      <p:sp>
        <p:nvSpPr>
          <p:cNvPr id="7" name="Rectangle 19"/>
          <p:cNvSpPr/>
          <p:nvPr/>
        </p:nvSpPr>
        <p:spPr>
          <a:xfrm>
            <a:off x="5721985" y="451802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郭茂倩</a:t>
            </a:r>
            <a:endParaRPr lang="zh-CN" altLang="en-US" sz="2000" b="1" dirty="0">
              <a:solidFill>
                <a:srgbClr val="FF0000"/>
              </a:solidFill>
              <a:latin typeface="Times New Roman" pitchFamily="18" charset="0"/>
              <a:ea typeface="宋体" pitchFamily="2" charset="-122"/>
            </a:endParaRPr>
          </a:p>
        </p:txBody>
      </p:sp>
      <p:sp>
        <p:nvSpPr>
          <p:cNvPr id="8" name="Rectangle 20"/>
          <p:cNvSpPr/>
          <p:nvPr/>
        </p:nvSpPr>
        <p:spPr>
          <a:xfrm>
            <a:off x="7536180" y="4581525"/>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乐府诗集</a:t>
            </a:r>
            <a:endParaRPr lang="zh-CN" altLang="en-US" sz="2000" b="1" dirty="0">
              <a:solidFill>
                <a:srgbClr val="FF0000"/>
              </a:solidFill>
              <a:latin typeface="Times New Roman" pitchFamily="18" charset="0"/>
              <a:ea typeface="宋体" pitchFamily="2" charset="-122"/>
            </a:endParaRPr>
          </a:p>
        </p:txBody>
      </p:sp>
      <p:sp>
        <p:nvSpPr>
          <p:cNvPr id="9" name="Rectangle 21"/>
          <p:cNvSpPr/>
          <p:nvPr/>
        </p:nvSpPr>
        <p:spPr>
          <a:xfrm>
            <a:off x="4624070" y="500697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木兰诗</a:t>
            </a:r>
            <a:endParaRPr lang="zh-CN" altLang="en-US" sz="2000" b="1" dirty="0">
              <a:solidFill>
                <a:srgbClr val="FF0000"/>
              </a:solidFill>
              <a:latin typeface="Times New Roman" pitchFamily="18" charset="0"/>
              <a:ea typeface="宋体" pitchFamily="2" charset="-122"/>
            </a:endParaRPr>
          </a:p>
        </p:txBody>
      </p:sp>
      <p:sp>
        <p:nvSpPr>
          <p:cNvPr id="10" name="Rectangle 22"/>
          <p:cNvSpPr/>
          <p:nvPr/>
        </p:nvSpPr>
        <p:spPr>
          <a:xfrm>
            <a:off x="6240145" y="5006975"/>
            <a:ext cx="145923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孔雀东南飞</a:t>
            </a:r>
            <a:endParaRPr lang="zh-CN" altLang="en-US" sz="2000" b="1" dirty="0">
              <a:solidFill>
                <a:srgbClr val="FF0000"/>
              </a:solidFill>
              <a:latin typeface="Times New Roman" pitchFamily="18" charset="0"/>
              <a:ea typeface="宋体" pitchFamily="2" charset="-122"/>
            </a:endParaRPr>
          </a:p>
        </p:txBody>
      </p:sp>
      <p:sp>
        <p:nvSpPr>
          <p:cNvPr id="144387" name="Rectangle 3"/>
          <p:cNvSpPr/>
          <p:nvPr/>
        </p:nvSpPr>
        <p:spPr>
          <a:xfrm>
            <a:off x="6600190" y="5461000"/>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普希金</a:t>
            </a:r>
            <a:endParaRPr lang="zh-CN" altLang="en-US" sz="2000" b="1" dirty="0">
              <a:solidFill>
                <a:srgbClr val="FF0000"/>
              </a:solidFill>
              <a:latin typeface="Times New Roman" pitchFamily="18" charset="0"/>
              <a:ea typeface="宋体" pitchFamily="2" charset="-122"/>
            </a:endParaRPr>
          </a:p>
        </p:txBody>
      </p:sp>
      <p:sp>
        <p:nvSpPr>
          <p:cNvPr id="144388" name="Rectangle 4"/>
          <p:cNvSpPr/>
          <p:nvPr/>
        </p:nvSpPr>
        <p:spPr>
          <a:xfrm>
            <a:off x="2421890" y="5877560"/>
            <a:ext cx="196977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俄罗斯文学之父</a:t>
            </a:r>
            <a:endParaRPr lang="zh-CN" altLang="en-US" sz="2000" b="1" dirty="0">
              <a:solidFill>
                <a:srgbClr val="FF0000"/>
              </a:solidFill>
              <a:latin typeface="Times New Roman" pitchFamily="18" charset="0"/>
              <a:ea typeface="宋体" pitchFamily="2" charset="-122"/>
            </a:endParaRPr>
          </a:p>
        </p:txBody>
      </p:sp>
      <p:sp>
        <p:nvSpPr>
          <p:cNvPr id="144389" name="Rectangle 5"/>
          <p:cNvSpPr/>
          <p:nvPr/>
        </p:nvSpPr>
        <p:spPr>
          <a:xfrm>
            <a:off x="6167120" y="596328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自由颂</a:t>
            </a:r>
            <a:endParaRPr lang="zh-CN" altLang="en-US" sz="2000" b="1" dirty="0">
              <a:solidFill>
                <a:srgbClr val="FF0000"/>
              </a:solidFill>
              <a:latin typeface="Times New Roman" pitchFamily="18" charset="0"/>
              <a:ea typeface="宋体" pitchFamily="2" charset="-122"/>
            </a:endParaRPr>
          </a:p>
        </p:txBody>
      </p:sp>
      <p:sp>
        <p:nvSpPr>
          <p:cNvPr id="144390" name="Rectangle 6"/>
          <p:cNvSpPr/>
          <p:nvPr/>
        </p:nvSpPr>
        <p:spPr>
          <a:xfrm>
            <a:off x="7536180" y="596455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致大海</a:t>
            </a:r>
            <a:endParaRPr lang="zh-CN" altLang="en-US" sz="20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3363"/>
                                        </p:tgtEl>
                                        <p:attrNameLst>
                                          <p:attrName>style.visibility</p:attrName>
                                        </p:attrNameLst>
                                      </p:cBhvr>
                                      <p:to>
                                        <p:strVal val="visible"/>
                                      </p:to>
                                    </p:set>
                                    <p:anim calcmode="lin" valueType="num">
                                      <p:cBhvr>
                                        <p:cTn id="7" dur="500" fill="hold"/>
                                        <p:tgtEl>
                                          <p:spTgt spid="143363"/>
                                        </p:tgtEl>
                                        <p:attrNameLst>
                                          <p:attrName>ppt_w</p:attrName>
                                        </p:attrNameLst>
                                      </p:cBhvr>
                                      <p:tavLst>
                                        <p:tav tm="0">
                                          <p:val>
                                            <p:fltVal val="0"/>
                                          </p:val>
                                        </p:tav>
                                        <p:tav tm="100000">
                                          <p:val>
                                            <p:strVal val="#ppt_w"/>
                                          </p:val>
                                        </p:tav>
                                      </p:tavLst>
                                    </p:anim>
                                    <p:anim calcmode="lin" valueType="num">
                                      <p:cBhvr>
                                        <p:cTn id="8" dur="500" fill="hold"/>
                                        <p:tgtEl>
                                          <p:spTgt spid="143363"/>
                                        </p:tgtEl>
                                        <p:attrNameLst>
                                          <p:attrName>ppt_h</p:attrName>
                                        </p:attrNameLst>
                                      </p:cBhvr>
                                      <p:tavLst>
                                        <p:tav tm="0">
                                          <p:val>
                                            <p:fltVal val="0"/>
                                          </p:val>
                                        </p:tav>
                                        <p:tav tm="100000">
                                          <p:val>
                                            <p:strVal val="#ppt_h"/>
                                          </p:val>
                                        </p:tav>
                                      </p:tavLst>
                                    </p:anim>
                                    <p:animEffect transition="in" filter="fade">
                                      <p:cBhvr>
                                        <p:cTn id="9" dur="500"/>
                                        <p:tgtEl>
                                          <p:spTgt spid="14336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3364"/>
                                        </p:tgtEl>
                                        <p:attrNameLst>
                                          <p:attrName>style.visibility</p:attrName>
                                        </p:attrNameLst>
                                      </p:cBhvr>
                                      <p:to>
                                        <p:strVal val="visible"/>
                                      </p:to>
                                    </p:set>
                                    <p:anim calcmode="lin" valueType="num">
                                      <p:cBhvr>
                                        <p:cTn id="14" dur="500" fill="hold"/>
                                        <p:tgtEl>
                                          <p:spTgt spid="143364"/>
                                        </p:tgtEl>
                                        <p:attrNameLst>
                                          <p:attrName>ppt_w</p:attrName>
                                        </p:attrNameLst>
                                      </p:cBhvr>
                                      <p:tavLst>
                                        <p:tav tm="0">
                                          <p:val>
                                            <p:fltVal val="0"/>
                                          </p:val>
                                        </p:tav>
                                        <p:tav tm="100000">
                                          <p:val>
                                            <p:strVal val="#ppt_w"/>
                                          </p:val>
                                        </p:tav>
                                      </p:tavLst>
                                    </p:anim>
                                    <p:anim calcmode="lin" valueType="num">
                                      <p:cBhvr>
                                        <p:cTn id="15" dur="500" fill="hold"/>
                                        <p:tgtEl>
                                          <p:spTgt spid="143364"/>
                                        </p:tgtEl>
                                        <p:attrNameLst>
                                          <p:attrName>ppt_h</p:attrName>
                                        </p:attrNameLst>
                                      </p:cBhvr>
                                      <p:tavLst>
                                        <p:tav tm="0">
                                          <p:val>
                                            <p:fltVal val="0"/>
                                          </p:val>
                                        </p:tav>
                                        <p:tav tm="100000">
                                          <p:val>
                                            <p:strVal val="#ppt_h"/>
                                          </p:val>
                                        </p:tav>
                                      </p:tavLst>
                                    </p:anim>
                                    <p:animEffect transition="in" filter="fade">
                                      <p:cBhvr>
                                        <p:cTn id="16" dur="500"/>
                                        <p:tgtEl>
                                          <p:spTgt spid="14336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43365"/>
                                        </p:tgtEl>
                                        <p:attrNameLst>
                                          <p:attrName>style.visibility</p:attrName>
                                        </p:attrNameLst>
                                      </p:cBhvr>
                                      <p:to>
                                        <p:strVal val="visible"/>
                                      </p:to>
                                    </p:set>
                                    <p:anim calcmode="lin" valueType="num">
                                      <p:cBhvr>
                                        <p:cTn id="21" dur="500" fill="hold"/>
                                        <p:tgtEl>
                                          <p:spTgt spid="143365"/>
                                        </p:tgtEl>
                                        <p:attrNameLst>
                                          <p:attrName>ppt_w</p:attrName>
                                        </p:attrNameLst>
                                      </p:cBhvr>
                                      <p:tavLst>
                                        <p:tav tm="0">
                                          <p:val>
                                            <p:fltVal val="0"/>
                                          </p:val>
                                        </p:tav>
                                        <p:tav tm="100000">
                                          <p:val>
                                            <p:strVal val="#ppt_w"/>
                                          </p:val>
                                        </p:tav>
                                      </p:tavLst>
                                    </p:anim>
                                    <p:anim calcmode="lin" valueType="num">
                                      <p:cBhvr>
                                        <p:cTn id="22" dur="500" fill="hold"/>
                                        <p:tgtEl>
                                          <p:spTgt spid="143365"/>
                                        </p:tgtEl>
                                        <p:attrNameLst>
                                          <p:attrName>ppt_h</p:attrName>
                                        </p:attrNameLst>
                                      </p:cBhvr>
                                      <p:tavLst>
                                        <p:tav tm="0">
                                          <p:val>
                                            <p:fltVal val="0"/>
                                          </p:val>
                                        </p:tav>
                                        <p:tav tm="100000">
                                          <p:val>
                                            <p:strVal val="#ppt_h"/>
                                          </p:val>
                                        </p:tav>
                                      </p:tavLst>
                                    </p:anim>
                                    <p:animEffect transition="in" filter="fade">
                                      <p:cBhvr>
                                        <p:cTn id="23" dur="500"/>
                                        <p:tgtEl>
                                          <p:spTgt spid="14336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43366"/>
                                        </p:tgtEl>
                                        <p:attrNameLst>
                                          <p:attrName>style.visibility</p:attrName>
                                        </p:attrNameLst>
                                      </p:cBhvr>
                                      <p:to>
                                        <p:strVal val="visible"/>
                                      </p:to>
                                    </p:set>
                                    <p:anim calcmode="lin" valueType="num">
                                      <p:cBhvr>
                                        <p:cTn id="28" dur="500" fill="hold"/>
                                        <p:tgtEl>
                                          <p:spTgt spid="143366"/>
                                        </p:tgtEl>
                                        <p:attrNameLst>
                                          <p:attrName>ppt_w</p:attrName>
                                        </p:attrNameLst>
                                      </p:cBhvr>
                                      <p:tavLst>
                                        <p:tav tm="0">
                                          <p:val>
                                            <p:fltVal val="0"/>
                                          </p:val>
                                        </p:tav>
                                        <p:tav tm="100000">
                                          <p:val>
                                            <p:strVal val="#ppt_w"/>
                                          </p:val>
                                        </p:tav>
                                      </p:tavLst>
                                    </p:anim>
                                    <p:anim calcmode="lin" valueType="num">
                                      <p:cBhvr>
                                        <p:cTn id="29" dur="500" fill="hold"/>
                                        <p:tgtEl>
                                          <p:spTgt spid="143366"/>
                                        </p:tgtEl>
                                        <p:attrNameLst>
                                          <p:attrName>ppt_h</p:attrName>
                                        </p:attrNameLst>
                                      </p:cBhvr>
                                      <p:tavLst>
                                        <p:tav tm="0">
                                          <p:val>
                                            <p:fltVal val="0"/>
                                          </p:val>
                                        </p:tav>
                                        <p:tav tm="100000">
                                          <p:val>
                                            <p:strVal val="#ppt_h"/>
                                          </p:val>
                                        </p:tav>
                                      </p:tavLst>
                                    </p:anim>
                                    <p:animEffect transition="in" filter="fade">
                                      <p:cBhvr>
                                        <p:cTn id="30" dur="500"/>
                                        <p:tgtEl>
                                          <p:spTgt spid="14336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3367"/>
                                        </p:tgtEl>
                                        <p:attrNameLst>
                                          <p:attrName>style.visibility</p:attrName>
                                        </p:attrNameLst>
                                      </p:cBhvr>
                                      <p:to>
                                        <p:strVal val="visible"/>
                                      </p:to>
                                    </p:set>
                                    <p:anim calcmode="lin" valueType="num">
                                      <p:cBhvr>
                                        <p:cTn id="35" dur="500" fill="hold"/>
                                        <p:tgtEl>
                                          <p:spTgt spid="143367"/>
                                        </p:tgtEl>
                                        <p:attrNameLst>
                                          <p:attrName>ppt_w</p:attrName>
                                        </p:attrNameLst>
                                      </p:cBhvr>
                                      <p:tavLst>
                                        <p:tav tm="0">
                                          <p:val>
                                            <p:fltVal val="0"/>
                                          </p:val>
                                        </p:tav>
                                        <p:tav tm="100000">
                                          <p:val>
                                            <p:strVal val="#ppt_w"/>
                                          </p:val>
                                        </p:tav>
                                      </p:tavLst>
                                    </p:anim>
                                    <p:anim calcmode="lin" valueType="num">
                                      <p:cBhvr>
                                        <p:cTn id="36" dur="500" fill="hold"/>
                                        <p:tgtEl>
                                          <p:spTgt spid="143367"/>
                                        </p:tgtEl>
                                        <p:attrNameLst>
                                          <p:attrName>ppt_h</p:attrName>
                                        </p:attrNameLst>
                                      </p:cBhvr>
                                      <p:tavLst>
                                        <p:tav tm="0">
                                          <p:val>
                                            <p:fltVal val="0"/>
                                          </p:val>
                                        </p:tav>
                                        <p:tav tm="100000">
                                          <p:val>
                                            <p:strVal val="#ppt_h"/>
                                          </p:val>
                                        </p:tav>
                                      </p:tavLst>
                                    </p:anim>
                                    <p:animEffect transition="in" filter="fade">
                                      <p:cBhvr>
                                        <p:cTn id="37" dur="500"/>
                                        <p:tgtEl>
                                          <p:spTgt spid="143367"/>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43368"/>
                                        </p:tgtEl>
                                        <p:attrNameLst>
                                          <p:attrName>style.visibility</p:attrName>
                                        </p:attrNameLst>
                                      </p:cBhvr>
                                      <p:to>
                                        <p:strVal val="visible"/>
                                      </p:to>
                                    </p:set>
                                    <p:anim calcmode="lin" valueType="num">
                                      <p:cBhvr>
                                        <p:cTn id="42" dur="500" fill="hold"/>
                                        <p:tgtEl>
                                          <p:spTgt spid="143368"/>
                                        </p:tgtEl>
                                        <p:attrNameLst>
                                          <p:attrName>ppt_w</p:attrName>
                                        </p:attrNameLst>
                                      </p:cBhvr>
                                      <p:tavLst>
                                        <p:tav tm="0">
                                          <p:val>
                                            <p:fltVal val="0"/>
                                          </p:val>
                                        </p:tav>
                                        <p:tav tm="100000">
                                          <p:val>
                                            <p:strVal val="#ppt_w"/>
                                          </p:val>
                                        </p:tav>
                                      </p:tavLst>
                                    </p:anim>
                                    <p:anim calcmode="lin" valueType="num">
                                      <p:cBhvr>
                                        <p:cTn id="43" dur="500" fill="hold"/>
                                        <p:tgtEl>
                                          <p:spTgt spid="143368"/>
                                        </p:tgtEl>
                                        <p:attrNameLst>
                                          <p:attrName>ppt_h</p:attrName>
                                        </p:attrNameLst>
                                      </p:cBhvr>
                                      <p:tavLst>
                                        <p:tav tm="0">
                                          <p:val>
                                            <p:fltVal val="0"/>
                                          </p:val>
                                        </p:tav>
                                        <p:tav tm="100000">
                                          <p:val>
                                            <p:strVal val="#ppt_h"/>
                                          </p:val>
                                        </p:tav>
                                      </p:tavLst>
                                    </p:anim>
                                    <p:animEffect transition="in" filter="fade">
                                      <p:cBhvr>
                                        <p:cTn id="44" dur="500"/>
                                        <p:tgtEl>
                                          <p:spTgt spid="14336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43369"/>
                                        </p:tgtEl>
                                        <p:attrNameLst>
                                          <p:attrName>style.visibility</p:attrName>
                                        </p:attrNameLst>
                                      </p:cBhvr>
                                      <p:to>
                                        <p:strVal val="visible"/>
                                      </p:to>
                                    </p:set>
                                    <p:anim calcmode="lin" valueType="num">
                                      <p:cBhvr>
                                        <p:cTn id="49" dur="500" fill="hold"/>
                                        <p:tgtEl>
                                          <p:spTgt spid="143369"/>
                                        </p:tgtEl>
                                        <p:attrNameLst>
                                          <p:attrName>ppt_w</p:attrName>
                                        </p:attrNameLst>
                                      </p:cBhvr>
                                      <p:tavLst>
                                        <p:tav tm="0">
                                          <p:val>
                                            <p:fltVal val="0"/>
                                          </p:val>
                                        </p:tav>
                                        <p:tav tm="100000">
                                          <p:val>
                                            <p:strVal val="#ppt_w"/>
                                          </p:val>
                                        </p:tav>
                                      </p:tavLst>
                                    </p:anim>
                                    <p:anim calcmode="lin" valueType="num">
                                      <p:cBhvr>
                                        <p:cTn id="50" dur="500" fill="hold"/>
                                        <p:tgtEl>
                                          <p:spTgt spid="143369"/>
                                        </p:tgtEl>
                                        <p:attrNameLst>
                                          <p:attrName>ppt_h</p:attrName>
                                        </p:attrNameLst>
                                      </p:cBhvr>
                                      <p:tavLst>
                                        <p:tav tm="0">
                                          <p:val>
                                            <p:fltVal val="0"/>
                                          </p:val>
                                        </p:tav>
                                        <p:tav tm="100000">
                                          <p:val>
                                            <p:strVal val="#ppt_h"/>
                                          </p:val>
                                        </p:tav>
                                      </p:tavLst>
                                    </p:anim>
                                    <p:animEffect transition="in" filter="fade">
                                      <p:cBhvr>
                                        <p:cTn id="51" dur="500"/>
                                        <p:tgtEl>
                                          <p:spTgt spid="143369"/>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43370"/>
                                        </p:tgtEl>
                                        <p:attrNameLst>
                                          <p:attrName>style.visibility</p:attrName>
                                        </p:attrNameLst>
                                      </p:cBhvr>
                                      <p:to>
                                        <p:strVal val="visible"/>
                                      </p:to>
                                    </p:set>
                                    <p:anim calcmode="lin" valueType="num">
                                      <p:cBhvr>
                                        <p:cTn id="56" dur="500" fill="hold"/>
                                        <p:tgtEl>
                                          <p:spTgt spid="143370"/>
                                        </p:tgtEl>
                                        <p:attrNameLst>
                                          <p:attrName>ppt_w</p:attrName>
                                        </p:attrNameLst>
                                      </p:cBhvr>
                                      <p:tavLst>
                                        <p:tav tm="0">
                                          <p:val>
                                            <p:fltVal val="0"/>
                                          </p:val>
                                        </p:tav>
                                        <p:tav tm="100000">
                                          <p:val>
                                            <p:strVal val="#ppt_w"/>
                                          </p:val>
                                        </p:tav>
                                      </p:tavLst>
                                    </p:anim>
                                    <p:anim calcmode="lin" valueType="num">
                                      <p:cBhvr>
                                        <p:cTn id="57" dur="500" fill="hold"/>
                                        <p:tgtEl>
                                          <p:spTgt spid="143370"/>
                                        </p:tgtEl>
                                        <p:attrNameLst>
                                          <p:attrName>ppt_h</p:attrName>
                                        </p:attrNameLst>
                                      </p:cBhvr>
                                      <p:tavLst>
                                        <p:tav tm="0">
                                          <p:val>
                                            <p:fltVal val="0"/>
                                          </p:val>
                                        </p:tav>
                                        <p:tav tm="100000">
                                          <p:val>
                                            <p:strVal val="#ppt_h"/>
                                          </p:val>
                                        </p:tav>
                                      </p:tavLst>
                                    </p:anim>
                                    <p:animEffect transition="in" filter="fade">
                                      <p:cBhvr>
                                        <p:cTn id="58" dur="500"/>
                                        <p:tgtEl>
                                          <p:spTgt spid="143370"/>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43371"/>
                                        </p:tgtEl>
                                        <p:attrNameLst>
                                          <p:attrName>style.visibility</p:attrName>
                                        </p:attrNameLst>
                                      </p:cBhvr>
                                      <p:to>
                                        <p:strVal val="visible"/>
                                      </p:to>
                                    </p:set>
                                    <p:anim calcmode="lin" valueType="num">
                                      <p:cBhvr>
                                        <p:cTn id="63" dur="500" fill="hold"/>
                                        <p:tgtEl>
                                          <p:spTgt spid="143371"/>
                                        </p:tgtEl>
                                        <p:attrNameLst>
                                          <p:attrName>ppt_w</p:attrName>
                                        </p:attrNameLst>
                                      </p:cBhvr>
                                      <p:tavLst>
                                        <p:tav tm="0">
                                          <p:val>
                                            <p:fltVal val="0"/>
                                          </p:val>
                                        </p:tav>
                                        <p:tav tm="100000">
                                          <p:val>
                                            <p:strVal val="#ppt_w"/>
                                          </p:val>
                                        </p:tav>
                                      </p:tavLst>
                                    </p:anim>
                                    <p:anim calcmode="lin" valueType="num">
                                      <p:cBhvr>
                                        <p:cTn id="64" dur="500" fill="hold"/>
                                        <p:tgtEl>
                                          <p:spTgt spid="143371"/>
                                        </p:tgtEl>
                                        <p:attrNameLst>
                                          <p:attrName>ppt_h</p:attrName>
                                        </p:attrNameLst>
                                      </p:cBhvr>
                                      <p:tavLst>
                                        <p:tav tm="0">
                                          <p:val>
                                            <p:fltVal val="0"/>
                                          </p:val>
                                        </p:tav>
                                        <p:tav tm="100000">
                                          <p:val>
                                            <p:strVal val="#ppt_h"/>
                                          </p:val>
                                        </p:tav>
                                      </p:tavLst>
                                    </p:anim>
                                    <p:animEffect transition="in" filter="fade">
                                      <p:cBhvr>
                                        <p:cTn id="65" dur="500"/>
                                        <p:tgtEl>
                                          <p:spTgt spid="143371"/>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43372"/>
                                        </p:tgtEl>
                                        <p:attrNameLst>
                                          <p:attrName>style.visibility</p:attrName>
                                        </p:attrNameLst>
                                      </p:cBhvr>
                                      <p:to>
                                        <p:strVal val="visible"/>
                                      </p:to>
                                    </p:set>
                                    <p:anim calcmode="lin" valueType="num">
                                      <p:cBhvr>
                                        <p:cTn id="70" dur="500" fill="hold"/>
                                        <p:tgtEl>
                                          <p:spTgt spid="143372"/>
                                        </p:tgtEl>
                                        <p:attrNameLst>
                                          <p:attrName>ppt_w</p:attrName>
                                        </p:attrNameLst>
                                      </p:cBhvr>
                                      <p:tavLst>
                                        <p:tav tm="0">
                                          <p:val>
                                            <p:fltVal val="0"/>
                                          </p:val>
                                        </p:tav>
                                        <p:tav tm="100000">
                                          <p:val>
                                            <p:strVal val="#ppt_w"/>
                                          </p:val>
                                        </p:tav>
                                      </p:tavLst>
                                    </p:anim>
                                    <p:anim calcmode="lin" valueType="num">
                                      <p:cBhvr>
                                        <p:cTn id="71" dur="500" fill="hold"/>
                                        <p:tgtEl>
                                          <p:spTgt spid="143372"/>
                                        </p:tgtEl>
                                        <p:attrNameLst>
                                          <p:attrName>ppt_h</p:attrName>
                                        </p:attrNameLst>
                                      </p:cBhvr>
                                      <p:tavLst>
                                        <p:tav tm="0">
                                          <p:val>
                                            <p:fltVal val="0"/>
                                          </p:val>
                                        </p:tav>
                                        <p:tav tm="100000">
                                          <p:val>
                                            <p:strVal val="#ppt_h"/>
                                          </p:val>
                                        </p:tav>
                                      </p:tavLst>
                                    </p:anim>
                                    <p:animEffect transition="in" filter="fade">
                                      <p:cBhvr>
                                        <p:cTn id="72" dur="500"/>
                                        <p:tgtEl>
                                          <p:spTgt spid="143372"/>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43373"/>
                                        </p:tgtEl>
                                        <p:attrNameLst>
                                          <p:attrName>style.visibility</p:attrName>
                                        </p:attrNameLst>
                                      </p:cBhvr>
                                      <p:to>
                                        <p:strVal val="visible"/>
                                      </p:to>
                                    </p:set>
                                    <p:anim calcmode="lin" valueType="num">
                                      <p:cBhvr>
                                        <p:cTn id="77" dur="500" fill="hold"/>
                                        <p:tgtEl>
                                          <p:spTgt spid="143373"/>
                                        </p:tgtEl>
                                        <p:attrNameLst>
                                          <p:attrName>ppt_w</p:attrName>
                                        </p:attrNameLst>
                                      </p:cBhvr>
                                      <p:tavLst>
                                        <p:tav tm="0">
                                          <p:val>
                                            <p:fltVal val="0"/>
                                          </p:val>
                                        </p:tav>
                                        <p:tav tm="100000">
                                          <p:val>
                                            <p:strVal val="#ppt_w"/>
                                          </p:val>
                                        </p:tav>
                                      </p:tavLst>
                                    </p:anim>
                                    <p:anim calcmode="lin" valueType="num">
                                      <p:cBhvr>
                                        <p:cTn id="78" dur="500" fill="hold"/>
                                        <p:tgtEl>
                                          <p:spTgt spid="143373"/>
                                        </p:tgtEl>
                                        <p:attrNameLst>
                                          <p:attrName>ppt_h</p:attrName>
                                        </p:attrNameLst>
                                      </p:cBhvr>
                                      <p:tavLst>
                                        <p:tav tm="0">
                                          <p:val>
                                            <p:fltVal val="0"/>
                                          </p:val>
                                        </p:tav>
                                        <p:tav tm="100000">
                                          <p:val>
                                            <p:strVal val="#ppt_h"/>
                                          </p:val>
                                        </p:tav>
                                      </p:tavLst>
                                    </p:anim>
                                    <p:animEffect transition="in" filter="fade">
                                      <p:cBhvr>
                                        <p:cTn id="79" dur="500"/>
                                        <p:tgtEl>
                                          <p:spTgt spid="143373"/>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43374"/>
                                        </p:tgtEl>
                                        <p:attrNameLst>
                                          <p:attrName>style.visibility</p:attrName>
                                        </p:attrNameLst>
                                      </p:cBhvr>
                                      <p:to>
                                        <p:strVal val="visible"/>
                                      </p:to>
                                    </p:set>
                                    <p:anim calcmode="lin" valueType="num">
                                      <p:cBhvr>
                                        <p:cTn id="84" dur="500" fill="hold"/>
                                        <p:tgtEl>
                                          <p:spTgt spid="143374"/>
                                        </p:tgtEl>
                                        <p:attrNameLst>
                                          <p:attrName>ppt_w</p:attrName>
                                        </p:attrNameLst>
                                      </p:cBhvr>
                                      <p:tavLst>
                                        <p:tav tm="0">
                                          <p:val>
                                            <p:fltVal val="0"/>
                                          </p:val>
                                        </p:tav>
                                        <p:tav tm="100000">
                                          <p:val>
                                            <p:strVal val="#ppt_w"/>
                                          </p:val>
                                        </p:tav>
                                      </p:tavLst>
                                    </p:anim>
                                    <p:anim calcmode="lin" valueType="num">
                                      <p:cBhvr>
                                        <p:cTn id="85" dur="500" fill="hold"/>
                                        <p:tgtEl>
                                          <p:spTgt spid="143374"/>
                                        </p:tgtEl>
                                        <p:attrNameLst>
                                          <p:attrName>ppt_h</p:attrName>
                                        </p:attrNameLst>
                                      </p:cBhvr>
                                      <p:tavLst>
                                        <p:tav tm="0">
                                          <p:val>
                                            <p:fltVal val="0"/>
                                          </p:val>
                                        </p:tav>
                                        <p:tav tm="100000">
                                          <p:val>
                                            <p:strVal val="#ppt_h"/>
                                          </p:val>
                                        </p:tav>
                                      </p:tavLst>
                                    </p:anim>
                                    <p:animEffect transition="in" filter="fade">
                                      <p:cBhvr>
                                        <p:cTn id="86" dur="500"/>
                                        <p:tgtEl>
                                          <p:spTgt spid="143374"/>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4"/>
                                        </p:tgtEl>
                                        <p:attrNameLst>
                                          <p:attrName>style.visibility</p:attrName>
                                        </p:attrNameLst>
                                      </p:cBhvr>
                                      <p:to>
                                        <p:strVal val="visible"/>
                                      </p:to>
                                    </p:set>
                                    <p:anim calcmode="lin" valueType="num">
                                      <p:cBhvr>
                                        <p:cTn id="91" dur="500" fill="hold"/>
                                        <p:tgtEl>
                                          <p:spTgt spid="4"/>
                                        </p:tgtEl>
                                        <p:attrNameLst>
                                          <p:attrName>ppt_w</p:attrName>
                                        </p:attrNameLst>
                                      </p:cBhvr>
                                      <p:tavLst>
                                        <p:tav tm="0">
                                          <p:val>
                                            <p:fltVal val="0"/>
                                          </p:val>
                                        </p:tav>
                                        <p:tav tm="100000">
                                          <p:val>
                                            <p:strVal val="#ppt_w"/>
                                          </p:val>
                                        </p:tav>
                                      </p:tavLst>
                                    </p:anim>
                                    <p:anim calcmode="lin" valueType="num">
                                      <p:cBhvr>
                                        <p:cTn id="92" dur="500" fill="hold"/>
                                        <p:tgtEl>
                                          <p:spTgt spid="4"/>
                                        </p:tgtEl>
                                        <p:attrNameLst>
                                          <p:attrName>ppt_h</p:attrName>
                                        </p:attrNameLst>
                                      </p:cBhvr>
                                      <p:tavLst>
                                        <p:tav tm="0">
                                          <p:val>
                                            <p:fltVal val="0"/>
                                          </p:val>
                                        </p:tav>
                                        <p:tav tm="100000">
                                          <p:val>
                                            <p:strVal val="#ppt_h"/>
                                          </p:val>
                                        </p:tav>
                                      </p:tavLst>
                                    </p:anim>
                                    <p:animEffect transition="in" filter="fade">
                                      <p:cBhvr>
                                        <p:cTn id="93" dur="500"/>
                                        <p:tgtEl>
                                          <p:spTgt spid="4"/>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5"/>
                                        </p:tgtEl>
                                        <p:attrNameLst>
                                          <p:attrName>style.visibility</p:attrName>
                                        </p:attrNameLst>
                                      </p:cBhvr>
                                      <p:to>
                                        <p:strVal val="visible"/>
                                      </p:to>
                                    </p:set>
                                    <p:anim calcmode="lin" valueType="num">
                                      <p:cBhvr>
                                        <p:cTn id="98" dur="500" fill="hold"/>
                                        <p:tgtEl>
                                          <p:spTgt spid="5"/>
                                        </p:tgtEl>
                                        <p:attrNameLst>
                                          <p:attrName>ppt_w</p:attrName>
                                        </p:attrNameLst>
                                      </p:cBhvr>
                                      <p:tavLst>
                                        <p:tav tm="0">
                                          <p:val>
                                            <p:fltVal val="0"/>
                                          </p:val>
                                        </p:tav>
                                        <p:tav tm="100000">
                                          <p:val>
                                            <p:strVal val="#ppt_w"/>
                                          </p:val>
                                        </p:tav>
                                      </p:tavLst>
                                    </p:anim>
                                    <p:anim calcmode="lin" valueType="num">
                                      <p:cBhvr>
                                        <p:cTn id="99" dur="500" fill="hold"/>
                                        <p:tgtEl>
                                          <p:spTgt spid="5"/>
                                        </p:tgtEl>
                                        <p:attrNameLst>
                                          <p:attrName>ppt_h</p:attrName>
                                        </p:attrNameLst>
                                      </p:cBhvr>
                                      <p:tavLst>
                                        <p:tav tm="0">
                                          <p:val>
                                            <p:fltVal val="0"/>
                                          </p:val>
                                        </p:tav>
                                        <p:tav tm="100000">
                                          <p:val>
                                            <p:strVal val="#ppt_h"/>
                                          </p:val>
                                        </p:tav>
                                      </p:tavLst>
                                    </p:anim>
                                    <p:animEffect transition="in" filter="fade">
                                      <p:cBhvr>
                                        <p:cTn id="100" dur="500"/>
                                        <p:tgtEl>
                                          <p:spTgt spid="5"/>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6"/>
                                        </p:tgtEl>
                                        <p:attrNameLst>
                                          <p:attrName>style.visibility</p:attrName>
                                        </p:attrNameLst>
                                      </p:cBhvr>
                                      <p:to>
                                        <p:strVal val="visible"/>
                                      </p:to>
                                    </p:set>
                                    <p:anim calcmode="lin" valueType="num">
                                      <p:cBhvr>
                                        <p:cTn id="105" dur="500" fill="hold"/>
                                        <p:tgtEl>
                                          <p:spTgt spid="6"/>
                                        </p:tgtEl>
                                        <p:attrNameLst>
                                          <p:attrName>ppt_w</p:attrName>
                                        </p:attrNameLst>
                                      </p:cBhvr>
                                      <p:tavLst>
                                        <p:tav tm="0">
                                          <p:val>
                                            <p:fltVal val="0"/>
                                          </p:val>
                                        </p:tav>
                                        <p:tav tm="100000">
                                          <p:val>
                                            <p:strVal val="#ppt_w"/>
                                          </p:val>
                                        </p:tav>
                                      </p:tavLst>
                                    </p:anim>
                                    <p:anim calcmode="lin" valueType="num">
                                      <p:cBhvr>
                                        <p:cTn id="106" dur="500" fill="hold"/>
                                        <p:tgtEl>
                                          <p:spTgt spid="6"/>
                                        </p:tgtEl>
                                        <p:attrNameLst>
                                          <p:attrName>ppt_h</p:attrName>
                                        </p:attrNameLst>
                                      </p:cBhvr>
                                      <p:tavLst>
                                        <p:tav tm="0">
                                          <p:val>
                                            <p:fltVal val="0"/>
                                          </p:val>
                                        </p:tav>
                                        <p:tav tm="100000">
                                          <p:val>
                                            <p:strVal val="#ppt_h"/>
                                          </p:val>
                                        </p:tav>
                                      </p:tavLst>
                                    </p:anim>
                                    <p:animEffect transition="in" filter="fade">
                                      <p:cBhvr>
                                        <p:cTn id="107" dur="500"/>
                                        <p:tgtEl>
                                          <p:spTgt spid="6"/>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7"/>
                                        </p:tgtEl>
                                        <p:attrNameLst>
                                          <p:attrName>style.visibility</p:attrName>
                                        </p:attrNameLst>
                                      </p:cBhvr>
                                      <p:to>
                                        <p:strVal val="visible"/>
                                      </p:to>
                                    </p:set>
                                    <p:anim calcmode="lin" valueType="num">
                                      <p:cBhvr>
                                        <p:cTn id="112" dur="500" fill="hold"/>
                                        <p:tgtEl>
                                          <p:spTgt spid="7"/>
                                        </p:tgtEl>
                                        <p:attrNameLst>
                                          <p:attrName>ppt_w</p:attrName>
                                        </p:attrNameLst>
                                      </p:cBhvr>
                                      <p:tavLst>
                                        <p:tav tm="0">
                                          <p:val>
                                            <p:fltVal val="0"/>
                                          </p:val>
                                        </p:tav>
                                        <p:tav tm="100000">
                                          <p:val>
                                            <p:strVal val="#ppt_w"/>
                                          </p:val>
                                        </p:tav>
                                      </p:tavLst>
                                    </p:anim>
                                    <p:anim calcmode="lin" valueType="num">
                                      <p:cBhvr>
                                        <p:cTn id="113" dur="500" fill="hold"/>
                                        <p:tgtEl>
                                          <p:spTgt spid="7"/>
                                        </p:tgtEl>
                                        <p:attrNameLst>
                                          <p:attrName>ppt_h</p:attrName>
                                        </p:attrNameLst>
                                      </p:cBhvr>
                                      <p:tavLst>
                                        <p:tav tm="0">
                                          <p:val>
                                            <p:fltVal val="0"/>
                                          </p:val>
                                        </p:tav>
                                        <p:tav tm="100000">
                                          <p:val>
                                            <p:strVal val="#ppt_h"/>
                                          </p:val>
                                        </p:tav>
                                      </p:tavLst>
                                    </p:anim>
                                    <p:animEffect transition="in" filter="fade">
                                      <p:cBhvr>
                                        <p:cTn id="114" dur="500"/>
                                        <p:tgtEl>
                                          <p:spTgt spid="7"/>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8"/>
                                        </p:tgtEl>
                                        <p:attrNameLst>
                                          <p:attrName>style.visibility</p:attrName>
                                        </p:attrNameLst>
                                      </p:cBhvr>
                                      <p:to>
                                        <p:strVal val="visible"/>
                                      </p:to>
                                    </p:set>
                                    <p:anim calcmode="lin" valueType="num">
                                      <p:cBhvr>
                                        <p:cTn id="119" dur="500" fill="hold"/>
                                        <p:tgtEl>
                                          <p:spTgt spid="8"/>
                                        </p:tgtEl>
                                        <p:attrNameLst>
                                          <p:attrName>ppt_w</p:attrName>
                                        </p:attrNameLst>
                                      </p:cBhvr>
                                      <p:tavLst>
                                        <p:tav tm="0">
                                          <p:val>
                                            <p:fltVal val="0"/>
                                          </p:val>
                                        </p:tav>
                                        <p:tav tm="100000">
                                          <p:val>
                                            <p:strVal val="#ppt_w"/>
                                          </p:val>
                                        </p:tav>
                                      </p:tavLst>
                                    </p:anim>
                                    <p:anim calcmode="lin" valueType="num">
                                      <p:cBhvr>
                                        <p:cTn id="120" dur="500" fill="hold"/>
                                        <p:tgtEl>
                                          <p:spTgt spid="8"/>
                                        </p:tgtEl>
                                        <p:attrNameLst>
                                          <p:attrName>ppt_h</p:attrName>
                                        </p:attrNameLst>
                                      </p:cBhvr>
                                      <p:tavLst>
                                        <p:tav tm="0">
                                          <p:val>
                                            <p:fltVal val="0"/>
                                          </p:val>
                                        </p:tav>
                                        <p:tav tm="100000">
                                          <p:val>
                                            <p:strVal val="#ppt_h"/>
                                          </p:val>
                                        </p:tav>
                                      </p:tavLst>
                                    </p:anim>
                                    <p:animEffect transition="in" filter="fade">
                                      <p:cBhvr>
                                        <p:cTn id="121" dur="500"/>
                                        <p:tgtEl>
                                          <p:spTgt spid="8"/>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9"/>
                                        </p:tgtEl>
                                        <p:attrNameLst>
                                          <p:attrName>style.visibility</p:attrName>
                                        </p:attrNameLst>
                                      </p:cBhvr>
                                      <p:to>
                                        <p:strVal val="visible"/>
                                      </p:to>
                                    </p:set>
                                    <p:anim calcmode="lin" valueType="num">
                                      <p:cBhvr>
                                        <p:cTn id="126" dur="500" fill="hold"/>
                                        <p:tgtEl>
                                          <p:spTgt spid="9"/>
                                        </p:tgtEl>
                                        <p:attrNameLst>
                                          <p:attrName>ppt_w</p:attrName>
                                        </p:attrNameLst>
                                      </p:cBhvr>
                                      <p:tavLst>
                                        <p:tav tm="0">
                                          <p:val>
                                            <p:fltVal val="0"/>
                                          </p:val>
                                        </p:tav>
                                        <p:tav tm="100000">
                                          <p:val>
                                            <p:strVal val="#ppt_w"/>
                                          </p:val>
                                        </p:tav>
                                      </p:tavLst>
                                    </p:anim>
                                    <p:anim calcmode="lin" valueType="num">
                                      <p:cBhvr>
                                        <p:cTn id="127" dur="500" fill="hold"/>
                                        <p:tgtEl>
                                          <p:spTgt spid="9"/>
                                        </p:tgtEl>
                                        <p:attrNameLst>
                                          <p:attrName>ppt_h</p:attrName>
                                        </p:attrNameLst>
                                      </p:cBhvr>
                                      <p:tavLst>
                                        <p:tav tm="0">
                                          <p:val>
                                            <p:fltVal val="0"/>
                                          </p:val>
                                        </p:tav>
                                        <p:tav tm="100000">
                                          <p:val>
                                            <p:strVal val="#ppt_h"/>
                                          </p:val>
                                        </p:tav>
                                      </p:tavLst>
                                    </p:anim>
                                    <p:animEffect transition="in" filter="fade">
                                      <p:cBhvr>
                                        <p:cTn id="128" dur="500"/>
                                        <p:tgtEl>
                                          <p:spTgt spid="9"/>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10"/>
                                        </p:tgtEl>
                                        <p:attrNameLst>
                                          <p:attrName>style.visibility</p:attrName>
                                        </p:attrNameLst>
                                      </p:cBhvr>
                                      <p:to>
                                        <p:strVal val="visible"/>
                                      </p:to>
                                    </p:set>
                                    <p:anim calcmode="lin" valueType="num">
                                      <p:cBhvr>
                                        <p:cTn id="133" dur="500" fill="hold"/>
                                        <p:tgtEl>
                                          <p:spTgt spid="10"/>
                                        </p:tgtEl>
                                        <p:attrNameLst>
                                          <p:attrName>ppt_w</p:attrName>
                                        </p:attrNameLst>
                                      </p:cBhvr>
                                      <p:tavLst>
                                        <p:tav tm="0">
                                          <p:val>
                                            <p:fltVal val="0"/>
                                          </p:val>
                                        </p:tav>
                                        <p:tav tm="100000">
                                          <p:val>
                                            <p:strVal val="#ppt_w"/>
                                          </p:val>
                                        </p:tav>
                                      </p:tavLst>
                                    </p:anim>
                                    <p:anim calcmode="lin" valueType="num">
                                      <p:cBhvr>
                                        <p:cTn id="134" dur="500" fill="hold"/>
                                        <p:tgtEl>
                                          <p:spTgt spid="10"/>
                                        </p:tgtEl>
                                        <p:attrNameLst>
                                          <p:attrName>ppt_h</p:attrName>
                                        </p:attrNameLst>
                                      </p:cBhvr>
                                      <p:tavLst>
                                        <p:tav tm="0">
                                          <p:val>
                                            <p:fltVal val="0"/>
                                          </p:val>
                                        </p:tav>
                                        <p:tav tm="100000">
                                          <p:val>
                                            <p:strVal val="#ppt_h"/>
                                          </p:val>
                                        </p:tav>
                                      </p:tavLst>
                                    </p:anim>
                                    <p:animEffect transition="in" filter="fade">
                                      <p:cBhvr>
                                        <p:cTn id="135" dur="500"/>
                                        <p:tgtEl>
                                          <p:spTgt spid="10"/>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144387"/>
                                        </p:tgtEl>
                                        <p:attrNameLst>
                                          <p:attrName>style.visibility</p:attrName>
                                        </p:attrNameLst>
                                      </p:cBhvr>
                                      <p:to>
                                        <p:strVal val="visible"/>
                                      </p:to>
                                    </p:set>
                                    <p:anim calcmode="lin" valueType="num">
                                      <p:cBhvr>
                                        <p:cTn id="140" dur="500" fill="hold"/>
                                        <p:tgtEl>
                                          <p:spTgt spid="144387"/>
                                        </p:tgtEl>
                                        <p:attrNameLst>
                                          <p:attrName>ppt_w</p:attrName>
                                        </p:attrNameLst>
                                      </p:cBhvr>
                                      <p:tavLst>
                                        <p:tav tm="0">
                                          <p:val>
                                            <p:fltVal val="0"/>
                                          </p:val>
                                        </p:tav>
                                        <p:tav tm="100000">
                                          <p:val>
                                            <p:strVal val="#ppt_w"/>
                                          </p:val>
                                        </p:tav>
                                      </p:tavLst>
                                    </p:anim>
                                    <p:anim calcmode="lin" valueType="num">
                                      <p:cBhvr>
                                        <p:cTn id="141" dur="500" fill="hold"/>
                                        <p:tgtEl>
                                          <p:spTgt spid="144387"/>
                                        </p:tgtEl>
                                        <p:attrNameLst>
                                          <p:attrName>ppt_h</p:attrName>
                                        </p:attrNameLst>
                                      </p:cBhvr>
                                      <p:tavLst>
                                        <p:tav tm="0">
                                          <p:val>
                                            <p:fltVal val="0"/>
                                          </p:val>
                                        </p:tav>
                                        <p:tav tm="100000">
                                          <p:val>
                                            <p:strVal val="#ppt_h"/>
                                          </p:val>
                                        </p:tav>
                                      </p:tavLst>
                                    </p:anim>
                                    <p:animEffect transition="in" filter="fade">
                                      <p:cBhvr>
                                        <p:cTn id="142" dur="500"/>
                                        <p:tgtEl>
                                          <p:spTgt spid="144387"/>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144388"/>
                                        </p:tgtEl>
                                        <p:attrNameLst>
                                          <p:attrName>style.visibility</p:attrName>
                                        </p:attrNameLst>
                                      </p:cBhvr>
                                      <p:to>
                                        <p:strVal val="visible"/>
                                      </p:to>
                                    </p:set>
                                    <p:anim calcmode="lin" valueType="num">
                                      <p:cBhvr>
                                        <p:cTn id="147" dur="500" fill="hold"/>
                                        <p:tgtEl>
                                          <p:spTgt spid="144388"/>
                                        </p:tgtEl>
                                        <p:attrNameLst>
                                          <p:attrName>ppt_w</p:attrName>
                                        </p:attrNameLst>
                                      </p:cBhvr>
                                      <p:tavLst>
                                        <p:tav tm="0">
                                          <p:val>
                                            <p:fltVal val="0"/>
                                          </p:val>
                                        </p:tav>
                                        <p:tav tm="100000">
                                          <p:val>
                                            <p:strVal val="#ppt_w"/>
                                          </p:val>
                                        </p:tav>
                                      </p:tavLst>
                                    </p:anim>
                                    <p:anim calcmode="lin" valueType="num">
                                      <p:cBhvr>
                                        <p:cTn id="148" dur="500" fill="hold"/>
                                        <p:tgtEl>
                                          <p:spTgt spid="144388"/>
                                        </p:tgtEl>
                                        <p:attrNameLst>
                                          <p:attrName>ppt_h</p:attrName>
                                        </p:attrNameLst>
                                      </p:cBhvr>
                                      <p:tavLst>
                                        <p:tav tm="0">
                                          <p:val>
                                            <p:fltVal val="0"/>
                                          </p:val>
                                        </p:tav>
                                        <p:tav tm="100000">
                                          <p:val>
                                            <p:strVal val="#ppt_h"/>
                                          </p:val>
                                        </p:tav>
                                      </p:tavLst>
                                    </p:anim>
                                    <p:animEffect transition="in" filter="fade">
                                      <p:cBhvr>
                                        <p:cTn id="149" dur="500"/>
                                        <p:tgtEl>
                                          <p:spTgt spid="144388"/>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144389"/>
                                        </p:tgtEl>
                                        <p:attrNameLst>
                                          <p:attrName>style.visibility</p:attrName>
                                        </p:attrNameLst>
                                      </p:cBhvr>
                                      <p:to>
                                        <p:strVal val="visible"/>
                                      </p:to>
                                    </p:set>
                                    <p:anim calcmode="lin" valueType="num">
                                      <p:cBhvr>
                                        <p:cTn id="154" dur="500" fill="hold"/>
                                        <p:tgtEl>
                                          <p:spTgt spid="144389"/>
                                        </p:tgtEl>
                                        <p:attrNameLst>
                                          <p:attrName>ppt_w</p:attrName>
                                        </p:attrNameLst>
                                      </p:cBhvr>
                                      <p:tavLst>
                                        <p:tav tm="0">
                                          <p:val>
                                            <p:fltVal val="0"/>
                                          </p:val>
                                        </p:tav>
                                        <p:tav tm="100000">
                                          <p:val>
                                            <p:strVal val="#ppt_w"/>
                                          </p:val>
                                        </p:tav>
                                      </p:tavLst>
                                    </p:anim>
                                    <p:anim calcmode="lin" valueType="num">
                                      <p:cBhvr>
                                        <p:cTn id="155" dur="500" fill="hold"/>
                                        <p:tgtEl>
                                          <p:spTgt spid="144389"/>
                                        </p:tgtEl>
                                        <p:attrNameLst>
                                          <p:attrName>ppt_h</p:attrName>
                                        </p:attrNameLst>
                                      </p:cBhvr>
                                      <p:tavLst>
                                        <p:tav tm="0">
                                          <p:val>
                                            <p:fltVal val="0"/>
                                          </p:val>
                                        </p:tav>
                                        <p:tav tm="100000">
                                          <p:val>
                                            <p:strVal val="#ppt_h"/>
                                          </p:val>
                                        </p:tav>
                                      </p:tavLst>
                                    </p:anim>
                                    <p:animEffect transition="in" filter="fade">
                                      <p:cBhvr>
                                        <p:cTn id="156" dur="500"/>
                                        <p:tgtEl>
                                          <p:spTgt spid="144389"/>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144390"/>
                                        </p:tgtEl>
                                        <p:attrNameLst>
                                          <p:attrName>style.visibility</p:attrName>
                                        </p:attrNameLst>
                                      </p:cBhvr>
                                      <p:to>
                                        <p:strVal val="visible"/>
                                      </p:to>
                                    </p:set>
                                    <p:anim calcmode="lin" valueType="num">
                                      <p:cBhvr>
                                        <p:cTn id="161" dur="500" fill="hold"/>
                                        <p:tgtEl>
                                          <p:spTgt spid="144390"/>
                                        </p:tgtEl>
                                        <p:attrNameLst>
                                          <p:attrName>ppt_w</p:attrName>
                                        </p:attrNameLst>
                                      </p:cBhvr>
                                      <p:tavLst>
                                        <p:tav tm="0">
                                          <p:val>
                                            <p:fltVal val="0"/>
                                          </p:val>
                                        </p:tav>
                                        <p:tav tm="100000">
                                          <p:val>
                                            <p:strVal val="#ppt_w"/>
                                          </p:val>
                                        </p:tav>
                                      </p:tavLst>
                                    </p:anim>
                                    <p:anim calcmode="lin" valueType="num">
                                      <p:cBhvr>
                                        <p:cTn id="162" dur="500" fill="hold"/>
                                        <p:tgtEl>
                                          <p:spTgt spid="144390"/>
                                        </p:tgtEl>
                                        <p:attrNameLst>
                                          <p:attrName>ppt_h</p:attrName>
                                        </p:attrNameLst>
                                      </p:cBhvr>
                                      <p:tavLst>
                                        <p:tav tm="0">
                                          <p:val>
                                            <p:fltVal val="0"/>
                                          </p:val>
                                        </p:tav>
                                        <p:tav tm="100000">
                                          <p:val>
                                            <p:strVal val="#ppt_h"/>
                                          </p:val>
                                        </p:tav>
                                      </p:tavLst>
                                    </p:anim>
                                    <p:animEffect transition="in" filter="fade">
                                      <p:cBhvr>
                                        <p:cTn id="163" dur="500"/>
                                        <p:tgtEl>
                                          <p:spTgt spid="144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p:bldP spid="143364" grpId="0"/>
      <p:bldP spid="143365" grpId="0"/>
      <p:bldP spid="143366" grpId="0"/>
      <p:bldP spid="143367" grpId="0"/>
      <p:bldP spid="143368" grpId="0"/>
      <p:bldP spid="143369" grpId="0"/>
      <p:bldP spid="143370" grpId="0"/>
      <p:bldP spid="143371" grpId="0"/>
      <p:bldP spid="143372" grpId="0"/>
      <p:bldP spid="143373" grpId="0"/>
      <p:bldP spid="143374" grpId="0"/>
      <p:bldP spid="4" grpId="0"/>
      <p:bldP spid="5" grpId="0"/>
      <p:bldP spid="6" grpId="0"/>
      <p:bldP spid="7" grpId="0"/>
      <p:bldP spid="8" grpId="0"/>
      <p:bldP spid="9" grpId="0"/>
      <p:bldP spid="10" grpId="0"/>
      <p:bldP spid="144387" grpId="0"/>
      <p:bldP spid="144388" grpId="0"/>
      <p:bldP spid="144389" grpId="0"/>
      <p:bldP spid="14439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p:nvPr/>
        </p:nvSpPr>
        <p:spPr>
          <a:xfrm>
            <a:off x="2135505" y="-599440"/>
            <a:ext cx="8153400" cy="424624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algn="just" eaLnBrk="1" hangingPunct="1">
              <a:lnSpc>
                <a:spcPct val="150000"/>
              </a:lnSpc>
              <a:spcBef>
                <a:spcPct val="0"/>
              </a:spcBef>
              <a:buClrTx/>
              <a:buSzTx/>
              <a:buFontTx/>
              <a:buNone/>
            </a:pPr>
            <a:endParaRPr lang="en-US" altLang="zh-CN"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endParaRPr lang="en-US" altLang="zh-CN"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7</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伟大的悲剧</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作者是</a:t>
            </a:r>
            <a:r>
              <a:rPr lang="zh-CN" altLang="en-US" sz="2000" b="1" u="sng" dirty="0">
                <a:solidFill>
                  <a:srgbClr val="000000"/>
                </a:solidFill>
                <a:latin typeface="Times New Roman" pitchFamily="18" charset="0"/>
                <a:ea typeface="宋体" pitchFamily="2" charset="-122"/>
              </a:rPr>
              <a:t> </a:t>
            </a:r>
            <a:r>
              <a:rPr lang="en-US" altLang="zh-CN" sz="2000" b="1" u="sng" dirty="0">
                <a:solidFill>
                  <a:srgbClr val="000000"/>
                </a:solidFill>
                <a:latin typeface="Times New Roman" pitchFamily="18" charset="0"/>
                <a:ea typeface="宋体" pitchFamily="2" charset="-122"/>
              </a:rPr>
              <a:t>_______</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国别</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的</a:t>
            </a:r>
            <a:r>
              <a:rPr lang="en-US" altLang="zh-CN" sz="2000" b="1" dirty="0">
                <a:solidFill>
                  <a:srgbClr val="000000"/>
                </a:solidFill>
                <a:latin typeface="Times New Roman" pitchFamily="18" charset="0"/>
                <a:ea typeface="宋体" pitchFamily="2" charset="-122"/>
              </a:rPr>
              <a:t>________</a:t>
            </a:r>
            <a:r>
              <a:rPr lang="zh-CN" altLang="en-US" sz="2000" b="1" dirty="0">
                <a:solidFill>
                  <a:srgbClr val="000000"/>
                </a:solidFill>
                <a:latin typeface="Times New Roman" pitchFamily="18" charset="0"/>
                <a:ea typeface="宋体" pitchFamily="2" charset="-122"/>
              </a:rPr>
              <a:t>。他的主要成就体现在</a:t>
            </a:r>
            <a:r>
              <a:rPr lang="en-US" altLang="zh-CN" sz="2000" b="1" dirty="0">
                <a:solidFill>
                  <a:srgbClr val="000000"/>
                </a:solidFill>
                <a:latin typeface="Times New Roman" pitchFamily="18" charset="0"/>
                <a:ea typeface="宋体" pitchFamily="2" charset="-122"/>
              </a:rPr>
              <a:t>____________</a:t>
            </a:r>
            <a:r>
              <a:rPr lang="zh-CN" altLang="en-US" sz="2000" b="1" dirty="0">
                <a:solidFill>
                  <a:srgbClr val="000000"/>
                </a:solidFill>
                <a:latin typeface="Times New Roman" pitchFamily="18" charset="0"/>
                <a:ea typeface="宋体" pitchFamily="2" charset="-122"/>
              </a:rPr>
              <a:t>和</a:t>
            </a:r>
            <a:r>
              <a:rPr lang="en-US" altLang="zh-CN" sz="2000" b="1" dirty="0">
                <a:solidFill>
                  <a:srgbClr val="000000"/>
                </a:solidFill>
                <a:latin typeface="Times New Roman" pitchFamily="18" charset="0"/>
                <a:ea typeface="宋体" pitchFamily="2" charset="-122"/>
              </a:rPr>
              <a:t>_____________</a:t>
            </a:r>
            <a:r>
              <a:rPr lang="zh-CN" altLang="en-US" sz="2000" b="1" dirty="0">
                <a:solidFill>
                  <a:srgbClr val="000000"/>
                </a:solidFill>
                <a:latin typeface="Times New Roman" pitchFamily="18" charset="0"/>
                <a:ea typeface="宋体" pitchFamily="2" charset="-122"/>
              </a:rPr>
              <a:t>方面。</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8</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土地的誓言</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作者是</a:t>
            </a:r>
            <a:r>
              <a:rPr lang="en-US" altLang="zh-CN" sz="2000" b="1" dirty="0">
                <a:solidFill>
                  <a:srgbClr val="000000"/>
                </a:solidFill>
                <a:latin typeface="Times New Roman" pitchFamily="18" charset="0"/>
                <a:ea typeface="宋体" pitchFamily="2" charset="-122"/>
              </a:rPr>
              <a:t>____________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原名</a:t>
            </a:r>
            <a:r>
              <a:rPr lang="en-US" altLang="zh-CN" sz="2000" b="1" dirty="0">
                <a:solidFill>
                  <a:srgbClr val="000000"/>
                </a:solidFill>
                <a:latin typeface="Times New Roman" pitchFamily="18" charset="0"/>
                <a:ea typeface="宋体" pitchFamily="2" charset="-122"/>
              </a:rPr>
              <a:t>________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代表作有小说</a:t>
            </a:r>
            <a:r>
              <a:rPr lang="en-US" altLang="zh-CN" sz="2000" b="1" dirty="0">
                <a:solidFill>
                  <a:srgbClr val="000000"/>
                </a:solidFill>
                <a:latin typeface="Times New Roman" pitchFamily="18" charset="0"/>
                <a:ea typeface="宋体" pitchFamily="2" charset="-122"/>
              </a:rPr>
              <a:t>《___________________》</a:t>
            </a:r>
            <a:r>
              <a:rPr lang="zh-CN" altLang="en-US" sz="2000" b="1" dirty="0">
                <a:solidFill>
                  <a:srgbClr val="000000"/>
                </a:solidFill>
                <a:latin typeface="Times New Roman" pitchFamily="18" charset="0"/>
                <a:ea typeface="宋体" pitchFamily="2" charset="-122"/>
              </a:rPr>
              <a:t>。</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9</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阿长与</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山海经</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选自</a:t>
            </a:r>
            <a:r>
              <a:rPr lang="en-US" altLang="zh-CN" sz="2000" b="1" dirty="0">
                <a:solidFill>
                  <a:srgbClr val="000000"/>
                </a:solidFill>
                <a:latin typeface="Times New Roman" pitchFamily="18" charset="0"/>
                <a:ea typeface="宋体" pitchFamily="2" charset="-122"/>
              </a:rPr>
              <a:t>_____</a:t>
            </a:r>
            <a:r>
              <a:rPr lang="zh-CN" altLang="en-US" sz="2000" b="1" dirty="0">
                <a:solidFill>
                  <a:srgbClr val="000000"/>
                </a:solidFill>
                <a:latin typeface="Times New Roman" pitchFamily="18" charset="0"/>
                <a:ea typeface="宋体" pitchFamily="2" charset="-122"/>
              </a:rPr>
              <a:t>唯一的一部散文集</a:t>
            </a:r>
            <a:r>
              <a:rPr lang="en-US" altLang="zh-CN" sz="2000" b="1" dirty="0">
                <a:solidFill>
                  <a:srgbClr val="000000"/>
                </a:solidFill>
                <a:latin typeface="Times New Roman" pitchFamily="18" charset="0"/>
                <a:ea typeface="宋体" pitchFamily="2" charset="-122"/>
              </a:rPr>
              <a:t>《________》</a:t>
            </a:r>
            <a:r>
              <a:rPr lang="zh-CN" altLang="en-US" sz="2000" b="1" dirty="0">
                <a:solidFill>
                  <a:srgbClr val="000000"/>
                </a:solidFill>
                <a:latin typeface="Times New Roman" pitchFamily="18" charset="0"/>
                <a:ea typeface="宋体" pitchFamily="2" charset="-122"/>
              </a:rPr>
              <a:t>。</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10</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老王</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的作者</a:t>
            </a:r>
            <a:r>
              <a:rPr lang="en-US" altLang="zh-CN" sz="2000" b="1" dirty="0">
                <a:solidFill>
                  <a:srgbClr val="000000"/>
                </a:solidFill>
                <a:latin typeface="Times New Roman" pitchFamily="18" charset="0"/>
                <a:ea typeface="宋体" pitchFamily="2" charset="-122"/>
              </a:rPr>
              <a:t>_______</a:t>
            </a:r>
            <a:r>
              <a:rPr lang="zh-CN" altLang="en-US" sz="2000" b="1" dirty="0">
                <a:solidFill>
                  <a:srgbClr val="000000"/>
                </a:solidFill>
                <a:latin typeface="Times New Roman" pitchFamily="18" charset="0"/>
                <a:ea typeface="宋体" pitchFamily="2" charset="-122"/>
              </a:rPr>
              <a:t>是我国著名的</a:t>
            </a:r>
            <a:r>
              <a:rPr lang="en-US" altLang="zh-CN" sz="2000" b="1" dirty="0">
                <a:solidFill>
                  <a:srgbClr val="000000"/>
                </a:solidFill>
                <a:latin typeface="Times New Roman" pitchFamily="18" charset="0"/>
                <a:ea typeface="宋体" pitchFamily="2" charset="-122"/>
              </a:rPr>
              <a:t>_________</a:t>
            </a:r>
            <a:r>
              <a:rPr lang="zh-CN" altLang="en-US" sz="2000" b="1" dirty="0">
                <a:solidFill>
                  <a:srgbClr val="000000"/>
                </a:solidFill>
                <a:latin typeface="Times New Roman" pitchFamily="18" charset="0"/>
                <a:ea typeface="宋体" pitchFamily="2" charset="-122"/>
              </a:rPr>
              <a:t>家、学者</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译有</a:t>
            </a:r>
            <a:r>
              <a:rPr lang="en-US" altLang="zh-CN" sz="2000" b="1" dirty="0">
                <a:solidFill>
                  <a:srgbClr val="000000"/>
                </a:solidFill>
                <a:latin typeface="Times New Roman" pitchFamily="18" charset="0"/>
                <a:ea typeface="宋体" pitchFamily="2" charset="-122"/>
              </a:rPr>
              <a:t>《_____________》</a:t>
            </a:r>
            <a:r>
              <a:rPr lang="zh-CN" altLang="en-US" sz="2000" b="1" dirty="0">
                <a:solidFill>
                  <a:srgbClr val="000000"/>
                </a:solidFill>
                <a:latin typeface="Times New Roman" pitchFamily="18" charset="0"/>
                <a:ea typeface="宋体" pitchFamily="2" charset="-122"/>
              </a:rPr>
              <a:t>。</a:t>
            </a:r>
            <a:endParaRPr lang="zh-CN" altLang="en-US" sz="2000" b="1" dirty="0">
              <a:solidFill>
                <a:srgbClr val="000000"/>
              </a:solidFill>
              <a:latin typeface="Times New Roman" pitchFamily="18" charset="0"/>
              <a:ea typeface="宋体" pitchFamily="2" charset="-122"/>
            </a:endParaRPr>
          </a:p>
        </p:txBody>
      </p:sp>
      <p:sp>
        <p:nvSpPr>
          <p:cNvPr id="144391" name="Rectangle 7"/>
          <p:cNvSpPr/>
          <p:nvPr/>
        </p:nvSpPr>
        <p:spPr>
          <a:xfrm>
            <a:off x="5183505" y="41084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奥地利</a:t>
            </a:r>
            <a:endParaRPr lang="zh-CN" altLang="en-US" sz="2000" b="1" dirty="0">
              <a:solidFill>
                <a:srgbClr val="FF0000"/>
              </a:solidFill>
              <a:latin typeface="Times New Roman" pitchFamily="18" charset="0"/>
              <a:ea typeface="宋体" pitchFamily="2" charset="-122"/>
            </a:endParaRPr>
          </a:p>
        </p:txBody>
      </p:sp>
      <p:sp>
        <p:nvSpPr>
          <p:cNvPr id="144392" name="Rectangle 8"/>
          <p:cNvSpPr/>
          <p:nvPr/>
        </p:nvSpPr>
        <p:spPr>
          <a:xfrm>
            <a:off x="7164705" y="41084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茨威格</a:t>
            </a:r>
            <a:endParaRPr lang="zh-CN" altLang="en-US" sz="2000" b="1" dirty="0">
              <a:solidFill>
                <a:srgbClr val="FF0000"/>
              </a:solidFill>
              <a:latin typeface="Times New Roman" pitchFamily="18" charset="0"/>
              <a:ea typeface="宋体" pitchFamily="2" charset="-122"/>
            </a:endParaRPr>
          </a:p>
        </p:txBody>
      </p:sp>
      <p:sp>
        <p:nvSpPr>
          <p:cNvPr id="144393" name="Rectangle 9"/>
          <p:cNvSpPr/>
          <p:nvPr/>
        </p:nvSpPr>
        <p:spPr>
          <a:xfrm>
            <a:off x="2897505" y="868045"/>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传记文学</a:t>
            </a:r>
            <a:endParaRPr lang="zh-CN" altLang="en-US" sz="2000" b="1" dirty="0">
              <a:solidFill>
                <a:srgbClr val="FF0000"/>
              </a:solidFill>
              <a:latin typeface="Times New Roman" pitchFamily="18" charset="0"/>
              <a:ea typeface="宋体" pitchFamily="2" charset="-122"/>
            </a:endParaRPr>
          </a:p>
        </p:txBody>
      </p:sp>
      <p:sp>
        <p:nvSpPr>
          <p:cNvPr id="144394" name="Rectangle 10"/>
          <p:cNvSpPr/>
          <p:nvPr/>
        </p:nvSpPr>
        <p:spPr>
          <a:xfrm>
            <a:off x="4650105" y="868045"/>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小说创作</a:t>
            </a:r>
            <a:endParaRPr lang="zh-CN" altLang="en-US" sz="2000" b="1" dirty="0">
              <a:solidFill>
                <a:srgbClr val="FF0000"/>
              </a:solidFill>
              <a:latin typeface="Times New Roman" pitchFamily="18" charset="0"/>
              <a:ea typeface="宋体" pitchFamily="2" charset="-122"/>
            </a:endParaRPr>
          </a:p>
        </p:txBody>
      </p:sp>
      <p:sp>
        <p:nvSpPr>
          <p:cNvPr id="144395" name="Rectangle 11"/>
          <p:cNvSpPr/>
          <p:nvPr/>
        </p:nvSpPr>
        <p:spPr>
          <a:xfrm>
            <a:off x="5421630" y="1355408"/>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端木蕻良</a:t>
            </a:r>
            <a:endParaRPr lang="zh-CN" altLang="en-US" sz="2000" b="1" dirty="0">
              <a:solidFill>
                <a:srgbClr val="FF0000"/>
              </a:solidFill>
              <a:latin typeface="Times New Roman" pitchFamily="18" charset="0"/>
              <a:ea typeface="宋体" pitchFamily="2" charset="-122"/>
            </a:endParaRPr>
          </a:p>
        </p:txBody>
      </p:sp>
      <p:sp>
        <p:nvSpPr>
          <p:cNvPr id="144396" name="Rectangle 12"/>
          <p:cNvSpPr/>
          <p:nvPr/>
        </p:nvSpPr>
        <p:spPr>
          <a:xfrm>
            <a:off x="7621905" y="132524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曹京平</a:t>
            </a:r>
            <a:endParaRPr lang="zh-CN" altLang="en-US" sz="2000" b="1" dirty="0">
              <a:solidFill>
                <a:srgbClr val="FF0000"/>
              </a:solidFill>
              <a:latin typeface="Times New Roman" pitchFamily="18" charset="0"/>
              <a:ea typeface="宋体" pitchFamily="2" charset="-122"/>
            </a:endParaRPr>
          </a:p>
        </p:txBody>
      </p:sp>
      <p:sp>
        <p:nvSpPr>
          <p:cNvPr id="144397" name="Rectangle 13"/>
          <p:cNvSpPr/>
          <p:nvPr/>
        </p:nvSpPr>
        <p:spPr>
          <a:xfrm>
            <a:off x="3049905" y="1782445"/>
            <a:ext cx="171450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科尔沁旗草原</a:t>
            </a:r>
            <a:endParaRPr lang="zh-CN" altLang="en-US" sz="2000" b="1" dirty="0">
              <a:solidFill>
                <a:srgbClr val="FF0000"/>
              </a:solidFill>
              <a:latin typeface="Times New Roman" pitchFamily="18" charset="0"/>
              <a:ea typeface="宋体" pitchFamily="2" charset="-122"/>
            </a:endParaRPr>
          </a:p>
        </p:txBody>
      </p:sp>
      <p:sp>
        <p:nvSpPr>
          <p:cNvPr id="144398" name="Rectangle 14"/>
          <p:cNvSpPr/>
          <p:nvPr/>
        </p:nvSpPr>
        <p:spPr>
          <a:xfrm>
            <a:off x="5640705" y="2239645"/>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鲁迅</a:t>
            </a:r>
            <a:endParaRPr lang="zh-CN" altLang="en-US" sz="2000" b="1" dirty="0">
              <a:solidFill>
                <a:srgbClr val="FF0000"/>
              </a:solidFill>
              <a:latin typeface="Times New Roman" pitchFamily="18" charset="0"/>
              <a:ea typeface="宋体" pitchFamily="2" charset="-122"/>
            </a:endParaRPr>
          </a:p>
        </p:txBody>
      </p:sp>
      <p:sp>
        <p:nvSpPr>
          <p:cNvPr id="144399" name="Rectangle 15"/>
          <p:cNvSpPr/>
          <p:nvPr/>
        </p:nvSpPr>
        <p:spPr>
          <a:xfrm>
            <a:off x="8507730" y="2278380"/>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朝花夕拾</a:t>
            </a:r>
            <a:endParaRPr lang="zh-CN" altLang="en-US" sz="2000" b="1" dirty="0">
              <a:solidFill>
                <a:srgbClr val="FF0000"/>
              </a:solidFill>
              <a:latin typeface="Times New Roman" pitchFamily="18" charset="0"/>
              <a:ea typeface="宋体" pitchFamily="2" charset="-122"/>
            </a:endParaRPr>
          </a:p>
        </p:txBody>
      </p:sp>
      <p:sp>
        <p:nvSpPr>
          <p:cNvPr id="144400" name="Rectangle 16"/>
          <p:cNvSpPr/>
          <p:nvPr/>
        </p:nvSpPr>
        <p:spPr>
          <a:xfrm>
            <a:off x="4726305" y="2696845"/>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杨绛</a:t>
            </a:r>
            <a:endParaRPr lang="zh-CN" altLang="en-US" sz="2000" b="1" dirty="0">
              <a:solidFill>
                <a:srgbClr val="FF0000"/>
              </a:solidFill>
              <a:latin typeface="Times New Roman" pitchFamily="18" charset="0"/>
              <a:ea typeface="宋体" pitchFamily="2" charset="-122"/>
            </a:endParaRPr>
          </a:p>
        </p:txBody>
      </p:sp>
      <p:sp>
        <p:nvSpPr>
          <p:cNvPr id="144401" name="Rectangle 17"/>
          <p:cNvSpPr/>
          <p:nvPr/>
        </p:nvSpPr>
        <p:spPr>
          <a:xfrm>
            <a:off x="7240905" y="2696845"/>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翻译</a:t>
            </a:r>
            <a:endParaRPr lang="zh-CN" altLang="en-US" sz="2000" b="1" dirty="0">
              <a:solidFill>
                <a:srgbClr val="FF0000"/>
              </a:solidFill>
              <a:latin typeface="Times New Roman" pitchFamily="18" charset="0"/>
              <a:ea typeface="宋体" pitchFamily="2" charset="-122"/>
            </a:endParaRPr>
          </a:p>
        </p:txBody>
      </p:sp>
      <p:sp>
        <p:nvSpPr>
          <p:cNvPr id="144402" name="Rectangle 18"/>
          <p:cNvSpPr/>
          <p:nvPr/>
        </p:nvSpPr>
        <p:spPr>
          <a:xfrm>
            <a:off x="2745105" y="3154045"/>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堂吉诃德</a:t>
            </a:r>
            <a:endParaRPr lang="zh-CN" altLang="en-US" sz="2000" b="1" dirty="0">
              <a:solidFill>
                <a:srgbClr val="FF0000"/>
              </a:solidFill>
              <a:latin typeface="Times New Roman" pitchFamily="18" charset="0"/>
              <a:ea typeface="宋体" pitchFamily="2" charset="-122"/>
            </a:endParaRPr>
          </a:p>
        </p:txBody>
      </p:sp>
      <p:sp>
        <p:nvSpPr>
          <p:cNvPr id="60418" name="Rectangle 2"/>
          <p:cNvSpPr/>
          <p:nvPr/>
        </p:nvSpPr>
        <p:spPr>
          <a:xfrm>
            <a:off x="2209800" y="3533458"/>
            <a:ext cx="8001000" cy="286131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11</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卖油翁</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的作者是</a:t>
            </a:r>
            <a:r>
              <a:rPr lang="en-US" altLang="zh-CN" sz="2000" b="1" dirty="0">
                <a:solidFill>
                  <a:srgbClr val="000000"/>
                </a:solidFill>
                <a:latin typeface="Times New Roman" pitchFamily="18" charset="0"/>
                <a:ea typeface="宋体" pitchFamily="2" charset="-122"/>
              </a:rPr>
              <a:t>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u="sng" dirty="0">
                <a:solidFill>
                  <a:srgbClr val="000000"/>
                </a:solidFill>
                <a:latin typeface="Times New Roman" pitchFamily="18" charset="0"/>
                <a:ea typeface="宋体" pitchFamily="2" charset="-122"/>
              </a:rPr>
              <a:t> </a:t>
            </a:r>
            <a:r>
              <a:rPr lang="en-US" altLang="zh-CN" sz="2000" b="1" u="sng" dirty="0">
                <a:solidFill>
                  <a:srgbClr val="000000"/>
                </a:solidFill>
                <a:latin typeface="Times New Roman" pitchFamily="18" charset="0"/>
                <a:ea typeface="宋体" pitchFamily="2" charset="-122"/>
              </a:rPr>
              <a:t>______</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朝代</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人</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号</a:t>
            </a:r>
            <a:r>
              <a:rPr lang="en-US" altLang="zh-CN" sz="2000" b="1" dirty="0">
                <a:solidFill>
                  <a:srgbClr val="000000"/>
                </a:solidFill>
                <a:latin typeface="Times New Roman" pitchFamily="18" charset="0"/>
                <a:ea typeface="宋体" pitchFamily="2" charset="-122"/>
              </a:rPr>
              <a:t>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政治家、文学家</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MingLiU_HKSCS" panose="02020500000000000000" pitchFamily="18" charset="-120"/>
              </a:rPr>
              <a:t>_______________</a:t>
            </a:r>
            <a:r>
              <a:rPr lang="zh-CN" altLang="en-US" sz="2000" b="1" dirty="0">
                <a:solidFill>
                  <a:srgbClr val="000000"/>
                </a:solidFill>
                <a:latin typeface="Times New Roman" pitchFamily="18" charset="0"/>
                <a:ea typeface="宋体" pitchFamily="2" charset="-122"/>
              </a:rPr>
              <a:t>之一。</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12</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叶圣陶是我国著名作家、编辑家、教育家</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代表作有长篇小说</a:t>
            </a:r>
            <a:r>
              <a:rPr lang="en-US" altLang="zh-CN" sz="2000" b="1" dirty="0">
                <a:solidFill>
                  <a:srgbClr val="000000"/>
                </a:solidFill>
                <a:latin typeface="Times New Roman" pitchFamily="18" charset="0"/>
                <a:ea typeface="宋体" pitchFamily="2" charset="-122"/>
              </a:rPr>
              <a:t>《_________》</a:t>
            </a:r>
            <a:r>
              <a:rPr lang="zh-CN" altLang="en-US" sz="2000" b="1" dirty="0">
                <a:solidFill>
                  <a:srgbClr val="000000"/>
                </a:solidFill>
                <a:latin typeface="Times New Roman" pitchFamily="18" charset="0"/>
                <a:ea typeface="MingLiU_HKSCS" panose="02020500000000000000" pitchFamily="18" charset="-120"/>
              </a:rPr>
              <a:t>，</a:t>
            </a:r>
            <a:r>
              <a:rPr lang="zh-CN" altLang="en-US" sz="2000" b="1" dirty="0">
                <a:solidFill>
                  <a:srgbClr val="000000"/>
                </a:solidFill>
                <a:latin typeface="Times New Roman" pitchFamily="18" charset="0"/>
                <a:ea typeface="宋体" pitchFamily="2" charset="-122"/>
              </a:rPr>
              <a:t>童话集</a:t>
            </a:r>
            <a:r>
              <a:rPr lang="en-US" altLang="zh-CN" sz="2000" b="1" dirty="0">
                <a:solidFill>
                  <a:srgbClr val="000000"/>
                </a:solidFill>
                <a:latin typeface="Times New Roman" pitchFamily="18" charset="0"/>
                <a:ea typeface="宋体" pitchFamily="2" charset="-122"/>
              </a:rPr>
              <a:t>《_________》</a:t>
            </a:r>
            <a:r>
              <a:rPr lang="zh-CN" altLang="en-US" sz="2000" b="1" dirty="0">
                <a:solidFill>
                  <a:srgbClr val="000000"/>
                </a:solidFill>
                <a:latin typeface="Times New Roman" pitchFamily="18" charset="0"/>
                <a:ea typeface="宋体" pitchFamily="2" charset="-122"/>
              </a:rPr>
              <a:t>等。</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13</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陋室铭</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的作者是</a:t>
            </a:r>
            <a:r>
              <a:rPr lang="en-US" altLang="zh-CN" sz="2000" b="1" dirty="0">
                <a:solidFill>
                  <a:srgbClr val="000000"/>
                </a:solidFill>
                <a:latin typeface="Times New Roman" pitchFamily="18" charset="0"/>
                <a:ea typeface="宋体" pitchFamily="2" charset="-122"/>
              </a:rPr>
              <a:t>__________</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MingLiU_HKSCS" panose="02020500000000000000" pitchFamily="18" charset="-120"/>
              </a:rPr>
              <a:t>____</a:t>
            </a:r>
            <a:r>
              <a:rPr lang="zh-CN" altLang="en-US" sz="2000" b="1" dirty="0">
                <a:solidFill>
                  <a:srgbClr val="000000"/>
                </a:solidFill>
                <a:latin typeface="Times New Roman" pitchFamily="18" charset="0"/>
                <a:ea typeface="宋体" pitchFamily="2" charset="-122"/>
              </a:rPr>
              <a:t>朝诗人。</a:t>
            </a:r>
            <a:endParaRPr lang="zh-CN" altLang="en-US" sz="20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rgbClr val="000000"/>
                </a:solidFill>
                <a:latin typeface="Times New Roman" pitchFamily="18" charset="0"/>
                <a:ea typeface="宋体" pitchFamily="2" charset="-122"/>
              </a:rPr>
              <a:t>14</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爱莲说</a:t>
            </a:r>
            <a:r>
              <a:rPr lang="en-US" altLang="zh-CN" sz="2000" b="1" dirty="0">
                <a:solidFill>
                  <a:srgbClr val="000000"/>
                </a:solidFill>
                <a:latin typeface="Times New Roman" pitchFamily="18" charset="0"/>
                <a:ea typeface="宋体" pitchFamily="2" charset="-122"/>
              </a:rPr>
              <a:t>》</a:t>
            </a:r>
            <a:r>
              <a:rPr lang="zh-CN" altLang="en-US" sz="2000" b="1" dirty="0">
                <a:solidFill>
                  <a:srgbClr val="000000"/>
                </a:solidFill>
                <a:latin typeface="Times New Roman" pitchFamily="18" charset="0"/>
                <a:ea typeface="宋体" pitchFamily="2" charset="-122"/>
              </a:rPr>
              <a:t>的作者是</a:t>
            </a:r>
            <a:r>
              <a:rPr lang="en-US" altLang="zh-CN" sz="2000" b="1" dirty="0">
                <a:solidFill>
                  <a:srgbClr val="000000"/>
                </a:solidFill>
                <a:latin typeface="Times New Roman" pitchFamily="18" charset="0"/>
                <a:ea typeface="宋体" pitchFamily="2" charset="-122"/>
              </a:rPr>
              <a:t>__________</a:t>
            </a:r>
            <a:r>
              <a:rPr lang="zh-CN" altLang="en-US" sz="2000" b="1" dirty="0">
                <a:solidFill>
                  <a:srgbClr val="000000"/>
                </a:solidFill>
                <a:latin typeface="Times New Roman" pitchFamily="18" charset="0"/>
                <a:ea typeface="MingLiU_HKSCS" panose="02020500000000000000" pitchFamily="18" charset="-120"/>
              </a:rPr>
              <a:t>，</a:t>
            </a:r>
            <a:r>
              <a:rPr lang="en-US" altLang="zh-CN" sz="2000" b="1" dirty="0">
                <a:solidFill>
                  <a:srgbClr val="000000"/>
                </a:solidFill>
                <a:latin typeface="Times New Roman" pitchFamily="18" charset="0"/>
                <a:ea typeface="MingLiU_HKSCS" panose="02020500000000000000" pitchFamily="18" charset="-120"/>
              </a:rPr>
              <a:t>_______</a:t>
            </a:r>
            <a:r>
              <a:rPr lang="zh-CN" altLang="en-US" sz="2000" b="1" dirty="0">
                <a:solidFill>
                  <a:srgbClr val="000000"/>
                </a:solidFill>
                <a:latin typeface="Times New Roman" pitchFamily="18" charset="0"/>
                <a:ea typeface="宋体" pitchFamily="2" charset="-122"/>
              </a:rPr>
              <a:t>哲学家。</a:t>
            </a:r>
            <a:endParaRPr lang="zh-CN" altLang="en-US" sz="2000" b="1" dirty="0">
              <a:solidFill>
                <a:srgbClr val="000000"/>
              </a:solidFill>
              <a:latin typeface="Times New Roman" pitchFamily="18" charset="0"/>
              <a:ea typeface="宋体" pitchFamily="2" charset="-122"/>
            </a:endParaRPr>
          </a:p>
        </p:txBody>
      </p:sp>
      <p:sp>
        <p:nvSpPr>
          <p:cNvPr id="145411" name="Rectangle 3"/>
          <p:cNvSpPr/>
          <p:nvPr/>
        </p:nvSpPr>
        <p:spPr>
          <a:xfrm>
            <a:off x="5181600" y="362267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欧阳修</a:t>
            </a:r>
            <a:endParaRPr lang="zh-CN" altLang="en-US" sz="2000" b="1" dirty="0">
              <a:solidFill>
                <a:srgbClr val="FF0000"/>
              </a:solidFill>
              <a:latin typeface="Times New Roman" pitchFamily="18" charset="0"/>
              <a:ea typeface="宋体" pitchFamily="2" charset="-122"/>
            </a:endParaRPr>
          </a:p>
        </p:txBody>
      </p:sp>
      <p:sp>
        <p:nvSpPr>
          <p:cNvPr id="145412" name="Rectangle 4"/>
          <p:cNvSpPr/>
          <p:nvPr/>
        </p:nvSpPr>
        <p:spPr>
          <a:xfrm>
            <a:off x="6400800" y="3622675"/>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北宋</a:t>
            </a:r>
            <a:endParaRPr lang="zh-CN" altLang="en-US" sz="2000" b="1" dirty="0">
              <a:solidFill>
                <a:srgbClr val="FF0000"/>
              </a:solidFill>
              <a:latin typeface="Times New Roman" pitchFamily="18" charset="0"/>
              <a:ea typeface="宋体" pitchFamily="2" charset="-122"/>
            </a:endParaRPr>
          </a:p>
        </p:txBody>
      </p:sp>
      <p:sp>
        <p:nvSpPr>
          <p:cNvPr id="145413" name="Rectangle 5"/>
          <p:cNvSpPr/>
          <p:nvPr/>
        </p:nvSpPr>
        <p:spPr>
          <a:xfrm>
            <a:off x="8763000" y="3622675"/>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醉翁</a:t>
            </a:r>
            <a:endParaRPr lang="zh-CN" altLang="en-US" sz="2000" b="1" dirty="0">
              <a:solidFill>
                <a:srgbClr val="FF0000"/>
              </a:solidFill>
              <a:latin typeface="Times New Roman" pitchFamily="18" charset="0"/>
              <a:ea typeface="宋体" pitchFamily="2" charset="-122"/>
            </a:endParaRPr>
          </a:p>
        </p:txBody>
      </p:sp>
      <p:sp>
        <p:nvSpPr>
          <p:cNvPr id="145414" name="Rectangle 6"/>
          <p:cNvSpPr/>
          <p:nvPr/>
        </p:nvSpPr>
        <p:spPr>
          <a:xfrm>
            <a:off x="4191000" y="4079875"/>
            <a:ext cx="145923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唐宋八大家</a:t>
            </a:r>
            <a:endParaRPr lang="zh-CN" altLang="en-US" sz="2000" b="1" dirty="0">
              <a:solidFill>
                <a:srgbClr val="FF0000"/>
              </a:solidFill>
              <a:latin typeface="Times New Roman" pitchFamily="18" charset="0"/>
              <a:ea typeface="宋体" pitchFamily="2" charset="-122"/>
            </a:endParaRPr>
          </a:p>
        </p:txBody>
      </p:sp>
      <p:sp>
        <p:nvSpPr>
          <p:cNvPr id="145415" name="Rectangle 7"/>
          <p:cNvSpPr/>
          <p:nvPr/>
        </p:nvSpPr>
        <p:spPr>
          <a:xfrm>
            <a:off x="2667000" y="499427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倪焕之</a:t>
            </a:r>
            <a:endParaRPr lang="zh-CN" altLang="en-US" sz="2000" b="1" dirty="0">
              <a:solidFill>
                <a:srgbClr val="FF0000"/>
              </a:solidFill>
              <a:latin typeface="Times New Roman" pitchFamily="18" charset="0"/>
              <a:ea typeface="宋体" pitchFamily="2" charset="-122"/>
            </a:endParaRPr>
          </a:p>
        </p:txBody>
      </p:sp>
      <p:sp>
        <p:nvSpPr>
          <p:cNvPr id="145416" name="Rectangle 8"/>
          <p:cNvSpPr/>
          <p:nvPr/>
        </p:nvSpPr>
        <p:spPr>
          <a:xfrm>
            <a:off x="5334000" y="499427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稻草人</a:t>
            </a:r>
            <a:endParaRPr lang="zh-CN" altLang="en-US" sz="2000" b="1" dirty="0">
              <a:solidFill>
                <a:srgbClr val="FF0000"/>
              </a:solidFill>
              <a:latin typeface="Times New Roman" pitchFamily="18" charset="0"/>
              <a:ea typeface="宋体" pitchFamily="2" charset="-122"/>
            </a:endParaRPr>
          </a:p>
        </p:txBody>
      </p:sp>
      <p:sp>
        <p:nvSpPr>
          <p:cNvPr id="145417" name="Rectangle 9"/>
          <p:cNvSpPr/>
          <p:nvPr/>
        </p:nvSpPr>
        <p:spPr>
          <a:xfrm>
            <a:off x="5257800" y="545147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刘禹锡</a:t>
            </a:r>
            <a:endParaRPr lang="zh-CN" altLang="en-US" sz="2000" b="1" dirty="0">
              <a:solidFill>
                <a:srgbClr val="FF0000"/>
              </a:solidFill>
              <a:latin typeface="Times New Roman" pitchFamily="18" charset="0"/>
              <a:ea typeface="宋体" pitchFamily="2" charset="-122"/>
            </a:endParaRPr>
          </a:p>
        </p:txBody>
      </p:sp>
      <p:sp>
        <p:nvSpPr>
          <p:cNvPr id="145418" name="Rectangle 10"/>
          <p:cNvSpPr/>
          <p:nvPr/>
        </p:nvSpPr>
        <p:spPr>
          <a:xfrm>
            <a:off x="6629400" y="5451475"/>
            <a:ext cx="43815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唐</a:t>
            </a:r>
            <a:endParaRPr lang="zh-CN" altLang="en-US" sz="2000" b="1" dirty="0">
              <a:solidFill>
                <a:srgbClr val="FF0000"/>
              </a:solidFill>
              <a:latin typeface="Times New Roman" pitchFamily="18" charset="0"/>
              <a:ea typeface="宋体" pitchFamily="2" charset="-122"/>
            </a:endParaRPr>
          </a:p>
        </p:txBody>
      </p:sp>
      <p:sp>
        <p:nvSpPr>
          <p:cNvPr id="145419" name="Rectangle 11"/>
          <p:cNvSpPr/>
          <p:nvPr/>
        </p:nvSpPr>
        <p:spPr>
          <a:xfrm>
            <a:off x="5257800" y="590867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周敦颐</a:t>
            </a:r>
            <a:endParaRPr lang="zh-CN" altLang="en-US" sz="2000" b="1" dirty="0">
              <a:solidFill>
                <a:srgbClr val="FF0000"/>
              </a:solidFill>
              <a:latin typeface="Times New Roman" pitchFamily="18" charset="0"/>
              <a:ea typeface="宋体" pitchFamily="2" charset="-122"/>
            </a:endParaRPr>
          </a:p>
        </p:txBody>
      </p:sp>
      <p:sp>
        <p:nvSpPr>
          <p:cNvPr id="145420" name="Rectangle 12"/>
          <p:cNvSpPr/>
          <p:nvPr/>
        </p:nvSpPr>
        <p:spPr>
          <a:xfrm>
            <a:off x="6705600" y="5908675"/>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北宋</a:t>
            </a:r>
            <a:endParaRPr lang="zh-CN" altLang="en-US" sz="20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4391"/>
                                        </p:tgtEl>
                                        <p:attrNameLst>
                                          <p:attrName>style.visibility</p:attrName>
                                        </p:attrNameLst>
                                      </p:cBhvr>
                                      <p:to>
                                        <p:strVal val="visible"/>
                                      </p:to>
                                    </p:set>
                                    <p:anim calcmode="lin" valueType="num">
                                      <p:cBhvr>
                                        <p:cTn id="7" dur="500" fill="hold"/>
                                        <p:tgtEl>
                                          <p:spTgt spid="144391"/>
                                        </p:tgtEl>
                                        <p:attrNameLst>
                                          <p:attrName>ppt_w</p:attrName>
                                        </p:attrNameLst>
                                      </p:cBhvr>
                                      <p:tavLst>
                                        <p:tav tm="0">
                                          <p:val>
                                            <p:fltVal val="0"/>
                                          </p:val>
                                        </p:tav>
                                        <p:tav tm="100000">
                                          <p:val>
                                            <p:strVal val="#ppt_w"/>
                                          </p:val>
                                        </p:tav>
                                      </p:tavLst>
                                    </p:anim>
                                    <p:anim calcmode="lin" valueType="num">
                                      <p:cBhvr>
                                        <p:cTn id="8" dur="500" fill="hold"/>
                                        <p:tgtEl>
                                          <p:spTgt spid="144391"/>
                                        </p:tgtEl>
                                        <p:attrNameLst>
                                          <p:attrName>ppt_h</p:attrName>
                                        </p:attrNameLst>
                                      </p:cBhvr>
                                      <p:tavLst>
                                        <p:tav tm="0">
                                          <p:val>
                                            <p:fltVal val="0"/>
                                          </p:val>
                                        </p:tav>
                                        <p:tav tm="100000">
                                          <p:val>
                                            <p:strVal val="#ppt_h"/>
                                          </p:val>
                                        </p:tav>
                                      </p:tavLst>
                                    </p:anim>
                                    <p:animEffect transition="in" filter="fade">
                                      <p:cBhvr>
                                        <p:cTn id="9" dur="500"/>
                                        <p:tgtEl>
                                          <p:spTgt spid="14439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4392"/>
                                        </p:tgtEl>
                                        <p:attrNameLst>
                                          <p:attrName>style.visibility</p:attrName>
                                        </p:attrNameLst>
                                      </p:cBhvr>
                                      <p:to>
                                        <p:strVal val="visible"/>
                                      </p:to>
                                    </p:set>
                                    <p:anim calcmode="lin" valueType="num">
                                      <p:cBhvr>
                                        <p:cTn id="14" dur="500" fill="hold"/>
                                        <p:tgtEl>
                                          <p:spTgt spid="144392"/>
                                        </p:tgtEl>
                                        <p:attrNameLst>
                                          <p:attrName>ppt_w</p:attrName>
                                        </p:attrNameLst>
                                      </p:cBhvr>
                                      <p:tavLst>
                                        <p:tav tm="0">
                                          <p:val>
                                            <p:fltVal val="0"/>
                                          </p:val>
                                        </p:tav>
                                        <p:tav tm="100000">
                                          <p:val>
                                            <p:strVal val="#ppt_w"/>
                                          </p:val>
                                        </p:tav>
                                      </p:tavLst>
                                    </p:anim>
                                    <p:anim calcmode="lin" valueType="num">
                                      <p:cBhvr>
                                        <p:cTn id="15" dur="500" fill="hold"/>
                                        <p:tgtEl>
                                          <p:spTgt spid="144392"/>
                                        </p:tgtEl>
                                        <p:attrNameLst>
                                          <p:attrName>ppt_h</p:attrName>
                                        </p:attrNameLst>
                                      </p:cBhvr>
                                      <p:tavLst>
                                        <p:tav tm="0">
                                          <p:val>
                                            <p:fltVal val="0"/>
                                          </p:val>
                                        </p:tav>
                                        <p:tav tm="100000">
                                          <p:val>
                                            <p:strVal val="#ppt_h"/>
                                          </p:val>
                                        </p:tav>
                                      </p:tavLst>
                                    </p:anim>
                                    <p:animEffect transition="in" filter="fade">
                                      <p:cBhvr>
                                        <p:cTn id="16" dur="500"/>
                                        <p:tgtEl>
                                          <p:spTgt spid="14439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44393"/>
                                        </p:tgtEl>
                                        <p:attrNameLst>
                                          <p:attrName>style.visibility</p:attrName>
                                        </p:attrNameLst>
                                      </p:cBhvr>
                                      <p:to>
                                        <p:strVal val="visible"/>
                                      </p:to>
                                    </p:set>
                                    <p:anim calcmode="lin" valueType="num">
                                      <p:cBhvr>
                                        <p:cTn id="21" dur="500" fill="hold"/>
                                        <p:tgtEl>
                                          <p:spTgt spid="144393"/>
                                        </p:tgtEl>
                                        <p:attrNameLst>
                                          <p:attrName>ppt_w</p:attrName>
                                        </p:attrNameLst>
                                      </p:cBhvr>
                                      <p:tavLst>
                                        <p:tav tm="0">
                                          <p:val>
                                            <p:fltVal val="0"/>
                                          </p:val>
                                        </p:tav>
                                        <p:tav tm="100000">
                                          <p:val>
                                            <p:strVal val="#ppt_w"/>
                                          </p:val>
                                        </p:tav>
                                      </p:tavLst>
                                    </p:anim>
                                    <p:anim calcmode="lin" valueType="num">
                                      <p:cBhvr>
                                        <p:cTn id="22" dur="500" fill="hold"/>
                                        <p:tgtEl>
                                          <p:spTgt spid="144393"/>
                                        </p:tgtEl>
                                        <p:attrNameLst>
                                          <p:attrName>ppt_h</p:attrName>
                                        </p:attrNameLst>
                                      </p:cBhvr>
                                      <p:tavLst>
                                        <p:tav tm="0">
                                          <p:val>
                                            <p:fltVal val="0"/>
                                          </p:val>
                                        </p:tav>
                                        <p:tav tm="100000">
                                          <p:val>
                                            <p:strVal val="#ppt_h"/>
                                          </p:val>
                                        </p:tav>
                                      </p:tavLst>
                                    </p:anim>
                                    <p:animEffect transition="in" filter="fade">
                                      <p:cBhvr>
                                        <p:cTn id="23" dur="500"/>
                                        <p:tgtEl>
                                          <p:spTgt spid="14439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44394"/>
                                        </p:tgtEl>
                                        <p:attrNameLst>
                                          <p:attrName>style.visibility</p:attrName>
                                        </p:attrNameLst>
                                      </p:cBhvr>
                                      <p:to>
                                        <p:strVal val="visible"/>
                                      </p:to>
                                    </p:set>
                                    <p:anim calcmode="lin" valueType="num">
                                      <p:cBhvr>
                                        <p:cTn id="28" dur="500" fill="hold"/>
                                        <p:tgtEl>
                                          <p:spTgt spid="144394"/>
                                        </p:tgtEl>
                                        <p:attrNameLst>
                                          <p:attrName>ppt_w</p:attrName>
                                        </p:attrNameLst>
                                      </p:cBhvr>
                                      <p:tavLst>
                                        <p:tav tm="0">
                                          <p:val>
                                            <p:fltVal val="0"/>
                                          </p:val>
                                        </p:tav>
                                        <p:tav tm="100000">
                                          <p:val>
                                            <p:strVal val="#ppt_w"/>
                                          </p:val>
                                        </p:tav>
                                      </p:tavLst>
                                    </p:anim>
                                    <p:anim calcmode="lin" valueType="num">
                                      <p:cBhvr>
                                        <p:cTn id="29" dur="500" fill="hold"/>
                                        <p:tgtEl>
                                          <p:spTgt spid="144394"/>
                                        </p:tgtEl>
                                        <p:attrNameLst>
                                          <p:attrName>ppt_h</p:attrName>
                                        </p:attrNameLst>
                                      </p:cBhvr>
                                      <p:tavLst>
                                        <p:tav tm="0">
                                          <p:val>
                                            <p:fltVal val="0"/>
                                          </p:val>
                                        </p:tav>
                                        <p:tav tm="100000">
                                          <p:val>
                                            <p:strVal val="#ppt_h"/>
                                          </p:val>
                                        </p:tav>
                                      </p:tavLst>
                                    </p:anim>
                                    <p:animEffect transition="in" filter="fade">
                                      <p:cBhvr>
                                        <p:cTn id="30" dur="500"/>
                                        <p:tgtEl>
                                          <p:spTgt spid="14439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4395"/>
                                        </p:tgtEl>
                                        <p:attrNameLst>
                                          <p:attrName>style.visibility</p:attrName>
                                        </p:attrNameLst>
                                      </p:cBhvr>
                                      <p:to>
                                        <p:strVal val="visible"/>
                                      </p:to>
                                    </p:set>
                                    <p:anim calcmode="lin" valueType="num">
                                      <p:cBhvr>
                                        <p:cTn id="35" dur="500" fill="hold"/>
                                        <p:tgtEl>
                                          <p:spTgt spid="144395"/>
                                        </p:tgtEl>
                                        <p:attrNameLst>
                                          <p:attrName>ppt_w</p:attrName>
                                        </p:attrNameLst>
                                      </p:cBhvr>
                                      <p:tavLst>
                                        <p:tav tm="0">
                                          <p:val>
                                            <p:fltVal val="0"/>
                                          </p:val>
                                        </p:tav>
                                        <p:tav tm="100000">
                                          <p:val>
                                            <p:strVal val="#ppt_w"/>
                                          </p:val>
                                        </p:tav>
                                      </p:tavLst>
                                    </p:anim>
                                    <p:anim calcmode="lin" valueType="num">
                                      <p:cBhvr>
                                        <p:cTn id="36" dur="500" fill="hold"/>
                                        <p:tgtEl>
                                          <p:spTgt spid="144395"/>
                                        </p:tgtEl>
                                        <p:attrNameLst>
                                          <p:attrName>ppt_h</p:attrName>
                                        </p:attrNameLst>
                                      </p:cBhvr>
                                      <p:tavLst>
                                        <p:tav tm="0">
                                          <p:val>
                                            <p:fltVal val="0"/>
                                          </p:val>
                                        </p:tav>
                                        <p:tav tm="100000">
                                          <p:val>
                                            <p:strVal val="#ppt_h"/>
                                          </p:val>
                                        </p:tav>
                                      </p:tavLst>
                                    </p:anim>
                                    <p:animEffect transition="in" filter="fade">
                                      <p:cBhvr>
                                        <p:cTn id="37" dur="500"/>
                                        <p:tgtEl>
                                          <p:spTgt spid="14439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44396"/>
                                        </p:tgtEl>
                                        <p:attrNameLst>
                                          <p:attrName>style.visibility</p:attrName>
                                        </p:attrNameLst>
                                      </p:cBhvr>
                                      <p:to>
                                        <p:strVal val="visible"/>
                                      </p:to>
                                    </p:set>
                                    <p:anim calcmode="lin" valueType="num">
                                      <p:cBhvr>
                                        <p:cTn id="42" dur="500" fill="hold"/>
                                        <p:tgtEl>
                                          <p:spTgt spid="144396"/>
                                        </p:tgtEl>
                                        <p:attrNameLst>
                                          <p:attrName>ppt_w</p:attrName>
                                        </p:attrNameLst>
                                      </p:cBhvr>
                                      <p:tavLst>
                                        <p:tav tm="0">
                                          <p:val>
                                            <p:fltVal val="0"/>
                                          </p:val>
                                        </p:tav>
                                        <p:tav tm="100000">
                                          <p:val>
                                            <p:strVal val="#ppt_w"/>
                                          </p:val>
                                        </p:tav>
                                      </p:tavLst>
                                    </p:anim>
                                    <p:anim calcmode="lin" valueType="num">
                                      <p:cBhvr>
                                        <p:cTn id="43" dur="500" fill="hold"/>
                                        <p:tgtEl>
                                          <p:spTgt spid="144396"/>
                                        </p:tgtEl>
                                        <p:attrNameLst>
                                          <p:attrName>ppt_h</p:attrName>
                                        </p:attrNameLst>
                                      </p:cBhvr>
                                      <p:tavLst>
                                        <p:tav tm="0">
                                          <p:val>
                                            <p:fltVal val="0"/>
                                          </p:val>
                                        </p:tav>
                                        <p:tav tm="100000">
                                          <p:val>
                                            <p:strVal val="#ppt_h"/>
                                          </p:val>
                                        </p:tav>
                                      </p:tavLst>
                                    </p:anim>
                                    <p:animEffect transition="in" filter="fade">
                                      <p:cBhvr>
                                        <p:cTn id="44" dur="500"/>
                                        <p:tgtEl>
                                          <p:spTgt spid="14439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44397"/>
                                        </p:tgtEl>
                                        <p:attrNameLst>
                                          <p:attrName>style.visibility</p:attrName>
                                        </p:attrNameLst>
                                      </p:cBhvr>
                                      <p:to>
                                        <p:strVal val="visible"/>
                                      </p:to>
                                    </p:set>
                                    <p:anim calcmode="lin" valueType="num">
                                      <p:cBhvr>
                                        <p:cTn id="49" dur="500" fill="hold"/>
                                        <p:tgtEl>
                                          <p:spTgt spid="144397"/>
                                        </p:tgtEl>
                                        <p:attrNameLst>
                                          <p:attrName>ppt_w</p:attrName>
                                        </p:attrNameLst>
                                      </p:cBhvr>
                                      <p:tavLst>
                                        <p:tav tm="0">
                                          <p:val>
                                            <p:fltVal val="0"/>
                                          </p:val>
                                        </p:tav>
                                        <p:tav tm="100000">
                                          <p:val>
                                            <p:strVal val="#ppt_w"/>
                                          </p:val>
                                        </p:tav>
                                      </p:tavLst>
                                    </p:anim>
                                    <p:anim calcmode="lin" valueType="num">
                                      <p:cBhvr>
                                        <p:cTn id="50" dur="500" fill="hold"/>
                                        <p:tgtEl>
                                          <p:spTgt spid="144397"/>
                                        </p:tgtEl>
                                        <p:attrNameLst>
                                          <p:attrName>ppt_h</p:attrName>
                                        </p:attrNameLst>
                                      </p:cBhvr>
                                      <p:tavLst>
                                        <p:tav tm="0">
                                          <p:val>
                                            <p:fltVal val="0"/>
                                          </p:val>
                                        </p:tav>
                                        <p:tav tm="100000">
                                          <p:val>
                                            <p:strVal val="#ppt_h"/>
                                          </p:val>
                                        </p:tav>
                                      </p:tavLst>
                                    </p:anim>
                                    <p:animEffect transition="in" filter="fade">
                                      <p:cBhvr>
                                        <p:cTn id="51" dur="500"/>
                                        <p:tgtEl>
                                          <p:spTgt spid="14439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44398"/>
                                        </p:tgtEl>
                                        <p:attrNameLst>
                                          <p:attrName>style.visibility</p:attrName>
                                        </p:attrNameLst>
                                      </p:cBhvr>
                                      <p:to>
                                        <p:strVal val="visible"/>
                                      </p:to>
                                    </p:set>
                                    <p:anim calcmode="lin" valueType="num">
                                      <p:cBhvr>
                                        <p:cTn id="56" dur="500" fill="hold"/>
                                        <p:tgtEl>
                                          <p:spTgt spid="144398"/>
                                        </p:tgtEl>
                                        <p:attrNameLst>
                                          <p:attrName>ppt_w</p:attrName>
                                        </p:attrNameLst>
                                      </p:cBhvr>
                                      <p:tavLst>
                                        <p:tav tm="0">
                                          <p:val>
                                            <p:fltVal val="0"/>
                                          </p:val>
                                        </p:tav>
                                        <p:tav tm="100000">
                                          <p:val>
                                            <p:strVal val="#ppt_w"/>
                                          </p:val>
                                        </p:tav>
                                      </p:tavLst>
                                    </p:anim>
                                    <p:anim calcmode="lin" valueType="num">
                                      <p:cBhvr>
                                        <p:cTn id="57" dur="500" fill="hold"/>
                                        <p:tgtEl>
                                          <p:spTgt spid="144398"/>
                                        </p:tgtEl>
                                        <p:attrNameLst>
                                          <p:attrName>ppt_h</p:attrName>
                                        </p:attrNameLst>
                                      </p:cBhvr>
                                      <p:tavLst>
                                        <p:tav tm="0">
                                          <p:val>
                                            <p:fltVal val="0"/>
                                          </p:val>
                                        </p:tav>
                                        <p:tav tm="100000">
                                          <p:val>
                                            <p:strVal val="#ppt_h"/>
                                          </p:val>
                                        </p:tav>
                                      </p:tavLst>
                                    </p:anim>
                                    <p:animEffect transition="in" filter="fade">
                                      <p:cBhvr>
                                        <p:cTn id="58" dur="500"/>
                                        <p:tgtEl>
                                          <p:spTgt spid="144398"/>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44399"/>
                                        </p:tgtEl>
                                        <p:attrNameLst>
                                          <p:attrName>style.visibility</p:attrName>
                                        </p:attrNameLst>
                                      </p:cBhvr>
                                      <p:to>
                                        <p:strVal val="visible"/>
                                      </p:to>
                                    </p:set>
                                    <p:anim calcmode="lin" valueType="num">
                                      <p:cBhvr>
                                        <p:cTn id="63" dur="500" fill="hold"/>
                                        <p:tgtEl>
                                          <p:spTgt spid="144399"/>
                                        </p:tgtEl>
                                        <p:attrNameLst>
                                          <p:attrName>ppt_w</p:attrName>
                                        </p:attrNameLst>
                                      </p:cBhvr>
                                      <p:tavLst>
                                        <p:tav tm="0">
                                          <p:val>
                                            <p:fltVal val="0"/>
                                          </p:val>
                                        </p:tav>
                                        <p:tav tm="100000">
                                          <p:val>
                                            <p:strVal val="#ppt_w"/>
                                          </p:val>
                                        </p:tav>
                                      </p:tavLst>
                                    </p:anim>
                                    <p:anim calcmode="lin" valueType="num">
                                      <p:cBhvr>
                                        <p:cTn id="64" dur="500" fill="hold"/>
                                        <p:tgtEl>
                                          <p:spTgt spid="144399"/>
                                        </p:tgtEl>
                                        <p:attrNameLst>
                                          <p:attrName>ppt_h</p:attrName>
                                        </p:attrNameLst>
                                      </p:cBhvr>
                                      <p:tavLst>
                                        <p:tav tm="0">
                                          <p:val>
                                            <p:fltVal val="0"/>
                                          </p:val>
                                        </p:tav>
                                        <p:tav tm="100000">
                                          <p:val>
                                            <p:strVal val="#ppt_h"/>
                                          </p:val>
                                        </p:tav>
                                      </p:tavLst>
                                    </p:anim>
                                    <p:animEffect transition="in" filter="fade">
                                      <p:cBhvr>
                                        <p:cTn id="65" dur="500"/>
                                        <p:tgtEl>
                                          <p:spTgt spid="144399"/>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44400"/>
                                        </p:tgtEl>
                                        <p:attrNameLst>
                                          <p:attrName>style.visibility</p:attrName>
                                        </p:attrNameLst>
                                      </p:cBhvr>
                                      <p:to>
                                        <p:strVal val="visible"/>
                                      </p:to>
                                    </p:set>
                                    <p:anim calcmode="lin" valueType="num">
                                      <p:cBhvr>
                                        <p:cTn id="70" dur="500" fill="hold"/>
                                        <p:tgtEl>
                                          <p:spTgt spid="144400"/>
                                        </p:tgtEl>
                                        <p:attrNameLst>
                                          <p:attrName>ppt_w</p:attrName>
                                        </p:attrNameLst>
                                      </p:cBhvr>
                                      <p:tavLst>
                                        <p:tav tm="0">
                                          <p:val>
                                            <p:fltVal val="0"/>
                                          </p:val>
                                        </p:tav>
                                        <p:tav tm="100000">
                                          <p:val>
                                            <p:strVal val="#ppt_w"/>
                                          </p:val>
                                        </p:tav>
                                      </p:tavLst>
                                    </p:anim>
                                    <p:anim calcmode="lin" valueType="num">
                                      <p:cBhvr>
                                        <p:cTn id="71" dur="500" fill="hold"/>
                                        <p:tgtEl>
                                          <p:spTgt spid="144400"/>
                                        </p:tgtEl>
                                        <p:attrNameLst>
                                          <p:attrName>ppt_h</p:attrName>
                                        </p:attrNameLst>
                                      </p:cBhvr>
                                      <p:tavLst>
                                        <p:tav tm="0">
                                          <p:val>
                                            <p:fltVal val="0"/>
                                          </p:val>
                                        </p:tav>
                                        <p:tav tm="100000">
                                          <p:val>
                                            <p:strVal val="#ppt_h"/>
                                          </p:val>
                                        </p:tav>
                                      </p:tavLst>
                                    </p:anim>
                                    <p:animEffect transition="in" filter="fade">
                                      <p:cBhvr>
                                        <p:cTn id="72" dur="500"/>
                                        <p:tgtEl>
                                          <p:spTgt spid="144400"/>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44401"/>
                                        </p:tgtEl>
                                        <p:attrNameLst>
                                          <p:attrName>style.visibility</p:attrName>
                                        </p:attrNameLst>
                                      </p:cBhvr>
                                      <p:to>
                                        <p:strVal val="visible"/>
                                      </p:to>
                                    </p:set>
                                    <p:anim calcmode="lin" valueType="num">
                                      <p:cBhvr>
                                        <p:cTn id="77" dur="500" fill="hold"/>
                                        <p:tgtEl>
                                          <p:spTgt spid="144401"/>
                                        </p:tgtEl>
                                        <p:attrNameLst>
                                          <p:attrName>ppt_w</p:attrName>
                                        </p:attrNameLst>
                                      </p:cBhvr>
                                      <p:tavLst>
                                        <p:tav tm="0">
                                          <p:val>
                                            <p:fltVal val="0"/>
                                          </p:val>
                                        </p:tav>
                                        <p:tav tm="100000">
                                          <p:val>
                                            <p:strVal val="#ppt_w"/>
                                          </p:val>
                                        </p:tav>
                                      </p:tavLst>
                                    </p:anim>
                                    <p:anim calcmode="lin" valueType="num">
                                      <p:cBhvr>
                                        <p:cTn id="78" dur="500" fill="hold"/>
                                        <p:tgtEl>
                                          <p:spTgt spid="144401"/>
                                        </p:tgtEl>
                                        <p:attrNameLst>
                                          <p:attrName>ppt_h</p:attrName>
                                        </p:attrNameLst>
                                      </p:cBhvr>
                                      <p:tavLst>
                                        <p:tav tm="0">
                                          <p:val>
                                            <p:fltVal val="0"/>
                                          </p:val>
                                        </p:tav>
                                        <p:tav tm="100000">
                                          <p:val>
                                            <p:strVal val="#ppt_h"/>
                                          </p:val>
                                        </p:tav>
                                      </p:tavLst>
                                    </p:anim>
                                    <p:animEffect transition="in" filter="fade">
                                      <p:cBhvr>
                                        <p:cTn id="79" dur="500"/>
                                        <p:tgtEl>
                                          <p:spTgt spid="144401"/>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44402"/>
                                        </p:tgtEl>
                                        <p:attrNameLst>
                                          <p:attrName>style.visibility</p:attrName>
                                        </p:attrNameLst>
                                      </p:cBhvr>
                                      <p:to>
                                        <p:strVal val="visible"/>
                                      </p:to>
                                    </p:set>
                                    <p:anim calcmode="lin" valueType="num">
                                      <p:cBhvr>
                                        <p:cTn id="84" dur="500" fill="hold"/>
                                        <p:tgtEl>
                                          <p:spTgt spid="144402"/>
                                        </p:tgtEl>
                                        <p:attrNameLst>
                                          <p:attrName>ppt_w</p:attrName>
                                        </p:attrNameLst>
                                      </p:cBhvr>
                                      <p:tavLst>
                                        <p:tav tm="0">
                                          <p:val>
                                            <p:fltVal val="0"/>
                                          </p:val>
                                        </p:tav>
                                        <p:tav tm="100000">
                                          <p:val>
                                            <p:strVal val="#ppt_w"/>
                                          </p:val>
                                        </p:tav>
                                      </p:tavLst>
                                    </p:anim>
                                    <p:anim calcmode="lin" valueType="num">
                                      <p:cBhvr>
                                        <p:cTn id="85" dur="500" fill="hold"/>
                                        <p:tgtEl>
                                          <p:spTgt spid="144402"/>
                                        </p:tgtEl>
                                        <p:attrNameLst>
                                          <p:attrName>ppt_h</p:attrName>
                                        </p:attrNameLst>
                                      </p:cBhvr>
                                      <p:tavLst>
                                        <p:tav tm="0">
                                          <p:val>
                                            <p:fltVal val="0"/>
                                          </p:val>
                                        </p:tav>
                                        <p:tav tm="100000">
                                          <p:val>
                                            <p:strVal val="#ppt_h"/>
                                          </p:val>
                                        </p:tav>
                                      </p:tavLst>
                                    </p:anim>
                                    <p:animEffect transition="in" filter="fade">
                                      <p:cBhvr>
                                        <p:cTn id="86" dur="500"/>
                                        <p:tgtEl>
                                          <p:spTgt spid="144402"/>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45411"/>
                                        </p:tgtEl>
                                        <p:attrNameLst>
                                          <p:attrName>style.visibility</p:attrName>
                                        </p:attrNameLst>
                                      </p:cBhvr>
                                      <p:to>
                                        <p:strVal val="visible"/>
                                      </p:to>
                                    </p:set>
                                    <p:anim calcmode="lin" valueType="num">
                                      <p:cBhvr>
                                        <p:cTn id="91" dur="500" fill="hold"/>
                                        <p:tgtEl>
                                          <p:spTgt spid="145411"/>
                                        </p:tgtEl>
                                        <p:attrNameLst>
                                          <p:attrName>ppt_w</p:attrName>
                                        </p:attrNameLst>
                                      </p:cBhvr>
                                      <p:tavLst>
                                        <p:tav tm="0">
                                          <p:val>
                                            <p:fltVal val="0"/>
                                          </p:val>
                                        </p:tav>
                                        <p:tav tm="100000">
                                          <p:val>
                                            <p:strVal val="#ppt_w"/>
                                          </p:val>
                                        </p:tav>
                                      </p:tavLst>
                                    </p:anim>
                                    <p:anim calcmode="lin" valueType="num">
                                      <p:cBhvr>
                                        <p:cTn id="92" dur="500" fill="hold"/>
                                        <p:tgtEl>
                                          <p:spTgt spid="145411"/>
                                        </p:tgtEl>
                                        <p:attrNameLst>
                                          <p:attrName>ppt_h</p:attrName>
                                        </p:attrNameLst>
                                      </p:cBhvr>
                                      <p:tavLst>
                                        <p:tav tm="0">
                                          <p:val>
                                            <p:fltVal val="0"/>
                                          </p:val>
                                        </p:tav>
                                        <p:tav tm="100000">
                                          <p:val>
                                            <p:strVal val="#ppt_h"/>
                                          </p:val>
                                        </p:tav>
                                      </p:tavLst>
                                    </p:anim>
                                    <p:animEffect transition="in" filter="fade">
                                      <p:cBhvr>
                                        <p:cTn id="93" dur="500"/>
                                        <p:tgtEl>
                                          <p:spTgt spid="145411"/>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45412"/>
                                        </p:tgtEl>
                                        <p:attrNameLst>
                                          <p:attrName>style.visibility</p:attrName>
                                        </p:attrNameLst>
                                      </p:cBhvr>
                                      <p:to>
                                        <p:strVal val="visible"/>
                                      </p:to>
                                    </p:set>
                                    <p:anim calcmode="lin" valueType="num">
                                      <p:cBhvr>
                                        <p:cTn id="98" dur="500" fill="hold"/>
                                        <p:tgtEl>
                                          <p:spTgt spid="145412"/>
                                        </p:tgtEl>
                                        <p:attrNameLst>
                                          <p:attrName>ppt_w</p:attrName>
                                        </p:attrNameLst>
                                      </p:cBhvr>
                                      <p:tavLst>
                                        <p:tav tm="0">
                                          <p:val>
                                            <p:fltVal val="0"/>
                                          </p:val>
                                        </p:tav>
                                        <p:tav tm="100000">
                                          <p:val>
                                            <p:strVal val="#ppt_w"/>
                                          </p:val>
                                        </p:tav>
                                      </p:tavLst>
                                    </p:anim>
                                    <p:anim calcmode="lin" valueType="num">
                                      <p:cBhvr>
                                        <p:cTn id="99" dur="500" fill="hold"/>
                                        <p:tgtEl>
                                          <p:spTgt spid="145412"/>
                                        </p:tgtEl>
                                        <p:attrNameLst>
                                          <p:attrName>ppt_h</p:attrName>
                                        </p:attrNameLst>
                                      </p:cBhvr>
                                      <p:tavLst>
                                        <p:tav tm="0">
                                          <p:val>
                                            <p:fltVal val="0"/>
                                          </p:val>
                                        </p:tav>
                                        <p:tav tm="100000">
                                          <p:val>
                                            <p:strVal val="#ppt_h"/>
                                          </p:val>
                                        </p:tav>
                                      </p:tavLst>
                                    </p:anim>
                                    <p:animEffect transition="in" filter="fade">
                                      <p:cBhvr>
                                        <p:cTn id="100" dur="500"/>
                                        <p:tgtEl>
                                          <p:spTgt spid="145412"/>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145413"/>
                                        </p:tgtEl>
                                        <p:attrNameLst>
                                          <p:attrName>style.visibility</p:attrName>
                                        </p:attrNameLst>
                                      </p:cBhvr>
                                      <p:to>
                                        <p:strVal val="visible"/>
                                      </p:to>
                                    </p:set>
                                    <p:anim calcmode="lin" valueType="num">
                                      <p:cBhvr>
                                        <p:cTn id="105" dur="500" fill="hold"/>
                                        <p:tgtEl>
                                          <p:spTgt spid="145413"/>
                                        </p:tgtEl>
                                        <p:attrNameLst>
                                          <p:attrName>ppt_w</p:attrName>
                                        </p:attrNameLst>
                                      </p:cBhvr>
                                      <p:tavLst>
                                        <p:tav tm="0">
                                          <p:val>
                                            <p:fltVal val="0"/>
                                          </p:val>
                                        </p:tav>
                                        <p:tav tm="100000">
                                          <p:val>
                                            <p:strVal val="#ppt_w"/>
                                          </p:val>
                                        </p:tav>
                                      </p:tavLst>
                                    </p:anim>
                                    <p:anim calcmode="lin" valueType="num">
                                      <p:cBhvr>
                                        <p:cTn id="106" dur="500" fill="hold"/>
                                        <p:tgtEl>
                                          <p:spTgt spid="145413"/>
                                        </p:tgtEl>
                                        <p:attrNameLst>
                                          <p:attrName>ppt_h</p:attrName>
                                        </p:attrNameLst>
                                      </p:cBhvr>
                                      <p:tavLst>
                                        <p:tav tm="0">
                                          <p:val>
                                            <p:fltVal val="0"/>
                                          </p:val>
                                        </p:tav>
                                        <p:tav tm="100000">
                                          <p:val>
                                            <p:strVal val="#ppt_h"/>
                                          </p:val>
                                        </p:tav>
                                      </p:tavLst>
                                    </p:anim>
                                    <p:animEffect transition="in" filter="fade">
                                      <p:cBhvr>
                                        <p:cTn id="107" dur="500"/>
                                        <p:tgtEl>
                                          <p:spTgt spid="145413"/>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145414"/>
                                        </p:tgtEl>
                                        <p:attrNameLst>
                                          <p:attrName>style.visibility</p:attrName>
                                        </p:attrNameLst>
                                      </p:cBhvr>
                                      <p:to>
                                        <p:strVal val="visible"/>
                                      </p:to>
                                    </p:set>
                                    <p:anim calcmode="lin" valueType="num">
                                      <p:cBhvr>
                                        <p:cTn id="112" dur="500" fill="hold"/>
                                        <p:tgtEl>
                                          <p:spTgt spid="145414"/>
                                        </p:tgtEl>
                                        <p:attrNameLst>
                                          <p:attrName>ppt_w</p:attrName>
                                        </p:attrNameLst>
                                      </p:cBhvr>
                                      <p:tavLst>
                                        <p:tav tm="0">
                                          <p:val>
                                            <p:fltVal val="0"/>
                                          </p:val>
                                        </p:tav>
                                        <p:tav tm="100000">
                                          <p:val>
                                            <p:strVal val="#ppt_w"/>
                                          </p:val>
                                        </p:tav>
                                      </p:tavLst>
                                    </p:anim>
                                    <p:anim calcmode="lin" valueType="num">
                                      <p:cBhvr>
                                        <p:cTn id="113" dur="500" fill="hold"/>
                                        <p:tgtEl>
                                          <p:spTgt spid="145414"/>
                                        </p:tgtEl>
                                        <p:attrNameLst>
                                          <p:attrName>ppt_h</p:attrName>
                                        </p:attrNameLst>
                                      </p:cBhvr>
                                      <p:tavLst>
                                        <p:tav tm="0">
                                          <p:val>
                                            <p:fltVal val="0"/>
                                          </p:val>
                                        </p:tav>
                                        <p:tav tm="100000">
                                          <p:val>
                                            <p:strVal val="#ppt_h"/>
                                          </p:val>
                                        </p:tav>
                                      </p:tavLst>
                                    </p:anim>
                                    <p:animEffect transition="in" filter="fade">
                                      <p:cBhvr>
                                        <p:cTn id="114" dur="500"/>
                                        <p:tgtEl>
                                          <p:spTgt spid="145414"/>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145415"/>
                                        </p:tgtEl>
                                        <p:attrNameLst>
                                          <p:attrName>style.visibility</p:attrName>
                                        </p:attrNameLst>
                                      </p:cBhvr>
                                      <p:to>
                                        <p:strVal val="visible"/>
                                      </p:to>
                                    </p:set>
                                    <p:anim calcmode="lin" valueType="num">
                                      <p:cBhvr>
                                        <p:cTn id="119" dur="500" fill="hold"/>
                                        <p:tgtEl>
                                          <p:spTgt spid="145415"/>
                                        </p:tgtEl>
                                        <p:attrNameLst>
                                          <p:attrName>ppt_w</p:attrName>
                                        </p:attrNameLst>
                                      </p:cBhvr>
                                      <p:tavLst>
                                        <p:tav tm="0">
                                          <p:val>
                                            <p:fltVal val="0"/>
                                          </p:val>
                                        </p:tav>
                                        <p:tav tm="100000">
                                          <p:val>
                                            <p:strVal val="#ppt_w"/>
                                          </p:val>
                                        </p:tav>
                                      </p:tavLst>
                                    </p:anim>
                                    <p:anim calcmode="lin" valueType="num">
                                      <p:cBhvr>
                                        <p:cTn id="120" dur="500" fill="hold"/>
                                        <p:tgtEl>
                                          <p:spTgt spid="145415"/>
                                        </p:tgtEl>
                                        <p:attrNameLst>
                                          <p:attrName>ppt_h</p:attrName>
                                        </p:attrNameLst>
                                      </p:cBhvr>
                                      <p:tavLst>
                                        <p:tav tm="0">
                                          <p:val>
                                            <p:fltVal val="0"/>
                                          </p:val>
                                        </p:tav>
                                        <p:tav tm="100000">
                                          <p:val>
                                            <p:strVal val="#ppt_h"/>
                                          </p:val>
                                        </p:tav>
                                      </p:tavLst>
                                    </p:anim>
                                    <p:animEffect transition="in" filter="fade">
                                      <p:cBhvr>
                                        <p:cTn id="121" dur="500"/>
                                        <p:tgtEl>
                                          <p:spTgt spid="145415"/>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145416"/>
                                        </p:tgtEl>
                                        <p:attrNameLst>
                                          <p:attrName>style.visibility</p:attrName>
                                        </p:attrNameLst>
                                      </p:cBhvr>
                                      <p:to>
                                        <p:strVal val="visible"/>
                                      </p:to>
                                    </p:set>
                                    <p:anim calcmode="lin" valueType="num">
                                      <p:cBhvr>
                                        <p:cTn id="126" dur="500" fill="hold"/>
                                        <p:tgtEl>
                                          <p:spTgt spid="145416"/>
                                        </p:tgtEl>
                                        <p:attrNameLst>
                                          <p:attrName>ppt_w</p:attrName>
                                        </p:attrNameLst>
                                      </p:cBhvr>
                                      <p:tavLst>
                                        <p:tav tm="0">
                                          <p:val>
                                            <p:fltVal val="0"/>
                                          </p:val>
                                        </p:tav>
                                        <p:tav tm="100000">
                                          <p:val>
                                            <p:strVal val="#ppt_w"/>
                                          </p:val>
                                        </p:tav>
                                      </p:tavLst>
                                    </p:anim>
                                    <p:anim calcmode="lin" valueType="num">
                                      <p:cBhvr>
                                        <p:cTn id="127" dur="500" fill="hold"/>
                                        <p:tgtEl>
                                          <p:spTgt spid="145416"/>
                                        </p:tgtEl>
                                        <p:attrNameLst>
                                          <p:attrName>ppt_h</p:attrName>
                                        </p:attrNameLst>
                                      </p:cBhvr>
                                      <p:tavLst>
                                        <p:tav tm="0">
                                          <p:val>
                                            <p:fltVal val="0"/>
                                          </p:val>
                                        </p:tav>
                                        <p:tav tm="100000">
                                          <p:val>
                                            <p:strVal val="#ppt_h"/>
                                          </p:val>
                                        </p:tav>
                                      </p:tavLst>
                                    </p:anim>
                                    <p:animEffect transition="in" filter="fade">
                                      <p:cBhvr>
                                        <p:cTn id="128" dur="500"/>
                                        <p:tgtEl>
                                          <p:spTgt spid="145416"/>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145417"/>
                                        </p:tgtEl>
                                        <p:attrNameLst>
                                          <p:attrName>style.visibility</p:attrName>
                                        </p:attrNameLst>
                                      </p:cBhvr>
                                      <p:to>
                                        <p:strVal val="visible"/>
                                      </p:to>
                                    </p:set>
                                    <p:anim calcmode="lin" valueType="num">
                                      <p:cBhvr>
                                        <p:cTn id="133" dur="500" fill="hold"/>
                                        <p:tgtEl>
                                          <p:spTgt spid="145417"/>
                                        </p:tgtEl>
                                        <p:attrNameLst>
                                          <p:attrName>ppt_w</p:attrName>
                                        </p:attrNameLst>
                                      </p:cBhvr>
                                      <p:tavLst>
                                        <p:tav tm="0">
                                          <p:val>
                                            <p:fltVal val="0"/>
                                          </p:val>
                                        </p:tav>
                                        <p:tav tm="100000">
                                          <p:val>
                                            <p:strVal val="#ppt_w"/>
                                          </p:val>
                                        </p:tav>
                                      </p:tavLst>
                                    </p:anim>
                                    <p:anim calcmode="lin" valueType="num">
                                      <p:cBhvr>
                                        <p:cTn id="134" dur="500" fill="hold"/>
                                        <p:tgtEl>
                                          <p:spTgt spid="145417"/>
                                        </p:tgtEl>
                                        <p:attrNameLst>
                                          <p:attrName>ppt_h</p:attrName>
                                        </p:attrNameLst>
                                      </p:cBhvr>
                                      <p:tavLst>
                                        <p:tav tm="0">
                                          <p:val>
                                            <p:fltVal val="0"/>
                                          </p:val>
                                        </p:tav>
                                        <p:tav tm="100000">
                                          <p:val>
                                            <p:strVal val="#ppt_h"/>
                                          </p:val>
                                        </p:tav>
                                      </p:tavLst>
                                    </p:anim>
                                    <p:animEffect transition="in" filter="fade">
                                      <p:cBhvr>
                                        <p:cTn id="135" dur="500"/>
                                        <p:tgtEl>
                                          <p:spTgt spid="145417"/>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145418"/>
                                        </p:tgtEl>
                                        <p:attrNameLst>
                                          <p:attrName>style.visibility</p:attrName>
                                        </p:attrNameLst>
                                      </p:cBhvr>
                                      <p:to>
                                        <p:strVal val="visible"/>
                                      </p:to>
                                    </p:set>
                                    <p:anim calcmode="lin" valueType="num">
                                      <p:cBhvr>
                                        <p:cTn id="140" dur="500" fill="hold"/>
                                        <p:tgtEl>
                                          <p:spTgt spid="145418"/>
                                        </p:tgtEl>
                                        <p:attrNameLst>
                                          <p:attrName>ppt_w</p:attrName>
                                        </p:attrNameLst>
                                      </p:cBhvr>
                                      <p:tavLst>
                                        <p:tav tm="0">
                                          <p:val>
                                            <p:fltVal val="0"/>
                                          </p:val>
                                        </p:tav>
                                        <p:tav tm="100000">
                                          <p:val>
                                            <p:strVal val="#ppt_w"/>
                                          </p:val>
                                        </p:tav>
                                      </p:tavLst>
                                    </p:anim>
                                    <p:anim calcmode="lin" valueType="num">
                                      <p:cBhvr>
                                        <p:cTn id="141" dur="500" fill="hold"/>
                                        <p:tgtEl>
                                          <p:spTgt spid="145418"/>
                                        </p:tgtEl>
                                        <p:attrNameLst>
                                          <p:attrName>ppt_h</p:attrName>
                                        </p:attrNameLst>
                                      </p:cBhvr>
                                      <p:tavLst>
                                        <p:tav tm="0">
                                          <p:val>
                                            <p:fltVal val="0"/>
                                          </p:val>
                                        </p:tav>
                                        <p:tav tm="100000">
                                          <p:val>
                                            <p:strVal val="#ppt_h"/>
                                          </p:val>
                                        </p:tav>
                                      </p:tavLst>
                                    </p:anim>
                                    <p:animEffect transition="in" filter="fade">
                                      <p:cBhvr>
                                        <p:cTn id="142" dur="500"/>
                                        <p:tgtEl>
                                          <p:spTgt spid="145418"/>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145419"/>
                                        </p:tgtEl>
                                        <p:attrNameLst>
                                          <p:attrName>style.visibility</p:attrName>
                                        </p:attrNameLst>
                                      </p:cBhvr>
                                      <p:to>
                                        <p:strVal val="visible"/>
                                      </p:to>
                                    </p:set>
                                    <p:anim calcmode="lin" valueType="num">
                                      <p:cBhvr>
                                        <p:cTn id="147" dur="500" fill="hold"/>
                                        <p:tgtEl>
                                          <p:spTgt spid="145419"/>
                                        </p:tgtEl>
                                        <p:attrNameLst>
                                          <p:attrName>ppt_w</p:attrName>
                                        </p:attrNameLst>
                                      </p:cBhvr>
                                      <p:tavLst>
                                        <p:tav tm="0">
                                          <p:val>
                                            <p:fltVal val="0"/>
                                          </p:val>
                                        </p:tav>
                                        <p:tav tm="100000">
                                          <p:val>
                                            <p:strVal val="#ppt_w"/>
                                          </p:val>
                                        </p:tav>
                                      </p:tavLst>
                                    </p:anim>
                                    <p:anim calcmode="lin" valueType="num">
                                      <p:cBhvr>
                                        <p:cTn id="148" dur="500" fill="hold"/>
                                        <p:tgtEl>
                                          <p:spTgt spid="145419"/>
                                        </p:tgtEl>
                                        <p:attrNameLst>
                                          <p:attrName>ppt_h</p:attrName>
                                        </p:attrNameLst>
                                      </p:cBhvr>
                                      <p:tavLst>
                                        <p:tav tm="0">
                                          <p:val>
                                            <p:fltVal val="0"/>
                                          </p:val>
                                        </p:tav>
                                        <p:tav tm="100000">
                                          <p:val>
                                            <p:strVal val="#ppt_h"/>
                                          </p:val>
                                        </p:tav>
                                      </p:tavLst>
                                    </p:anim>
                                    <p:animEffect transition="in" filter="fade">
                                      <p:cBhvr>
                                        <p:cTn id="149" dur="500"/>
                                        <p:tgtEl>
                                          <p:spTgt spid="145419"/>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145420"/>
                                        </p:tgtEl>
                                        <p:attrNameLst>
                                          <p:attrName>style.visibility</p:attrName>
                                        </p:attrNameLst>
                                      </p:cBhvr>
                                      <p:to>
                                        <p:strVal val="visible"/>
                                      </p:to>
                                    </p:set>
                                    <p:anim calcmode="lin" valueType="num">
                                      <p:cBhvr>
                                        <p:cTn id="154" dur="500" fill="hold"/>
                                        <p:tgtEl>
                                          <p:spTgt spid="145420"/>
                                        </p:tgtEl>
                                        <p:attrNameLst>
                                          <p:attrName>ppt_w</p:attrName>
                                        </p:attrNameLst>
                                      </p:cBhvr>
                                      <p:tavLst>
                                        <p:tav tm="0">
                                          <p:val>
                                            <p:fltVal val="0"/>
                                          </p:val>
                                        </p:tav>
                                        <p:tav tm="100000">
                                          <p:val>
                                            <p:strVal val="#ppt_w"/>
                                          </p:val>
                                        </p:tav>
                                      </p:tavLst>
                                    </p:anim>
                                    <p:anim calcmode="lin" valueType="num">
                                      <p:cBhvr>
                                        <p:cTn id="155" dur="500" fill="hold"/>
                                        <p:tgtEl>
                                          <p:spTgt spid="145420"/>
                                        </p:tgtEl>
                                        <p:attrNameLst>
                                          <p:attrName>ppt_h</p:attrName>
                                        </p:attrNameLst>
                                      </p:cBhvr>
                                      <p:tavLst>
                                        <p:tav tm="0">
                                          <p:val>
                                            <p:fltVal val="0"/>
                                          </p:val>
                                        </p:tav>
                                        <p:tav tm="100000">
                                          <p:val>
                                            <p:strVal val="#ppt_h"/>
                                          </p:val>
                                        </p:tav>
                                      </p:tavLst>
                                    </p:anim>
                                    <p:animEffect transition="in" filter="fade">
                                      <p:cBhvr>
                                        <p:cTn id="156" dur="500"/>
                                        <p:tgtEl>
                                          <p:spTgt spid="145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91" grpId="0"/>
      <p:bldP spid="144392" grpId="0"/>
      <p:bldP spid="144393" grpId="0"/>
      <p:bldP spid="144394" grpId="0"/>
      <p:bldP spid="144395" grpId="0"/>
      <p:bldP spid="144396" grpId="0"/>
      <p:bldP spid="144397" grpId="0"/>
      <p:bldP spid="144398" grpId="0"/>
      <p:bldP spid="144399" grpId="0"/>
      <p:bldP spid="144400" grpId="0"/>
      <p:bldP spid="144401" grpId="0"/>
      <p:bldP spid="144402" grpId="0"/>
      <p:bldP spid="145411" grpId="0"/>
      <p:bldP spid="145412" grpId="0"/>
      <p:bldP spid="145413" grpId="0"/>
      <p:bldP spid="145414" grpId="0"/>
      <p:bldP spid="145415" grpId="0"/>
      <p:bldP spid="145416" grpId="0"/>
      <p:bldP spid="145417" grpId="0"/>
      <p:bldP spid="145418" grpId="0"/>
      <p:bldP spid="145419" grpId="0"/>
      <p:bldP spid="14542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p:nvPr/>
        </p:nvSpPr>
        <p:spPr>
          <a:xfrm>
            <a:off x="1981200" y="657702"/>
            <a:ext cx="7543800" cy="507746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algn="just" eaLnBrk="1" hangingPunct="1">
              <a:lnSpc>
                <a:spcPct val="150000"/>
              </a:lnSpc>
              <a:spcBef>
                <a:spcPct val="0"/>
              </a:spcBef>
              <a:buClrTx/>
              <a:buSzTx/>
              <a:buFontTx/>
              <a:buNone/>
            </a:pPr>
            <a:r>
              <a:rPr lang="zh-CN" altLang="en-US" sz="2400" b="1" dirty="0">
                <a:solidFill>
                  <a:srgbClr val="000000"/>
                </a:solidFill>
                <a:latin typeface="Times New Roman" pitchFamily="18" charset="0"/>
                <a:ea typeface="黑体" pitchFamily="49" charset="-122"/>
              </a:rPr>
              <a:t>名著文学常识</a:t>
            </a:r>
            <a:endParaRPr lang="zh-CN" altLang="en-US" sz="2400" b="1" dirty="0">
              <a:solidFill>
                <a:srgbClr val="000000"/>
              </a:solidFill>
              <a:latin typeface="Times New Roman" pitchFamily="18" charset="0"/>
              <a:ea typeface="黑体" pitchFamily="49" charset="-122"/>
            </a:endParaRPr>
          </a:p>
          <a:p>
            <a:pPr marL="0" lvl="0" indent="0" algn="ctr" eaLnBrk="1" hangingPunct="1">
              <a:lnSpc>
                <a:spcPct val="150000"/>
              </a:lnSpc>
              <a:spcBef>
                <a:spcPct val="0"/>
              </a:spcBef>
              <a:buClrTx/>
              <a:buSzTx/>
              <a:buFontTx/>
              <a:buNone/>
            </a:pPr>
            <a:r>
              <a:rPr lang="en-US" altLang="zh-CN" sz="2400" b="1" dirty="0">
                <a:solidFill>
                  <a:srgbClr val="000000"/>
                </a:solidFill>
                <a:latin typeface="Times New Roman" pitchFamily="18" charset="0"/>
                <a:ea typeface="黑体" pitchFamily="49" charset="-122"/>
              </a:rPr>
              <a:t>(</a:t>
            </a:r>
            <a:r>
              <a:rPr lang="zh-CN" altLang="en-US" sz="2400" b="1" dirty="0">
                <a:solidFill>
                  <a:srgbClr val="000000"/>
                </a:solidFill>
                <a:latin typeface="Times New Roman" pitchFamily="18" charset="0"/>
                <a:ea typeface="黑体" pitchFamily="49" charset="-122"/>
              </a:rPr>
              <a:t>一</a:t>
            </a:r>
            <a:r>
              <a:rPr lang="en-US" altLang="zh-CN" sz="2400" b="1" dirty="0">
                <a:solidFill>
                  <a:srgbClr val="000000"/>
                </a:solidFill>
                <a:latin typeface="Times New Roman" pitchFamily="18" charset="0"/>
                <a:ea typeface="黑体" pitchFamily="49" charset="-122"/>
              </a:rPr>
              <a:t>)《</a:t>
            </a:r>
            <a:r>
              <a:rPr lang="zh-CN" altLang="en-US" sz="2400" b="1" dirty="0">
                <a:solidFill>
                  <a:srgbClr val="000000"/>
                </a:solidFill>
                <a:latin typeface="Times New Roman" pitchFamily="18" charset="0"/>
                <a:ea typeface="黑体" pitchFamily="49" charset="-122"/>
              </a:rPr>
              <a:t>骆驼祥子</a:t>
            </a:r>
            <a:r>
              <a:rPr lang="en-US" altLang="zh-CN" sz="2400" b="1" dirty="0">
                <a:solidFill>
                  <a:srgbClr val="000000"/>
                </a:solidFill>
                <a:latin typeface="Times New Roman" pitchFamily="18" charset="0"/>
                <a:ea typeface="黑体" pitchFamily="49" charset="-122"/>
              </a:rPr>
              <a:t>》</a:t>
            </a:r>
            <a:endParaRPr lang="en-US" altLang="zh-CN" sz="24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400" b="1" dirty="0">
                <a:solidFill>
                  <a:srgbClr val="000000"/>
                </a:solidFill>
                <a:latin typeface="Times New Roman" pitchFamily="18" charset="0"/>
                <a:ea typeface="宋体" pitchFamily="2" charset="-122"/>
              </a:rPr>
              <a:t>1</a:t>
            </a:r>
            <a:r>
              <a:rPr lang="zh-CN" altLang="en-US" sz="2400" b="1" dirty="0">
                <a:solidFill>
                  <a:srgbClr val="000000"/>
                </a:solidFill>
                <a:latin typeface="Times New Roman" pitchFamily="18" charset="0"/>
                <a:ea typeface="黑体" pitchFamily="49" charset="-122"/>
              </a:rPr>
              <a:t>．</a:t>
            </a:r>
            <a:r>
              <a:rPr lang="zh-CN" altLang="en-US" sz="2400" b="1" dirty="0">
                <a:solidFill>
                  <a:srgbClr val="000000"/>
                </a:solidFill>
                <a:latin typeface="Times New Roman" pitchFamily="18" charset="0"/>
                <a:ea typeface="宋体" pitchFamily="2" charset="-122"/>
              </a:rPr>
              <a:t>填空。</a:t>
            </a:r>
            <a:endParaRPr lang="zh-CN" altLang="en-US" sz="24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400" b="1" dirty="0">
                <a:solidFill>
                  <a:srgbClr val="000000"/>
                </a:solidFill>
                <a:latin typeface="Times New Roman" pitchFamily="18" charset="0"/>
                <a:ea typeface="宋体" pitchFamily="2" charset="-122"/>
              </a:rPr>
              <a:t>(1)《</a:t>
            </a:r>
            <a:r>
              <a:rPr lang="zh-CN" altLang="en-US" sz="2400" b="1" dirty="0">
                <a:solidFill>
                  <a:srgbClr val="000000"/>
                </a:solidFill>
                <a:latin typeface="Times New Roman" pitchFamily="18" charset="0"/>
                <a:ea typeface="宋体" pitchFamily="2" charset="-122"/>
              </a:rPr>
              <a:t>骆驼祥子</a:t>
            </a:r>
            <a:r>
              <a:rPr lang="en-US" altLang="zh-CN" sz="2400" b="1" dirty="0">
                <a:solidFill>
                  <a:srgbClr val="000000"/>
                </a:solidFill>
                <a:latin typeface="Times New Roman" pitchFamily="18" charset="0"/>
                <a:ea typeface="宋体" pitchFamily="2" charset="-122"/>
              </a:rPr>
              <a:t>》</a:t>
            </a:r>
            <a:r>
              <a:rPr lang="zh-CN" altLang="en-US" sz="2400" b="1" dirty="0">
                <a:solidFill>
                  <a:srgbClr val="000000"/>
                </a:solidFill>
                <a:latin typeface="Times New Roman" pitchFamily="18" charset="0"/>
                <a:ea typeface="宋体" pitchFamily="2" charset="-122"/>
              </a:rPr>
              <a:t>是作者</a:t>
            </a:r>
            <a:r>
              <a:rPr lang="en-US" altLang="zh-CN" sz="2400" b="1" dirty="0">
                <a:solidFill>
                  <a:srgbClr val="000000"/>
                </a:solidFill>
                <a:latin typeface="Times New Roman" pitchFamily="18" charset="0"/>
                <a:ea typeface="宋体" pitchFamily="2" charset="-122"/>
              </a:rPr>
              <a:t>______</a:t>
            </a:r>
            <a:r>
              <a:rPr lang="zh-CN" altLang="en-US" sz="2400" b="1" dirty="0">
                <a:solidFill>
                  <a:srgbClr val="000000"/>
                </a:solidFill>
                <a:latin typeface="Times New Roman" pitchFamily="18" charset="0"/>
                <a:ea typeface="宋体" pitchFamily="2" charset="-122"/>
              </a:rPr>
              <a:t>最钟爱的作品</a:t>
            </a:r>
            <a:r>
              <a:rPr lang="zh-CN" altLang="en-US" sz="2400" b="1" dirty="0">
                <a:solidFill>
                  <a:srgbClr val="000000"/>
                </a:solidFill>
                <a:latin typeface="Times New Roman" pitchFamily="18" charset="0"/>
                <a:ea typeface="MingLiU_HKSCS" panose="02020500000000000000" pitchFamily="18" charset="-120"/>
              </a:rPr>
              <a:t>，</a:t>
            </a:r>
            <a:r>
              <a:rPr lang="zh-CN" altLang="en-US" sz="2400" b="1" dirty="0">
                <a:solidFill>
                  <a:srgbClr val="000000"/>
                </a:solidFill>
                <a:latin typeface="Times New Roman" pitchFamily="18" charset="0"/>
                <a:ea typeface="宋体" pitchFamily="2" charset="-122"/>
              </a:rPr>
              <a:t>讲述的是一个</a:t>
            </a:r>
            <a:r>
              <a:rPr lang="en-US" altLang="zh-CN" sz="2400" b="1" dirty="0">
                <a:solidFill>
                  <a:srgbClr val="000000"/>
                </a:solidFill>
                <a:latin typeface="Times New Roman" pitchFamily="18" charset="0"/>
                <a:ea typeface="宋体" pitchFamily="2" charset="-122"/>
              </a:rPr>
              <a:t>______________</a:t>
            </a:r>
            <a:r>
              <a:rPr lang="zh-CN" altLang="en-US" sz="2400" b="1" dirty="0">
                <a:solidFill>
                  <a:srgbClr val="000000"/>
                </a:solidFill>
                <a:latin typeface="Times New Roman" pitchFamily="18" charset="0"/>
                <a:ea typeface="宋体" pitchFamily="2" charset="-122"/>
              </a:rPr>
              <a:t>的故事。</a:t>
            </a:r>
            <a:endParaRPr lang="zh-CN" altLang="en-US" sz="24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400" b="1" dirty="0">
                <a:solidFill>
                  <a:srgbClr val="000000"/>
                </a:solidFill>
                <a:latin typeface="Times New Roman" pitchFamily="18" charset="0"/>
                <a:ea typeface="宋体" pitchFamily="2" charset="-122"/>
              </a:rPr>
              <a:t>(2) __________</a:t>
            </a:r>
            <a:r>
              <a:rPr lang="zh-CN" altLang="en-US" sz="2400" b="1" dirty="0">
                <a:solidFill>
                  <a:srgbClr val="000000"/>
                </a:solidFill>
                <a:latin typeface="Times New Roman" pitchFamily="18" charset="0"/>
                <a:ea typeface="宋体" pitchFamily="2" charset="-122"/>
              </a:rPr>
              <a:t>是</a:t>
            </a:r>
            <a:r>
              <a:rPr lang="en-US" altLang="zh-CN" sz="2400" b="1" dirty="0">
                <a:solidFill>
                  <a:srgbClr val="000000"/>
                </a:solidFill>
                <a:latin typeface="Times New Roman" pitchFamily="18" charset="0"/>
                <a:ea typeface="宋体" pitchFamily="2" charset="-122"/>
              </a:rPr>
              <a:t>《</a:t>
            </a:r>
            <a:r>
              <a:rPr lang="zh-CN" altLang="en-US" sz="2400" b="1" dirty="0">
                <a:solidFill>
                  <a:srgbClr val="000000"/>
                </a:solidFill>
                <a:latin typeface="Times New Roman" pitchFamily="18" charset="0"/>
                <a:ea typeface="宋体" pitchFamily="2" charset="-122"/>
              </a:rPr>
              <a:t>骆驼祥子</a:t>
            </a:r>
            <a:r>
              <a:rPr lang="en-US" altLang="zh-CN" sz="2400" b="1" dirty="0">
                <a:solidFill>
                  <a:srgbClr val="000000"/>
                </a:solidFill>
                <a:latin typeface="Times New Roman" pitchFamily="18" charset="0"/>
                <a:ea typeface="宋体" pitchFamily="2" charset="-122"/>
              </a:rPr>
              <a:t>》</a:t>
            </a:r>
            <a:r>
              <a:rPr lang="zh-CN" altLang="en-US" sz="2400" b="1" dirty="0">
                <a:solidFill>
                  <a:srgbClr val="000000"/>
                </a:solidFill>
                <a:latin typeface="Times New Roman" pitchFamily="18" charset="0"/>
                <a:ea typeface="宋体" pitchFamily="2" charset="-122"/>
              </a:rPr>
              <a:t>的基本线索</a:t>
            </a:r>
            <a:r>
              <a:rPr lang="zh-CN" altLang="en-US" sz="2400" b="1" dirty="0">
                <a:solidFill>
                  <a:srgbClr val="000000"/>
                </a:solidFill>
                <a:latin typeface="Times New Roman" pitchFamily="18" charset="0"/>
                <a:ea typeface="MingLiU_HKSCS" panose="02020500000000000000" pitchFamily="18" charset="-120"/>
              </a:rPr>
              <a:t>，</a:t>
            </a:r>
            <a:r>
              <a:rPr lang="zh-CN" altLang="en-US" sz="2400" b="1" dirty="0">
                <a:solidFill>
                  <a:srgbClr val="000000"/>
                </a:solidFill>
                <a:latin typeface="Times New Roman" pitchFamily="18" charset="0"/>
                <a:ea typeface="宋体" pitchFamily="2" charset="-122"/>
              </a:rPr>
              <a:t>与祥子有着密切关系的女主人公是</a:t>
            </a:r>
            <a:r>
              <a:rPr lang="en-US" altLang="zh-CN" sz="2400" b="1" dirty="0">
                <a:solidFill>
                  <a:srgbClr val="000000"/>
                </a:solidFill>
                <a:latin typeface="Times New Roman" pitchFamily="18" charset="0"/>
                <a:ea typeface="宋体" pitchFamily="2" charset="-122"/>
              </a:rPr>
              <a:t>______</a:t>
            </a:r>
            <a:r>
              <a:rPr lang="zh-CN" altLang="en-US" sz="2400" b="1" dirty="0">
                <a:solidFill>
                  <a:srgbClr val="000000"/>
                </a:solidFill>
                <a:latin typeface="Times New Roman" pitchFamily="18" charset="0"/>
                <a:ea typeface="宋体" pitchFamily="2" charset="-122"/>
              </a:rPr>
              <a:t>。</a:t>
            </a:r>
            <a:endParaRPr lang="zh-CN" altLang="en-US" sz="2400" b="1" dirty="0">
              <a:solidFill>
                <a:srgbClr val="000000"/>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400" b="1" dirty="0">
                <a:solidFill>
                  <a:srgbClr val="000000"/>
                </a:solidFill>
                <a:latin typeface="Times New Roman" pitchFamily="18" charset="0"/>
                <a:ea typeface="宋体" pitchFamily="2" charset="-122"/>
              </a:rPr>
              <a:t>(3)</a:t>
            </a:r>
            <a:r>
              <a:rPr lang="zh-CN" altLang="en-US" sz="2400" b="1" dirty="0">
                <a:solidFill>
                  <a:srgbClr val="000000"/>
                </a:solidFill>
                <a:latin typeface="Times New Roman" pitchFamily="18" charset="0"/>
                <a:ea typeface="宋体" pitchFamily="2" charset="-122"/>
              </a:rPr>
              <a:t>祥子的第一辆车被抢走以后</a:t>
            </a:r>
            <a:r>
              <a:rPr lang="zh-CN" altLang="en-US" sz="2400" b="1" dirty="0">
                <a:solidFill>
                  <a:srgbClr val="000000"/>
                </a:solidFill>
                <a:latin typeface="Times New Roman" pitchFamily="18" charset="0"/>
                <a:ea typeface="MingLiU_HKSCS" panose="02020500000000000000" pitchFamily="18" charset="-120"/>
              </a:rPr>
              <a:t>，</a:t>
            </a:r>
            <a:r>
              <a:rPr lang="zh-CN" altLang="en-US" sz="2400" b="1" dirty="0">
                <a:solidFill>
                  <a:srgbClr val="000000"/>
                </a:solidFill>
                <a:latin typeface="Times New Roman" pitchFamily="18" charset="0"/>
                <a:ea typeface="宋体" pitchFamily="2" charset="-122"/>
              </a:rPr>
              <a:t>千辛万苦积攒的准备第二次买车的钱被</a:t>
            </a:r>
            <a:r>
              <a:rPr lang="en-US" altLang="zh-CN" sz="2400" b="1" dirty="0">
                <a:solidFill>
                  <a:srgbClr val="000000"/>
                </a:solidFill>
                <a:latin typeface="Times New Roman" pitchFamily="18" charset="0"/>
                <a:ea typeface="宋体" pitchFamily="2" charset="-122"/>
              </a:rPr>
              <a:t>_________</a:t>
            </a:r>
            <a:r>
              <a:rPr lang="zh-CN" altLang="en-US" sz="2400" b="1" dirty="0">
                <a:solidFill>
                  <a:srgbClr val="000000"/>
                </a:solidFill>
                <a:latin typeface="Times New Roman" pitchFamily="18" charset="0"/>
                <a:ea typeface="宋体" pitchFamily="2" charset="-122"/>
              </a:rPr>
              <a:t>给敲诈了。</a:t>
            </a:r>
            <a:endParaRPr lang="zh-CN" altLang="en-US" sz="2400" b="1" dirty="0">
              <a:solidFill>
                <a:srgbClr val="000000"/>
              </a:solidFill>
              <a:latin typeface="Times New Roman" pitchFamily="18" charset="0"/>
              <a:ea typeface="宋体" pitchFamily="2" charset="-122"/>
            </a:endParaRPr>
          </a:p>
        </p:txBody>
      </p:sp>
      <p:sp>
        <p:nvSpPr>
          <p:cNvPr id="146435" name="Rectangle 3"/>
          <p:cNvSpPr/>
          <p:nvPr/>
        </p:nvSpPr>
        <p:spPr>
          <a:xfrm>
            <a:off x="5406390" y="2493010"/>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老舍</a:t>
            </a:r>
            <a:endParaRPr lang="zh-CN" altLang="en-US" sz="2000" b="1" dirty="0">
              <a:solidFill>
                <a:srgbClr val="FF0000"/>
              </a:solidFill>
              <a:latin typeface="Times New Roman" pitchFamily="18" charset="0"/>
              <a:ea typeface="宋体" pitchFamily="2" charset="-122"/>
            </a:endParaRPr>
          </a:p>
        </p:txBody>
      </p:sp>
      <p:sp>
        <p:nvSpPr>
          <p:cNvPr id="146436" name="Rectangle 4"/>
          <p:cNvSpPr/>
          <p:nvPr/>
        </p:nvSpPr>
        <p:spPr>
          <a:xfrm>
            <a:off x="3071495" y="2997200"/>
            <a:ext cx="196977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普通的人力车夫</a:t>
            </a:r>
            <a:endParaRPr lang="zh-CN" altLang="en-US" sz="2000" b="1" dirty="0">
              <a:solidFill>
                <a:srgbClr val="FF0000"/>
              </a:solidFill>
              <a:latin typeface="Times New Roman" pitchFamily="18" charset="0"/>
              <a:ea typeface="宋体" pitchFamily="2" charset="-122"/>
            </a:endParaRPr>
          </a:p>
        </p:txBody>
      </p:sp>
      <p:sp>
        <p:nvSpPr>
          <p:cNvPr id="146437" name="Rectangle 5"/>
          <p:cNvSpPr/>
          <p:nvPr/>
        </p:nvSpPr>
        <p:spPr>
          <a:xfrm>
            <a:off x="2783840" y="3573145"/>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祥子与车</a:t>
            </a:r>
            <a:endParaRPr lang="zh-CN" altLang="en-US" sz="2000" b="1" dirty="0">
              <a:solidFill>
                <a:srgbClr val="FF0000"/>
              </a:solidFill>
              <a:latin typeface="Times New Roman" pitchFamily="18" charset="0"/>
              <a:ea typeface="宋体" pitchFamily="2" charset="-122"/>
            </a:endParaRPr>
          </a:p>
        </p:txBody>
      </p:sp>
      <p:sp>
        <p:nvSpPr>
          <p:cNvPr id="146438" name="Rectangle 6"/>
          <p:cNvSpPr/>
          <p:nvPr/>
        </p:nvSpPr>
        <p:spPr>
          <a:xfrm>
            <a:off x="5520055" y="4149090"/>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虎妞</a:t>
            </a:r>
            <a:endParaRPr lang="zh-CN" altLang="en-US" sz="2000" b="1" dirty="0">
              <a:solidFill>
                <a:srgbClr val="FF0000"/>
              </a:solidFill>
              <a:latin typeface="Times New Roman" pitchFamily="18" charset="0"/>
              <a:ea typeface="宋体" pitchFamily="2" charset="-122"/>
            </a:endParaRPr>
          </a:p>
        </p:txBody>
      </p:sp>
      <p:sp>
        <p:nvSpPr>
          <p:cNvPr id="146439" name="Rectangle 7"/>
          <p:cNvSpPr/>
          <p:nvPr/>
        </p:nvSpPr>
        <p:spPr>
          <a:xfrm>
            <a:off x="4655820" y="522922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孙侦探</a:t>
            </a:r>
            <a:endParaRPr lang="zh-CN" altLang="en-US" sz="20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6435"/>
                                        </p:tgtEl>
                                        <p:attrNameLst>
                                          <p:attrName>style.visibility</p:attrName>
                                        </p:attrNameLst>
                                      </p:cBhvr>
                                      <p:to>
                                        <p:strVal val="visible"/>
                                      </p:to>
                                    </p:set>
                                    <p:anim calcmode="lin" valueType="num">
                                      <p:cBhvr>
                                        <p:cTn id="7" dur="500" fill="hold"/>
                                        <p:tgtEl>
                                          <p:spTgt spid="146435"/>
                                        </p:tgtEl>
                                        <p:attrNameLst>
                                          <p:attrName>ppt_w</p:attrName>
                                        </p:attrNameLst>
                                      </p:cBhvr>
                                      <p:tavLst>
                                        <p:tav tm="0">
                                          <p:val>
                                            <p:fltVal val="0"/>
                                          </p:val>
                                        </p:tav>
                                        <p:tav tm="100000">
                                          <p:val>
                                            <p:strVal val="#ppt_w"/>
                                          </p:val>
                                        </p:tav>
                                      </p:tavLst>
                                    </p:anim>
                                    <p:anim calcmode="lin" valueType="num">
                                      <p:cBhvr>
                                        <p:cTn id="8" dur="500" fill="hold"/>
                                        <p:tgtEl>
                                          <p:spTgt spid="146435"/>
                                        </p:tgtEl>
                                        <p:attrNameLst>
                                          <p:attrName>ppt_h</p:attrName>
                                        </p:attrNameLst>
                                      </p:cBhvr>
                                      <p:tavLst>
                                        <p:tav tm="0">
                                          <p:val>
                                            <p:fltVal val="0"/>
                                          </p:val>
                                        </p:tav>
                                        <p:tav tm="100000">
                                          <p:val>
                                            <p:strVal val="#ppt_h"/>
                                          </p:val>
                                        </p:tav>
                                      </p:tavLst>
                                    </p:anim>
                                    <p:animEffect transition="in" filter="fade">
                                      <p:cBhvr>
                                        <p:cTn id="9" dur="500"/>
                                        <p:tgtEl>
                                          <p:spTgt spid="14643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6436"/>
                                        </p:tgtEl>
                                        <p:attrNameLst>
                                          <p:attrName>style.visibility</p:attrName>
                                        </p:attrNameLst>
                                      </p:cBhvr>
                                      <p:to>
                                        <p:strVal val="visible"/>
                                      </p:to>
                                    </p:set>
                                    <p:anim calcmode="lin" valueType="num">
                                      <p:cBhvr>
                                        <p:cTn id="14" dur="500" fill="hold"/>
                                        <p:tgtEl>
                                          <p:spTgt spid="146436"/>
                                        </p:tgtEl>
                                        <p:attrNameLst>
                                          <p:attrName>ppt_w</p:attrName>
                                        </p:attrNameLst>
                                      </p:cBhvr>
                                      <p:tavLst>
                                        <p:tav tm="0">
                                          <p:val>
                                            <p:fltVal val="0"/>
                                          </p:val>
                                        </p:tav>
                                        <p:tav tm="100000">
                                          <p:val>
                                            <p:strVal val="#ppt_w"/>
                                          </p:val>
                                        </p:tav>
                                      </p:tavLst>
                                    </p:anim>
                                    <p:anim calcmode="lin" valueType="num">
                                      <p:cBhvr>
                                        <p:cTn id="15" dur="500" fill="hold"/>
                                        <p:tgtEl>
                                          <p:spTgt spid="146436"/>
                                        </p:tgtEl>
                                        <p:attrNameLst>
                                          <p:attrName>ppt_h</p:attrName>
                                        </p:attrNameLst>
                                      </p:cBhvr>
                                      <p:tavLst>
                                        <p:tav tm="0">
                                          <p:val>
                                            <p:fltVal val="0"/>
                                          </p:val>
                                        </p:tav>
                                        <p:tav tm="100000">
                                          <p:val>
                                            <p:strVal val="#ppt_h"/>
                                          </p:val>
                                        </p:tav>
                                      </p:tavLst>
                                    </p:anim>
                                    <p:animEffect transition="in" filter="fade">
                                      <p:cBhvr>
                                        <p:cTn id="16" dur="500"/>
                                        <p:tgtEl>
                                          <p:spTgt spid="14643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46437"/>
                                        </p:tgtEl>
                                        <p:attrNameLst>
                                          <p:attrName>style.visibility</p:attrName>
                                        </p:attrNameLst>
                                      </p:cBhvr>
                                      <p:to>
                                        <p:strVal val="visible"/>
                                      </p:to>
                                    </p:set>
                                    <p:anim calcmode="lin" valueType="num">
                                      <p:cBhvr>
                                        <p:cTn id="21" dur="500" fill="hold"/>
                                        <p:tgtEl>
                                          <p:spTgt spid="146437"/>
                                        </p:tgtEl>
                                        <p:attrNameLst>
                                          <p:attrName>ppt_w</p:attrName>
                                        </p:attrNameLst>
                                      </p:cBhvr>
                                      <p:tavLst>
                                        <p:tav tm="0">
                                          <p:val>
                                            <p:fltVal val="0"/>
                                          </p:val>
                                        </p:tav>
                                        <p:tav tm="100000">
                                          <p:val>
                                            <p:strVal val="#ppt_w"/>
                                          </p:val>
                                        </p:tav>
                                      </p:tavLst>
                                    </p:anim>
                                    <p:anim calcmode="lin" valueType="num">
                                      <p:cBhvr>
                                        <p:cTn id="22" dur="500" fill="hold"/>
                                        <p:tgtEl>
                                          <p:spTgt spid="146437"/>
                                        </p:tgtEl>
                                        <p:attrNameLst>
                                          <p:attrName>ppt_h</p:attrName>
                                        </p:attrNameLst>
                                      </p:cBhvr>
                                      <p:tavLst>
                                        <p:tav tm="0">
                                          <p:val>
                                            <p:fltVal val="0"/>
                                          </p:val>
                                        </p:tav>
                                        <p:tav tm="100000">
                                          <p:val>
                                            <p:strVal val="#ppt_h"/>
                                          </p:val>
                                        </p:tav>
                                      </p:tavLst>
                                    </p:anim>
                                    <p:animEffect transition="in" filter="fade">
                                      <p:cBhvr>
                                        <p:cTn id="23" dur="500"/>
                                        <p:tgtEl>
                                          <p:spTgt spid="14643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46438"/>
                                        </p:tgtEl>
                                        <p:attrNameLst>
                                          <p:attrName>style.visibility</p:attrName>
                                        </p:attrNameLst>
                                      </p:cBhvr>
                                      <p:to>
                                        <p:strVal val="visible"/>
                                      </p:to>
                                    </p:set>
                                    <p:anim calcmode="lin" valueType="num">
                                      <p:cBhvr>
                                        <p:cTn id="28" dur="500" fill="hold"/>
                                        <p:tgtEl>
                                          <p:spTgt spid="146438"/>
                                        </p:tgtEl>
                                        <p:attrNameLst>
                                          <p:attrName>ppt_w</p:attrName>
                                        </p:attrNameLst>
                                      </p:cBhvr>
                                      <p:tavLst>
                                        <p:tav tm="0">
                                          <p:val>
                                            <p:fltVal val="0"/>
                                          </p:val>
                                        </p:tav>
                                        <p:tav tm="100000">
                                          <p:val>
                                            <p:strVal val="#ppt_w"/>
                                          </p:val>
                                        </p:tav>
                                      </p:tavLst>
                                    </p:anim>
                                    <p:anim calcmode="lin" valueType="num">
                                      <p:cBhvr>
                                        <p:cTn id="29" dur="500" fill="hold"/>
                                        <p:tgtEl>
                                          <p:spTgt spid="146438"/>
                                        </p:tgtEl>
                                        <p:attrNameLst>
                                          <p:attrName>ppt_h</p:attrName>
                                        </p:attrNameLst>
                                      </p:cBhvr>
                                      <p:tavLst>
                                        <p:tav tm="0">
                                          <p:val>
                                            <p:fltVal val="0"/>
                                          </p:val>
                                        </p:tav>
                                        <p:tav tm="100000">
                                          <p:val>
                                            <p:strVal val="#ppt_h"/>
                                          </p:val>
                                        </p:tav>
                                      </p:tavLst>
                                    </p:anim>
                                    <p:animEffect transition="in" filter="fade">
                                      <p:cBhvr>
                                        <p:cTn id="30" dur="500"/>
                                        <p:tgtEl>
                                          <p:spTgt spid="14643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6439"/>
                                        </p:tgtEl>
                                        <p:attrNameLst>
                                          <p:attrName>style.visibility</p:attrName>
                                        </p:attrNameLst>
                                      </p:cBhvr>
                                      <p:to>
                                        <p:strVal val="visible"/>
                                      </p:to>
                                    </p:set>
                                    <p:anim calcmode="lin" valueType="num">
                                      <p:cBhvr>
                                        <p:cTn id="35" dur="500" fill="hold"/>
                                        <p:tgtEl>
                                          <p:spTgt spid="146439"/>
                                        </p:tgtEl>
                                        <p:attrNameLst>
                                          <p:attrName>ppt_w</p:attrName>
                                        </p:attrNameLst>
                                      </p:cBhvr>
                                      <p:tavLst>
                                        <p:tav tm="0">
                                          <p:val>
                                            <p:fltVal val="0"/>
                                          </p:val>
                                        </p:tav>
                                        <p:tav tm="100000">
                                          <p:val>
                                            <p:strVal val="#ppt_w"/>
                                          </p:val>
                                        </p:tav>
                                      </p:tavLst>
                                    </p:anim>
                                    <p:anim calcmode="lin" valueType="num">
                                      <p:cBhvr>
                                        <p:cTn id="36" dur="500" fill="hold"/>
                                        <p:tgtEl>
                                          <p:spTgt spid="146439"/>
                                        </p:tgtEl>
                                        <p:attrNameLst>
                                          <p:attrName>ppt_h</p:attrName>
                                        </p:attrNameLst>
                                      </p:cBhvr>
                                      <p:tavLst>
                                        <p:tav tm="0">
                                          <p:val>
                                            <p:fltVal val="0"/>
                                          </p:val>
                                        </p:tav>
                                        <p:tav tm="100000">
                                          <p:val>
                                            <p:strVal val="#ppt_h"/>
                                          </p:val>
                                        </p:tav>
                                      </p:tavLst>
                                    </p:anim>
                                    <p:animEffect transition="in" filter="fade">
                                      <p:cBhvr>
                                        <p:cTn id="37" dur="500"/>
                                        <p:tgtEl>
                                          <p:spTgt spid="146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p:bldP spid="146436" grpId="0"/>
      <p:bldP spid="146437" grpId="0"/>
      <p:bldP spid="146438" grpId="0"/>
      <p:bldP spid="14643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p:nvPr/>
        </p:nvSpPr>
        <p:spPr>
          <a:xfrm>
            <a:off x="2133600" y="507048"/>
            <a:ext cx="8077200" cy="563118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lnSpc>
                <a:spcPct val="150000"/>
              </a:lnSpc>
              <a:spcBef>
                <a:spcPct val="0"/>
              </a:spcBef>
              <a:buClrTx/>
              <a:buSzTx/>
              <a:buFontTx/>
              <a:buNone/>
            </a:pPr>
            <a:r>
              <a:rPr lang="en-US" altLang="zh-CN" sz="2000" b="1" dirty="0">
                <a:solidFill>
                  <a:schemeClr val="tx1"/>
                </a:solidFill>
                <a:latin typeface="Times New Roman" pitchFamily="18" charset="0"/>
                <a:ea typeface="宋体" pitchFamily="2" charset="-122"/>
              </a:rPr>
              <a:t>(4)《</a:t>
            </a:r>
            <a:r>
              <a:rPr lang="zh-CN" altLang="en-US" sz="2000" b="1" dirty="0">
                <a:solidFill>
                  <a:schemeClr val="tx1"/>
                </a:solidFill>
                <a:latin typeface="Times New Roman" pitchFamily="18" charset="0"/>
                <a:ea typeface="宋体" pitchFamily="2" charset="-122"/>
              </a:rPr>
              <a:t>骆驼祥子</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以二十年代末期的北京市民生活为背景</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以人力车夫祥子的坎坷悲惨生活遭遇为主要情节</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祥子来自农村</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他</a:t>
            </a:r>
            <a:r>
              <a:rPr lang="zh-CN" altLang="en-US" sz="2000" b="1" u="sng" dirty="0">
                <a:solidFill>
                  <a:schemeClr val="tx1"/>
                </a:solidFill>
                <a:latin typeface="Times New Roman" pitchFamily="18" charset="0"/>
                <a:ea typeface="宋体" pitchFamily="2" charset="-122"/>
              </a:rPr>
              <a:t> </a:t>
            </a:r>
            <a:r>
              <a:rPr lang="en-US" altLang="zh-CN" sz="2000" b="1" u="sng" dirty="0">
                <a:solidFill>
                  <a:schemeClr val="tx1"/>
                </a:solidFill>
                <a:latin typeface="Times New Roman" pitchFamily="18" charset="0"/>
                <a:ea typeface="宋体" pitchFamily="2" charset="-122"/>
              </a:rPr>
              <a:t>__________________</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填性格</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祥子最大的梦想不过是</a:t>
            </a:r>
            <a:r>
              <a:rPr lang="en-US" altLang="zh-CN" sz="2000" b="1" dirty="0">
                <a:solidFill>
                  <a:schemeClr val="tx1"/>
                </a:solidFill>
                <a:latin typeface="Times New Roman" pitchFamily="18" charset="0"/>
                <a:ea typeface="宋体" pitchFamily="2" charset="-122"/>
              </a:rPr>
              <a:t>_____________________</a:t>
            </a:r>
            <a:r>
              <a:rPr lang="zh-CN" altLang="en-US" sz="2000" b="1" dirty="0">
                <a:solidFill>
                  <a:schemeClr val="tx1"/>
                </a:solidFill>
                <a:latin typeface="Times New Roman" pitchFamily="18" charset="0"/>
                <a:ea typeface="宋体" pitchFamily="2" charset="-122"/>
              </a:rPr>
              <a:t>。但是他的希望一次又一次破灭</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他与命运的抗争最终以惨败告终。到小说结尾</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祥子已经变成</a:t>
            </a:r>
            <a:r>
              <a:rPr lang="en-US" altLang="zh-CN" sz="2000" b="1" u="sng" dirty="0">
                <a:solidFill>
                  <a:schemeClr val="tx1"/>
                </a:solidFill>
                <a:latin typeface="Times New Roman" pitchFamily="18" charset="0"/>
                <a:ea typeface="宋体" pitchFamily="2" charset="-122"/>
              </a:rPr>
              <a:t>____________________                  _</a:t>
            </a:r>
            <a:r>
              <a:rPr lang="en-US" altLang="zh-CN" sz="2000" b="1" dirty="0">
                <a:solidFill>
                  <a:schemeClr val="tx1"/>
                </a:solidFill>
                <a:latin typeface="Times New Roman" pitchFamily="18" charset="0"/>
                <a:ea typeface="宋体" pitchFamily="2" charset="-122"/>
              </a:rPr>
              <a:t> </a:t>
            </a:r>
            <a:r>
              <a:rPr lang="zh-CN" altLang="en-US" sz="2000" b="1" dirty="0">
                <a:solidFill>
                  <a:schemeClr val="tx1"/>
                </a:solidFill>
                <a:latin typeface="Times New Roman" pitchFamily="18" charset="0"/>
                <a:ea typeface="宋体" pitchFamily="2" charset="-122"/>
              </a:rPr>
              <a:t>的行尸走肉。</a:t>
            </a:r>
            <a:endParaRPr lang="zh-CN" altLang="en-US" sz="2000" b="1" dirty="0">
              <a:solidFill>
                <a:schemeClr val="tx1"/>
              </a:solidFill>
              <a:latin typeface="Times New Roman" pitchFamily="18" charset="0"/>
              <a:ea typeface="宋体" pitchFamily="2" charset="-122"/>
            </a:endParaRPr>
          </a:p>
          <a:p>
            <a:pPr marL="0" lvl="0" indent="0" eaLnBrk="1" hangingPunct="1">
              <a:lnSpc>
                <a:spcPct val="150000"/>
              </a:lnSpc>
              <a:spcBef>
                <a:spcPct val="0"/>
              </a:spcBef>
              <a:buClrTx/>
              <a:buSzTx/>
              <a:buFontTx/>
              <a:buNone/>
            </a:pPr>
            <a:r>
              <a:rPr lang="en-US" altLang="zh-CN" sz="2000" b="1" dirty="0">
                <a:solidFill>
                  <a:schemeClr val="tx1"/>
                </a:solidFill>
                <a:latin typeface="Times New Roman" pitchFamily="18" charset="0"/>
                <a:ea typeface="宋体" pitchFamily="2" charset="-122"/>
              </a:rPr>
              <a:t>(5)</a:t>
            </a:r>
            <a:r>
              <a:rPr lang="zh-CN" altLang="en-US" sz="2000" b="1" dirty="0">
                <a:solidFill>
                  <a:schemeClr val="tx1"/>
                </a:solidFill>
                <a:latin typeface="Times New Roman" pitchFamily="18" charset="0"/>
                <a:ea typeface="宋体" pitchFamily="2" charset="-122"/>
              </a:rPr>
              <a:t>祥子命运的三步曲是“</a:t>
            </a:r>
            <a:r>
              <a:rPr lang="en-US" altLang="zh-CN" sz="2000" b="1" dirty="0">
                <a:solidFill>
                  <a:schemeClr val="tx1"/>
                </a:solidFill>
                <a:latin typeface="Times New Roman" pitchFamily="18" charset="0"/>
                <a:ea typeface="宋体" pitchFamily="2" charset="-122"/>
              </a:rPr>
              <a:t>__________——</a:t>
            </a:r>
            <a:r>
              <a:rPr lang="zh-CN" altLang="en-US" sz="2000" b="1" dirty="0">
                <a:solidFill>
                  <a:schemeClr val="tx1"/>
                </a:solidFill>
                <a:latin typeface="Times New Roman" pitchFamily="18" charset="0"/>
                <a:ea typeface="宋体" pitchFamily="2" charset="-122"/>
              </a:rPr>
              <a:t>不甘失败</a:t>
            </a:r>
            <a:r>
              <a:rPr lang="en-US" altLang="zh-CN" sz="2000" b="1" dirty="0">
                <a:solidFill>
                  <a:schemeClr val="tx1"/>
                </a:solidFill>
                <a:latin typeface="Times New Roman" pitchFamily="18" charset="0"/>
                <a:ea typeface="宋体" pitchFamily="2" charset="-122"/>
              </a:rPr>
              <a:t>——__________”</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正是通过他的变化</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老舍无情地批判了这个社会</a:t>
            </a:r>
            <a:r>
              <a:rPr lang="en-US" altLang="zh-CN" sz="2000" b="1" dirty="0">
                <a:solidFill>
                  <a:schemeClr val="tx1"/>
                </a:solidFill>
                <a:latin typeface="Times New Roman" pitchFamily="18" charset="0"/>
                <a:ea typeface="宋体" pitchFamily="2" charset="-122"/>
              </a:rPr>
              <a:t>——______________</a:t>
            </a:r>
            <a:r>
              <a:rPr lang="en-US" altLang="zh-CN" sz="2000" b="1" u="sng" dirty="0">
                <a:solidFill>
                  <a:schemeClr val="tx1"/>
                </a:solidFill>
                <a:latin typeface="Times New Roman" pitchFamily="18" charset="0"/>
                <a:ea typeface="宋体" pitchFamily="2" charset="-122"/>
              </a:rPr>
              <a:t>       </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chemeClr val="tx1"/>
                </a:solidFill>
                <a:latin typeface="Times New Roman" pitchFamily="18" charset="0"/>
                <a:ea typeface="宋体" pitchFamily="2" charset="-122"/>
              </a:rPr>
              <a:t>(6)《</a:t>
            </a:r>
            <a:r>
              <a:rPr lang="zh-CN" altLang="en-US" sz="2000" b="1" dirty="0">
                <a:solidFill>
                  <a:schemeClr val="tx1"/>
                </a:solidFill>
                <a:latin typeface="Times New Roman" pitchFamily="18" charset="0"/>
                <a:ea typeface="宋体" pitchFamily="2" charset="-122"/>
              </a:rPr>
              <a:t>骆驼祥子</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还写了其他各色人物</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如</a:t>
            </a:r>
            <a:r>
              <a:rPr lang="en-US" altLang="zh-CN" sz="2000" b="1" dirty="0">
                <a:solidFill>
                  <a:schemeClr val="tx1"/>
                </a:solidFill>
                <a:latin typeface="Times New Roman" pitchFamily="18" charset="0"/>
                <a:ea typeface="宋体" pitchFamily="2" charset="-122"/>
              </a:rPr>
              <a:t>___________</a:t>
            </a:r>
            <a:r>
              <a:rPr lang="zh-CN" altLang="en-US" sz="2000" b="1" dirty="0">
                <a:solidFill>
                  <a:schemeClr val="tx1"/>
                </a:solidFill>
                <a:latin typeface="Times New Roman" pitchFamily="18" charset="0"/>
                <a:ea typeface="宋体" pitchFamily="2" charset="-122"/>
              </a:rPr>
              <a:t>的车主刘四爷；</a:t>
            </a:r>
            <a:r>
              <a:rPr lang="en-US" altLang="zh-CN" sz="2000" b="1" dirty="0">
                <a:solidFill>
                  <a:schemeClr val="tx1"/>
                </a:solidFill>
                <a:latin typeface="Times New Roman" pitchFamily="18" charset="0"/>
                <a:ea typeface="宋体" pitchFamily="2" charset="-122"/>
              </a:rPr>
              <a:t>_______________________</a:t>
            </a:r>
            <a:r>
              <a:rPr lang="zh-CN" altLang="en-US" sz="2000" b="1" dirty="0">
                <a:solidFill>
                  <a:schemeClr val="tx1"/>
                </a:solidFill>
                <a:latin typeface="Times New Roman" pitchFamily="18" charset="0"/>
                <a:ea typeface="宋体" pitchFamily="2" charset="-122"/>
              </a:rPr>
              <a:t>的虎妞；美丽、要强、勤俭、后因生活所迫沦为娼妓</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终而含恨自缢的</a:t>
            </a:r>
            <a:r>
              <a:rPr lang="en-US" altLang="zh-CN" sz="2000" b="1" dirty="0">
                <a:solidFill>
                  <a:schemeClr val="tx1"/>
                </a:solidFill>
                <a:latin typeface="Times New Roman" pitchFamily="18" charset="0"/>
                <a:ea typeface="宋体" pitchFamily="2" charset="-122"/>
              </a:rPr>
              <a:t>_______</a:t>
            </a:r>
            <a:r>
              <a:rPr lang="zh-CN" altLang="en-US" sz="2000" b="1" dirty="0">
                <a:solidFill>
                  <a:schemeClr val="tx1"/>
                </a:solidFill>
                <a:latin typeface="Times New Roman" pitchFamily="18" charset="0"/>
                <a:ea typeface="宋体" pitchFamily="2" charset="-122"/>
              </a:rPr>
              <a:t>；待人宽和的教书人</a:t>
            </a:r>
            <a:r>
              <a:rPr lang="en-US" altLang="zh-CN" sz="2000" b="1" dirty="0">
                <a:solidFill>
                  <a:schemeClr val="tx1"/>
                </a:solidFill>
                <a:latin typeface="Times New Roman" pitchFamily="18" charset="0"/>
                <a:ea typeface="宋体" pitchFamily="2" charset="-122"/>
              </a:rPr>
              <a:t>_______</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宋体" pitchFamily="2" charset="-122"/>
            </a:endParaRPr>
          </a:p>
        </p:txBody>
      </p:sp>
      <p:sp>
        <p:nvSpPr>
          <p:cNvPr id="147459" name="Rectangle 3"/>
          <p:cNvSpPr/>
          <p:nvPr/>
        </p:nvSpPr>
        <p:spPr>
          <a:xfrm>
            <a:off x="2207895" y="1485265"/>
            <a:ext cx="222504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老实、健壮、坚忍</a:t>
            </a:r>
            <a:endParaRPr lang="zh-CN" altLang="en-US" sz="2000" b="1" dirty="0">
              <a:solidFill>
                <a:srgbClr val="FF0000"/>
              </a:solidFill>
              <a:latin typeface="Times New Roman" pitchFamily="18" charset="0"/>
              <a:ea typeface="宋体" pitchFamily="2" charset="-122"/>
            </a:endParaRPr>
          </a:p>
        </p:txBody>
      </p:sp>
      <p:sp>
        <p:nvSpPr>
          <p:cNvPr id="147460" name="Rectangle 4"/>
          <p:cNvSpPr/>
          <p:nvPr/>
        </p:nvSpPr>
        <p:spPr>
          <a:xfrm>
            <a:off x="2286000" y="1905000"/>
            <a:ext cx="248031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拥有一辆自己的洋车</a:t>
            </a:r>
            <a:endParaRPr lang="zh-CN" altLang="en-US" sz="2000" b="1" dirty="0">
              <a:solidFill>
                <a:srgbClr val="FF0000"/>
              </a:solidFill>
              <a:latin typeface="Times New Roman" pitchFamily="18" charset="0"/>
              <a:ea typeface="宋体" pitchFamily="2" charset="-122"/>
            </a:endParaRPr>
          </a:p>
        </p:txBody>
      </p:sp>
      <p:sp>
        <p:nvSpPr>
          <p:cNvPr id="147461" name="Rectangle 5"/>
          <p:cNvSpPr/>
          <p:nvPr/>
        </p:nvSpPr>
        <p:spPr>
          <a:xfrm>
            <a:off x="2362200" y="2819400"/>
            <a:ext cx="35013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麻木、潦倒、狡猾、自暴自弃</a:t>
            </a:r>
            <a:endParaRPr lang="zh-CN" altLang="en-US" sz="2000" b="1" dirty="0">
              <a:solidFill>
                <a:srgbClr val="FF0000"/>
              </a:solidFill>
              <a:latin typeface="Times New Roman" pitchFamily="18" charset="0"/>
              <a:ea typeface="宋体" pitchFamily="2" charset="-122"/>
            </a:endParaRPr>
          </a:p>
        </p:txBody>
      </p:sp>
      <p:sp>
        <p:nvSpPr>
          <p:cNvPr id="147462" name="Rectangle 6"/>
          <p:cNvSpPr/>
          <p:nvPr/>
        </p:nvSpPr>
        <p:spPr>
          <a:xfrm>
            <a:off x="5029200" y="3352800"/>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勤劳向上</a:t>
            </a:r>
            <a:endParaRPr lang="zh-CN" altLang="en-US" sz="2000" b="1" dirty="0">
              <a:solidFill>
                <a:srgbClr val="FF0000"/>
              </a:solidFill>
              <a:latin typeface="Times New Roman" pitchFamily="18" charset="0"/>
              <a:ea typeface="宋体" pitchFamily="2" charset="-122"/>
            </a:endParaRPr>
          </a:p>
        </p:txBody>
      </p:sp>
      <p:sp>
        <p:nvSpPr>
          <p:cNvPr id="147463" name="Rectangle 7"/>
          <p:cNvSpPr/>
          <p:nvPr/>
        </p:nvSpPr>
        <p:spPr>
          <a:xfrm>
            <a:off x="8229600" y="3352800"/>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自甘堕落</a:t>
            </a:r>
            <a:endParaRPr lang="zh-CN" altLang="en-US" sz="2000" b="1" dirty="0">
              <a:solidFill>
                <a:srgbClr val="FF0000"/>
              </a:solidFill>
              <a:latin typeface="Times New Roman" pitchFamily="18" charset="0"/>
              <a:ea typeface="宋体" pitchFamily="2" charset="-122"/>
            </a:endParaRPr>
          </a:p>
        </p:txBody>
      </p:sp>
      <p:sp>
        <p:nvSpPr>
          <p:cNvPr id="147464" name="Rectangle 8"/>
          <p:cNvSpPr/>
          <p:nvPr/>
        </p:nvSpPr>
        <p:spPr>
          <a:xfrm>
            <a:off x="2362200" y="4191000"/>
            <a:ext cx="196977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不让好人有出路</a:t>
            </a:r>
            <a:endParaRPr lang="zh-CN" altLang="en-US" sz="2000" b="1" dirty="0">
              <a:solidFill>
                <a:srgbClr val="FF0000"/>
              </a:solidFill>
              <a:latin typeface="Times New Roman" pitchFamily="18" charset="0"/>
              <a:ea typeface="宋体" pitchFamily="2" charset="-122"/>
            </a:endParaRPr>
          </a:p>
        </p:txBody>
      </p:sp>
      <p:sp>
        <p:nvSpPr>
          <p:cNvPr id="147465" name="Rectangle 9"/>
          <p:cNvSpPr/>
          <p:nvPr/>
        </p:nvSpPr>
        <p:spPr>
          <a:xfrm>
            <a:off x="7086600" y="4724400"/>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残忍霸道</a:t>
            </a:r>
            <a:endParaRPr lang="zh-CN" altLang="en-US" sz="2000" b="1" dirty="0">
              <a:solidFill>
                <a:srgbClr val="FF0000"/>
              </a:solidFill>
              <a:latin typeface="Times New Roman" pitchFamily="18" charset="0"/>
              <a:ea typeface="宋体" pitchFamily="2" charset="-122"/>
            </a:endParaRPr>
          </a:p>
        </p:txBody>
      </p:sp>
      <p:sp>
        <p:nvSpPr>
          <p:cNvPr id="147466" name="Rectangle 10"/>
          <p:cNvSpPr/>
          <p:nvPr/>
        </p:nvSpPr>
        <p:spPr>
          <a:xfrm>
            <a:off x="2362200" y="5181600"/>
            <a:ext cx="273558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大胆泼辣又有点儿变态</a:t>
            </a:r>
            <a:endParaRPr lang="zh-CN" altLang="en-US" sz="2000" b="1" dirty="0">
              <a:solidFill>
                <a:srgbClr val="FF0000"/>
              </a:solidFill>
              <a:latin typeface="Times New Roman" pitchFamily="18" charset="0"/>
              <a:ea typeface="宋体" pitchFamily="2" charset="-122"/>
            </a:endParaRPr>
          </a:p>
        </p:txBody>
      </p:sp>
      <p:sp>
        <p:nvSpPr>
          <p:cNvPr id="147467" name="Rectangle 11"/>
          <p:cNvSpPr/>
          <p:nvPr/>
        </p:nvSpPr>
        <p:spPr>
          <a:xfrm>
            <a:off x="5257800" y="5638800"/>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小福子</a:t>
            </a:r>
            <a:endParaRPr lang="zh-CN" altLang="en-US" sz="2000" b="1" dirty="0">
              <a:solidFill>
                <a:srgbClr val="FF0000"/>
              </a:solidFill>
              <a:latin typeface="Times New Roman" pitchFamily="18" charset="0"/>
              <a:ea typeface="宋体" pitchFamily="2" charset="-122"/>
            </a:endParaRPr>
          </a:p>
        </p:txBody>
      </p:sp>
      <p:sp>
        <p:nvSpPr>
          <p:cNvPr id="147468" name="Rectangle 12"/>
          <p:cNvSpPr/>
          <p:nvPr/>
        </p:nvSpPr>
        <p:spPr>
          <a:xfrm>
            <a:off x="8458200" y="5638800"/>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曹先生</a:t>
            </a:r>
            <a:endParaRPr lang="zh-CN" altLang="en-US" sz="20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7459"/>
                                        </p:tgtEl>
                                        <p:attrNameLst>
                                          <p:attrName>style.visibility</p:attrName>
                                        </p:attrNameLst>
                                      </p:cBhvr>
                                      <p:to>
                                        <p:strVal val="visible"/>
                                      </p:to>
                                    </p:set>
                                    <p:anim calcmode="lin" valueType="num">
                                      <p:cBhvr>
                                        <p:cTn id="7" dur="500" fill="hold"/>
                                        <p:tgtEl>
                                          <p:spTgt spid="147459"/>
                                        </p:tgtEl>
                                        <p:attrNameLst>
                                          <p:attrName>ppt_w</p:attrName>
                                        </p:attrNameLst>
                                      </p:cBhvr>
                                      <p:tavLst>
                                        <p:tav tm="0">
                                          <p:val>
                                            <p:fltVal val="0"/>
                                          </p:val>
                                        </p:tav>
                                        <p:tav tm="100000">
                                          <p:val>
                                            <p:strVal val="#ppt_w"/>
                                          </p:val>
                                        </p:tav>
                                      </p:tavLst>
                                    </p:anim>
                                    <p:anim calcmode="lin" valueType="num">
                                      <p:cBhvr>
                                        <p:cTn id="8" dur="500" fill="hold"/>
                                        <p:tgtEl>
                                          <p:spTgt spid="147459"/>
                                        </p:tgtEl>
                                        <p:attrNameLst>
                                          <p:attrName>ppt_h</p:attrName>
                                        </p:attrNameLst>
                                      </p:cBhvr>
                                      <p:tavLst>
                                        <p:tav tm="0">
                                          <p:val>
                                            <p:fltVal val="0"/>
                                          </p:val>
                                        </p:tav>
                                        <p:tav tm="100000">
                                          <p:val>
                                            <p:strVal val="#ppt_h"/>
                                          </p:val>
                                        </p:tav>
                                      </p:tavLst>
                                    </p:anim>
                                    <p:animEffect transition="in" filter="fade">
                                      <p:cBhvr>
                                        <p:cTn id="9" dur="500"/>
                                        <p:tgtEl>
                                          <p:spTgt spid="14745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7460"/>
                                        </p:tgtEl>
                                        <p:attrNameLst>
                                          <p:attrName>style.visibility</p:attrName>
                                        </p:attrNameLst>
                                      </p:cBhvr>
                                      <p:to>
                                        <p:strVal val="visible"/>
                                      </p:to>
                                    </p:set>
                                    <p:anim calcmode="lin" valueType="num">
                                      <p:cBhvr>
                                        <p:cTn id="14" dur="500" fill="hold"/>
                                        <p:tgtEl>
                                          <p:spTgt spid="147460"/>
                                        </p:tgtEl>
                                        <p:attrNameLst>
                                          <p:attrName>ppt_w</p:attrName>
                                        </p:attrNameLst>
                                      </p:cBhvr>
                                      <p:tavLst>
                                        <p:tav tm="0">
                                          <p:val>
                                            <p:fltVal val="0"/>
                                          </p:val>
                                        </p:tav>
                                        <p:tav tm="100000">
                                          <p:val>
                                            <p:strVal val="#ppt_w"/>
                                          </p:val>
                                        </p:tav>
                                      </p:tavLst>
                                    </p:anim>
                                    <p:anim calcmode="lin" valueType="num">
                                      <p:cBhvr>
                                        <p:cTn id="15" dur="500" fill="hold"/>
                                        <p:tgtEl>
                                          <p:spTgt spid="147460"/>
                                        </p:tgtEl>
                                        <p:attrNameLst>
                                          <p:attrName>ppt_h</p:attrName>
                                        </p:attrNameLst>
                                      </p:cBhvr>
                                      <p:tavLst>
                                        <p:tav tm="0">
                                          <p:val>
                                            <p:fltVal val="0"/>
                                          </p:val>
                                        </p:tav>
                                        <p:tav tm="100000">
                                          <p:val>
                                            <p:strVal val="#ppt_h"/>
                                          </p:val>
                                        </p:tav>
                                      </p:tavLst>
                                    </p:anim>
                                    <p:animEffect transition="in" filter="fade">
                                      <p:cBhvr>
                                        <p:cTn id="16" dur="500"/>
                                        <p:tgtEl>
                                          <p:spTgt spid="14746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47461"/>
                                        </p:tgtEl>
                                        <p:attrNameLst>
                                          <p:attrName>style.visibility</p:attrName>
                                        </p:attrNameLst>
                                      </p:cBhvr>
                                      <p:to>
                                        <p:strVal val="visible"/>
                                      </p:to>
                                    </p:set>
                                    <p:anim calcmode="lin" valueType="num">
                                      <p:cBhvr>
                                        <p:cTn id="21" dur="500" fill="hold"/>
                                        <p:tgtEl>
                                          <p:spTgt spid="147461"/>
                                        </p:tgtEl>
                                        <p:attrNameLst>
                                          <p:attrName>ppt_w</p:attrName>
                                        </p:attrNameLst>
                                      </p:cBhvr>
                                      <p:tavLst>
                                        <p:tav tm="0">
                                          <p:val>
                                            <p:fltVal val="0"/>
                                          </p:val>
                                        </p:tav>
                                        <p:tav tm="100000">
                                          <p:val>
                                            <p:strVal val="#ppt_w"/>
                                          </p:val>
                                        </p:tav>
                                      </p:tavLst>
                                    </p:anim>
                                    <p:anim calcmode="lin" valueType="num">
                                      <p:cBhvr>
                                        <p:cTn id="22" dur="500" fill="hold"/>
                                        <p:tgtEl>
                                          <p:spTgt spid="147461"/>
                                        </p:tgtEl>
                                        <p:attrNameLst>
                                          <p:attrName>ppt_h</p:attrName>
                                        </p:attrNameLst>
                                      </p:cBhvr>
                                      <p:tavLst>
                                        <p:tav tm="0">
                                          <p:val>
                                            <p:fltVal val="0"/>
                                          </p:val>
                                        </p:tav>
                                        <p:tav tm="100000">
                                          <p:val>
                                            <p:strVal val="#ppt_h"/>
                                          </p:val>
                                        </p:tav>
                                      </p:tavLst>
                                    </p:anim>
                                    <p:animEffect transition="in" filter="fade">
                                      <p:cBhvr>
                                        <p:cTn id="23" dur="500"/>
                                        <p:tgtEl>
                                          <p:spTgt spid="14746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47462"/>
                                        </p:tgtEl>
                                        <p:attrNameLst>
                                          <p:attrName>style.visibility</p:attrName>
                                        </p:attrNameLst>
                                      </p:cBhvr>
                                      <p:to>
                                        <p:strVal val="visible"/>
                                      </p:to>
                                    </p:set>
                                    <p:anim calcmode="lin" valueType="num">
                                      <p:cBhvr>
                                        <p:cTn id="28" dur="500" fill="hold"/>
                                        <p:tgtEl>
                                          <p:spTgt spid="147462"/>
                                        </p:tgtEl>
                                        <p:attrNameLst>
                                          <p:attrName>ppt_w</p:attrName>
                                        </p:attrNameLst>
                                      </p:cBhvr>
                                      <p:tavLst>
                                        <p:tav tm="0">
                                          <p:val>
                                            <p:fltVal val="0"/>
                                          </p:val>
                                        </p:tav>
                                        <p:tav tm="100000">
                                          <p:val>
                                            <p:strVal val="#ppt_w"/>
                                          </p:val>
                                        </p:tav>
                                      </p:tavLst>
                                    </p:anim>
                                    <p:anim calcmode="lin" valueType="num">
                                      <p:cBhvr>
                                        <p:cTn id="29" dur="500" fill="hold"/>
                                        <p:tgtEl>
                                          <p:spTgt spid="147462"/>
                                        </p:tgtEl>
                                        <p:attrNameLst>
                                          <p:attrName>ppt_h</p:attrName>
                                        </p:attrNameLst>
                                      </p:cBhvr>
                                      <p:tavLst>
                                        <p:tav tm="0">
                                          <p:val>
                                            <p:fltVal val="0"/>
                                          </p:val>
                                        </p:tav>
                                        <p:tav tm="100000">
                                          <p:val>
                                            <p:strVal val="#ppt_h"/>
                                          </p:val>
                                        </p:tav>
                                      </p:tavLst>
                                    </p:anim>
                                    <p:animEffect transition="in" filter="fade">
                                      <p:cBhvr>
                                        <p:cTn id="30" dur="500"/>
                                        <p:tgtEl>
                                          <p:spTgt spid="14746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7463"/>
                                        </p:tgtEl>
                                        <p:attrNameLst>
                                          <p:attrName>style.visibility</p:attrName>
                                        </p:attrNameLst>
                                      </p:cBhvr>
                                      <p:to>
                                        <p:strVal val="visible"/>
                                      </p:to>
                                    </p:set>
                                    <p:anim calcmode="lin" valueType="num">
                                      <p:cBhvr>
                                        <p:cTn id="35" dur="500" fill="hold"/>
                                        <p:tgtEl>
                                          <p:spTgt spid="147463"/>
                                        </p:tgtEl>
                                        <p:attrNameLst>
                                          <p:attrName>ppt_w</p:attrName>
                                        </p:attrNameLst>
                                      </p:cBhvr>
                                      <p:tavLst>
                                        <p:tav tm="0">
                                          <p:val>
                                            <p:fltVal val="0"/>
                                          </p:val>
                                        </p:tav>
                                        <p:tav tm="100000">
                                          <p:val>
                                            <p:strVal val="#ppt_w"/>
                                          </p:val>
                                        </p:tav>
                                      </p:tavLst>
                                    </p:anim>
                                    <p:anim calcmode="lin" valueType="num">
                                      <p:cBhvr>
                                        <p:cTn id="36" dur="500" fill="hold"/>
                                        <p:tgtEl>
                                          <p:spTgt spid="147463"/>
                                        </p:tgtEl>
                                        <p:attrNameLst>
                                          <p:attrName>ppt_h</p:attrName>
                                        </p:attrNameLst>
                                      </p:cBhvr>
                                      <p:tavLst>
                                        <p:tav tm="0">
                                          <p:val>
                                            <p:fltVal val="0"/>
                                          </p:val>
                                        </p:tav>
                                        <p:tav tm="100000">
                                          <p:val>
                                            <p:strVal val="#ppt_h"/>
                                          </p:val>
                                        </p:tav>
                                      </p:tavLst>
                                    </p:anim>
                                    <p:animEffect transition="in" filter="fade">
                                      <p:cBhvr>
                                        <p:cTn id="37" dur="500"/>
                                        <p:tgtEl>
                                          <p:spTgt spid="14746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47464"/>
                                        </p:tgtEl>
                                        <p:attrNameLst>
                                          <p:attrName>style.visibility</p:attrName>
                                        </p:attrNameLst>
                                      </p:cBhvr>
                                      <p:to>
                                        <p:strVal val="visible"/>
                                      </p:to>
                                    </p:set>
                                    <p:anim calcmode="lin" valueType="num">
                                      <p:cBhvr>
                                        <p:cTn id="42" dur="500" fill="hold"/>
                                        <p:tgtEl>
                                          <p:spTgt spid="147464"/>
                                        </p:tgtEl>
                                        <p:attrNameLst>
                                          <p:attrName>ppt_w</p:attrName>
                                        </p:attrNameLst>
                                      </p:cBhvr>
                                      <p:tavLst>
                                        <p:tav tm="0">
                                          <p:val>
                                            <p:fltVal val="0"/>
                                          </p:val>
                                        </p:tav>
                                        <p:tav tm="100000">
                                          <p:val>
                                            <p:strVal val="#ppt_w"/>
                                          </p:val>
                                        </p:tav>
                                      </p:tavLst>
                                    </p:anim>
                                    <p:anim calcmode="lin" valueType="num">
                                      <p:cBhvr>
                                        <p:cTn id="43" dur="500" fill="hold"/>
                                        <p:tgtEl>
                                          <p:spTgt spid="147464"/>
                                        </p:tgtEl>
                                        <p:attrNameLst>
                                          <p:attrName>ppt_h</p:attrName>
                                        </p:attrNameLst>
                                      </p:cBhvr>
                                      <p:tavLst>
                                        <p:tav tm="0">
                                          <p:val>
                                            <p:fltVal val="0"/>
                                          </p:val>
                                        </p:tav>
                                        <p:tav tm="100000">
                                          <p:val>
                                            <p:strVal val="#ppt_h"/>
                                          </p:val>
                                        </p:tav>
                                      </p:tavLst>
                                    </p:anim>
                                    <p:animEffect transition="in" filter="fade">
                                      <p:cBhvr>
                                        <p:cTn id="44" dur="500"/>
                                        <p:tgtEl>
                                          <p:spTgt spid="147464"/>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47465"/>
                                        </p:tgtEl>
                                        <p:attrNameLst>
                                          <p:attrName>style.visibility</p:attrName>
                                        </p:attrNameLst>
                                      </p:cBhvr>
                                      <p:to>
                                        <p:strVal val="visible"/>
                                      </p:to>
                                    </p:set>
                                    <p:anim calcmode="lin" valueType="num">
                                      <p:cBhvr>
                                        <p:cTn id="49" dur="500" fill="hold"/>
                                        <p:tgtEl>
                                          <p:spTgt spid="147465"/>
                                        </p:tgtEl>
                                        <p:attrNameLst>
                                          <p:attrName>ppt_w</p:attrName>
                                        </p:attrNameLst>
                                      </p:cBhvr>
                                      <p:tavLst>
                                        <p:tav tm="0">
                                          <p:val>
                                            <p:fltVal val="0"/>
                                          </p:val>
                                        </p:tav>
                                        <p:tav tm="100000">
                                          <p:val>
                                            <p:strVal val="#ppt_w"/>
                                          </p:val>
                                        </p:tav>
                                      </p:tavLst>
                                    </p:anim>
                                    <p:anim calcmode="lin" valueType="num">
                                      <p:cBhvr>
                                        <p:cTn id="50" dur="500" fill="hold"/>
                                        <p:tgtEl>
                                          <p:spTgt spid="147465"/>
                                        </p:tgtEl>
                                        <p:attrNameLst>
                                          <p:attrName>ppt_h</p:attrName>
                                        </p:attrNameLst>
                                      </p:cBhvr>
                                      <p:tavLst>
                                        <p:tav tm="0">
                                          <p:val>
                                            <p:fltVal val="0"/>
                                          </p:val>
                                        </p:tav>
                                        <p:tav tm="100000">
                                          <p:val>
                                            <p:strVal val="#ppt_h"/>
                                          </p:val>
                                        </p:tav>
                                      </p:tavLst>
                                    </p:anim>
                                    <p:animEffect transition="in" filter="fade">
                                      <p:cBhvr>
                                        <p:cTn id="51" dur="500"/>
                                        <p:tgtEl>
                                          <p:spTgt spid="147465"/>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47466"/>
                                        </p:tgtEl>
                                        <p:attrNameLst>
                                          <p:attrName>style.visibility</p:attrName>
                                        </p:attrNameLst>
                                      </p:cBhvr>
                                      <p:to>
                                        <p:strVal val="visible"/>
                                      </p:to>
                                    </p:set>
                                    <p:anim calcmode="lin" valueType="num">
                                      <p:cBhvr>
                                        <p:cTn id="56" dur="500" fill="hold"/>
                                        <p:tgtEl>
                                          <p:spTgt spid="147466"/>
                                        </p:tgtEl>
                                        <p:attrNameLst>
                                          <p:attrName>ppt_w</p:attrName>
                                        </p:attrNameLst>
                                      </p:cBhvr>
                                      <p:tavLst>
                                        <p:tav tm="0">
                                          <p:val>
                                            <p:fltVal val="0"/>
                                          </p:val>
                                        </p:tav>
                                        <p:tav tm="100000">
                                          <p:val>
                                            <p:strVal val="#ppt_w"/>
                                          </p:val>
                                        </p:tav>
                                      </p:tavLst>
                                    </p:anim>
                                    <p:anim calcmode="lin" valueType="num">
                                      <p:cBhvr>
                                        <p:cTn id="57" dur="500" fill="hold"/>
                                        <p:tgtEl>
                                          <p:spTgt spid="147466"/>
                                        </p:tgtEl>
                                        <p:attrNameLst>
                                          <p:attrName>ppt_h</p:attrName>
                                        </p:attrNameLst>
                                      </p:cBhvr>
                                      <p:tavLst>
                                        <p:tav tm="0">
                                          <p:val>
                                            <p:fltVal val="0"/>
                                          </p:val>
                                        </p:tav>
                                        <p:tav tm="100000">
                                          <p:val>
                                            <p:strVal val="#ppt_h"/>
                                          </p:val>
                                        </p:tav>
                                      </p:tavLst>
                                    </p:anim>
                                    <p:animEffect transition="in" filter="fade">
                                      <p:cBhvr>
                                        <p:cTn id="58" dur="500"/>
                                        <p:tgtEl>
                                          <p:spTgt spid="147466"/>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47467"/>
                                        </p:tgtEl>
                                        <p:attrNameLst>
                                          <p:attrName>style.visibility</p:attrName>
                                        </p:attrNameLst>
                                      </p:cBhvr>
                                      <p:to>
                                        <p:strVal val="visible"/>
                                      </p:to>
                                    </p:set>
                                    <p:anim calcmode="lin" valueType="num">
                                      <p:cBhvr>
                                        <p:cTn id="63" dur="500" fill="hold"/>
                                        <p:tgtEl>
                                          <p:spTgt spid="147467"/>
                                        </p:tgtEl>
                                        <p:attrNameLst>
                                          <p:attrName>ppt_w</p:attrName>
                                        </p:attrNameLst>
                                      </p:cBhvr>
                                      <p:tavLst>
                                        <p:tav tm="0">
                                          <p:val>
                                            <p:fltVal val="0"/>
                                          </p:val>
                                        </p:tav>
                                        <p:tav tm="100000">
                                          <p:val>
                                            <p:strVal val="#ppt_w"/>
                                          </p:val>
                                        </p:tav>
                                      </p:tavLst>
                                    </p:anim>
                                    <p:anim calcmode="lin" valueType="num">
                                      <p:cBhvr>
                                        <p:cTn id="64" dur="500" fill="hold"/>
                                        <p:tgtEl>
                                          <p:spTgt spid="147467"/>
                                        </p:tgtEl>
                                        <p:attrNameLst>
                                          <p:attrName>ppt_h</p:attrName>
                                        </p:attrNameLst>
                                      </p:cBhvr>
                                      <p:tavLst>
                                        <p:tav tm="0">
                                          <p:val>
                                            <p:fltVal val="0"/>
                                          </p:val>
                                        </p:tav>
                                        <p:tav tm="100000">
                                          <p:val>
                                            <p:strVal val="#ppt_h"/>
                                          </p:val>
                                        </p:tav>
                                      </p:tavLst>
                                    </p:anim>
                                    <p:animEffect transition="in" filter="fade">
                                      <p:cBhvr>
                                        <p:cTn id="65" dur="500"/>
                                        <p:tgtEl>
                                          <p:spTgt spid="147467"/>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47468"/>
                                        </p:tgtEl>
                                        <p:attrNameLst>
                                          <p:attrName>style.visibility</p:attrName>
                                        </p:attrNameLst>
                                      </p:cBhvr>
                                      <p:to>
                                        <p:strVal val="visible"/>
                                      </p:to>
                                    </p:set>
                                    <p:anim calcmode="lin" valueType="num">
                                      <p:cBhvr>
                                        <p:cTn id="70" dur="500" fill="hold"/>
                                        <p:tgtEl>
                                          <p:spTgt spid="147468"/>
                                        </p:tgtEl>
                                        <p:attrNameLst>
                                          <p:attrName>ppt_w</p:attrName>
                                        </p:attrNameLst>
                                      </p:cBhvr>
                                      <p:tavLst>
                                        <p:tav tm="0">
                                          <p:val>
                                            <p:fltVal val="0"/>
                                          </p:val>
                                        </p:tav>
                                        <p:tav tm="100000">
                                          <p:val>
                                            <p:strVal val="#ppt_w"/>
                                          </p:val>
                                        </p:tav>
                                      </p:tavLst>
                                    </p:anim>
                                    <p:anim calcmode="lin" valueType="num">
                                      <p:cBhvr>
                                        <p:cTn id="71" dur="500" fill="hold"/>
                                        <p:tgtEl>
                                          <p:spTgt spid="147468"/>
                                        </p:tgtEl>
                                        <p:attrNameLst>
                                          <p:attrName>ppt_h</p:attrName>
                                        </p:attrNameLst>
                                      </p:cBhvr>
                                      <p:tavLst>
                                        <p:tav tm="0">
                                          <p:val>
                                            <p:fltVal val="0"/>
                                          </p:val>
                                        </p:tav>
                                        <p:tav tm="100000">
                                          <p:val>
                                            <p:strVal val="#ppt_h"/>
                                          </p:val>
                                        </p:tav>
                                      </p:tavLst>
                                    </p:anim>
                                    <p:animEffect transition="in" filter="fade">
                                      <p:cBhvr>
                                        <p:cTn id="72" dur="500"/>
                                        <p:tgtEl>
                                          <p:spTgt spid="147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p:bldP spid="147460" grpId="0"/>
      <p:bldP spid="147461" grpId="0"/>
      <p:bldP spid="147462" grpId="0"/>
      <p:bldP spid="147463" grpId="0"/>
      <p:bldP spid="147464" grpId="0"/>
      <p:bldP spid="147465" grpId="0"/>
      <p:bldP spid="147466" grpId="0"/>
      <p:bldP spid="147467" grpId="0"/>
      <p:bldP spid="14746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p:nvPr/>
        </p:nvSpPr>
        <p:spPr>
          <a:xfrm>
            <a:off x="1148715" y="791845"/>
            <a:ext cx="9906000" cy="5169535"/>
          </a:xfrm>
          <a:prstGeom prst="rect">
            <a:avLst/>
          </a:prstGeom>
          <a:noFill/>
          <a:ln w="9525">
            <a:noFill/>
          </a:ln>
        </p:spPr>
        <p:txBody>
          <a:bodyPr wrap="squar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algn="ctr" eaLnBrk="1" hangingPunct="1">
              <a:lnSpc>
                <a:spcPct val="150000"/>
              </a:lnSpc>
              <a:spcBef>
                <a:spcPct val="0"/>
              </a:spcBef>
              <a:buClrTx/>
              <a:buSzTx/>
              <a:buFontTx/>
              <a:buNone/>
            </a:pPr>
            <a:r>
              <a:rPr lang="en-US" altLang="zh-CN" sz="2000" b="1" dirty="0">
                <a:solidFill>
                  <a:schemeClr val="tx1"/>
                </a:solidFill>
                <a:latin typeface="Times New Roman" pitchFamily="18" charset="0"/>
                <a:ea typeface="黑体" pitchFamily="49" charset="-122"/>
              </a:rPr>
              <a:t>《</a:t>
            </a:r>
            <a:r>
              <a:rPr lang="zh-CN" altLang="en-US" sz="2000" b="1" dirty="0">
                <a:solidFill>
                  <a:schemeClr val="tx1"/>
                </a:solidFill>
                <a:latin typeface="Times New Roman" pitchFamily="18" charset="0"/>
                <a:ea typeface="黑体" pitchFamily="49" charset="-122"/>
              </a:rPr>
              <a:t>海底两万里</a:t>
            </a:r>
            <a:r>
              <a:rPr lang="en-US" altLang="zh-CN" sz="2000" b="1" dirty="0">
                <a:solidFill>
                  <a:schemeClr val="tx1"/>
                </a:solidFill>
                <a:latin typeface="Times New Roman" pitchFamily="18" charset="0"/>
                <a:ea typeface="黑体" pitchFamily="49" charset="-122"/>
              </a:rPr>
              <a:t>》</a:t>
            </a:r>
            <a:endParaRPr lang="en-US" altLang="zh-CN" sz="2000" b="1" dirty="0">
              <a:solidFill>
                <a:schemeClr val="tx1"/>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chemeClr val="tx1"/>
                </a:solidFill>
                <a:latin typeface="Times New Roman" pitchFamily="18" charset="0"/>
                <a:ea typeface="宋体" pitchFamily="2" charset="-122"/>
              </a:rPr>
              <a:t>1</a:t>
            </a:r>
            <a:r>
              <a:rPr lang="zh-CN" altLang="en-US" sz="2000" b="1" dirty="0">
                <a:solidFill>
                  <a:schemeClr val="tx1"/>
                </a:solidFill>
                <a:latin typeface="Times New Roman" pitchFamily="18" charset="0"/>
                <a:ea typeface="黑体" pitchFamily="49" charset="-122"/>
              </a:rPr>
              <a:t>．</a:t>
            </a:r>
            <a:r>
              <a:rPr lang="zh-CN" altLang="en-US" sz="2000" b="1" dirty="0">
                <a:solidFill>
                  <a:schemeClr val="tx1"/>
                </a:solidFill>
                <a:latin typeface="Times New Roman" pitchFamily="18" charset="0"/>
                <a:ea typeface="宋体" pitchFamily="2" charset="-122"/>
              </a:rPr>
              <a:t>填空题。</a:t>
            </a:r>
            <a:endParaRPr lang="zh-CN" altLang="en-US" sz="2000" b="1" dirty="0">
              <a:solidFill>
                <a:schemeClr val="tx1"/>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chemeClr val="tx1"/>
                </a:solidFill>
                <a:latin typeface="Times New Roman" pitchFamily="18" charset="0"/>
                <a:ea typeface="宋体" pitchFamily="2" charset="-122"/>
              </a:rPr>
              <a:t>(1)《</a:t>
            </a:r>
            <a:r>
              <a:rPr lang="zh-CN" altLang="en-US" sz="2000" b="1" dirty="0">
                <a:solidFill>
                  <a:schemeClr val="tx1"/>
                </a:solidFill>
                <a:latin typeface="Times New Roman" pitchFamily="18" charset="0"/>
                <a:ea typeface="宋体" pitchFamily="2" charset="-122"/>
              </a:rPr>
              <a:t>海底两万里</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的作者是被誉为“现代科学幻想小说之父”的</a:t>
            </a:r>
            <a:r>
              <a:rPr lang="en-US" altLang="zh-CN" sz="2000" b="1" dirty="0">
                <a:solidFill>
                  <a:schemeClr val="tx1"/>
                </a:solidFill>
                <a:latin typeface="Times New Roman" pitchFamily="18" charset="0"/>
                <a:ea typeface="宋体" pitchFamily="2" charset="-122"/>
              </a:rPr>
              <a:t>_______</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chemeClr val="tx1"/>
                </a:solidFill>
                <a:latin typeface="Times New Roman" pitchFamily="18" charset="0"/>
                <a:ea typeface="宋体" pitchFamily="2" charset="-122"/>
              </a:rPr>
              <a:t>(2)</a:t>
            </a:r>
            <a:r>
              <a:rPr lang="zh-CN" altLang="en-US" sz="2000" b="1" dirty="0">
                <a:solidFill>
                  <a:schemeClr val="tx1"/>
                </a:solidFill>
                <a:latin typeface="Times New Roman" pitchFamily="18" charset="0"/>
                <a:ea typeface="宋体" pitchFamily="2" charset="-122"/>
              </a:rPr>
              <a:t>儒勒</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凡尔纳的代表作是三部曲</a:t>
            </a:r>
            <a:r>
              <a:rPr lang="en-US" altLang="zh-CN" sz="2000" b="1" dirty="0">
                <a:solidFill>
                  <a:schemeClr val="tx1"/>
                </a:solidFill>
                <a:latin typeface="Times New Roman" pitchFamily="18" charset="0"/>
                <a:ea typeface="宋体" pitchFamily="2" charset="-122"/>
              </a:rPr>
              <a:t>《________________》《__________》</a:t>
            </a:r>
            <a:r>
              <a:rPr lang="zh-CN" altLang="en-US" sz="2000" b="1" dirty="0">
                <a:solidFill>
                  <a:schemeClr val="tx1"/>
                </a:solidFill>
                <a:latin typeface="Times New Roman" pitchFamily="18" charset="0"/>
                <a:ea typeface="宋体" pitchFamily="2" charset="-122"/>
              </a:rPr>
              <a:t>和</a:t>
            </a:r>
            <a:r>
              <a:rPr lang="en-US" altLang="zh-CN" sz="2000" b="1" dirty="0">
                <a:solidFill>
                  <a:schemeClr val="tx1"/>
                </a:solidFill>
                <a:latin typeface="Times New Roman" pitchFamily="18" charset="0"/>
                <a:ea typeface="宋体" pitchFamily="2" charset="-122"/>
              </a:rPr>
              <a:t>《__________》</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chemeClr val="tx1"/>
                </a:solidFill>
                <a:latin typeface="Times New Roman" pitchFamily="18" charset="0"/>
                <a:ea typeface="宋体" pitchFamily="2" charset="-122"/>
              </a:rPr>
              <a:t>(3)《</a:t>
            </a:r>
            <a:r>
              <a:rPr lang="zh-CN" altLang="en-US" sz="2000" b="1" dirty="0">
                <a:solidFill>
                  <a:schemeClr val="tx1"/>
                </a:solidFill>
                <a:latin typeface="Times New Roman" pitchFamily="18" charset="0"/>
                <a:ea typeface="宋体" pitchFamily="2" charset="-122"/>
              </a:rPr>
              <a:t>海底两万里</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主要讲述了</a:t>
            </a:r>
            <a:r>
              <a:rPr lang="en-US" altLang="zh-CN" sz="2000" b="1" dirty="0">
                <a:solidFill>
                  <a:schemeClr val="tx1"/>
                </a:solidFill>
                <a:latin typeface="Times New Roman" pitchFamily="18" charset="0"/>
                <a:ea typeface="宋体" pitchFamily="2" charset="-122"/>
              </a:rPr>
              <a:t>1866</a:t>
            </a:r>
            <a:r>
              <a:rPr lang="zh-CN" altLang="en-US" sz="2000" b="1" dirty="0">
                <a:solidFill>
                  <a:schemeClr val="tx1"/>
                </a:solidFill>
                <a:latin typeface="Times New Roman" pitchFamily="18" charset="0"/>
                <a:ea typeface="宋体" pitchFamily="2" charset="-122"/>
              </a:rPr>
              <a:t>年法国生物学家</a:t>
            </a:r>
            <a:r>
              <a:rPr lang="en-US" altLang="zh-CN" sz="2000" b="1" dirty="0">
                <a:solidFill>
                  <a:schemeClr val="tx1"/>
                </a:solidFill>
                <a:latin typeface="Times New Roman" pitchFamily="18" charset="0"/>
                <a:ea typeface="宋体" pitchFamily="2" charset="-122"/>
              </a:rPr>
              <a:t>______________</a:t>
            </a:r>
            <a:r>
              <a:rPr lang="zh-CN" altLang="en-US" sz="2000" b="1" dirty="0">
                <a:solidFill>
                  <a:schemeClr val="tx1"/>
                </a:solidFill>
                <a:latin typeface="Times New Roman" pitchFamily="18" charset="0"/>
                <a:ea typeface="宋体" pitchFamily="2" charset="-122"/>
              </a:rPr>
              <a:t>带着仆人</a:t>
            </a:r>
            <a:r>
              <a:rPr lang="en-US" altLang="zh-CN" sz="2000" b="1" dirty="0">
                <a:solidFill>
                  <a:schemeClr val="tx1"/>
                </a:solidFill>
                <a:latin typeface="Times New Roman" pitchFamily="18" charset="0"/>
                <a:ea typeface="宋体" pitchFamily="2" charset="-122"/>
              </a:rPr>
              <a:t>__________</a:t>
            </a:r>
            <a:r>
              <a:rPr lang="zh-CN" altLang="en-US" sz="2000" b="1" dirty="0">
                <a:solidFill>
                  <a:schemeClr val="tx1"/>
                </a:solidFill>
                <a:latin typeface="Times New Roman" pitchFamily="18" charset="0"/>
                <a:ea typeface="宋体" pitchFamily="2" charset="-122"/>
              </a:rPr>
              <a:t>和一个捕鲸手</a:t>
            </a:r>
            <a:r>
              <a:rPr lang="en-US" altLang="zh-CN" sz="2000" b="1" dirty="0">
                <a:solidFill>
                  <a:schemeClr val="tx1"/>
                </a:solidFill>
                <a:latin typeface="Times New Roman" pitchFamily="18" charset="0"/>
                <a:ea typeface="宋体" pitchFamily="2" charset="-122"/>
              </a:rPr>
              <a:t>_______</a:t>
            </a:r>
            <a:r>
              <a:rPr lang="zh-CN" altLang="en-US" sz="2000" b="1" dirty="0">
                <a:solidFill>
                  <a:schemeClr val="tx1"/>
                </a:solidFill>
                <a:latin typeface="Times New Roman" pitchFamily="18" charset="0"/>
                <a:ea typeface="宋体" pitchFamily="2" charset="-122"/>
              </a:rPr>
              <a:t>乘坐</a:t>
            </a:r>
            <a:r>
              <a:rPr lang="en-US" altLang="zh-CN" sz="2000" b="1" dirty="0">
                <a:solidFill>
                  <a:schemeClr val="tx1"/>
                </a:solidFill>
                <a:latin typeface="Times New Roman" pitchFamily="18" charset="0"/>
                <a:ea typeface="宋体" pitchFamily="2" charset="-122"/>
              </a:rPr>
              <a:t>_____</a:t>
            </a:r>
            <a:r>
              <a:rPr lang="zh-CN" altLang="en-US" sz="2000" b="1" dirty="0">
                <a:solidFill>
                  <a:schemeClr val="tx1"/>
                </a:solidFill>
                <a:latin typeface="Times New Roman" pitchFamily="18" charset="0"/>
                <a:ea typeface="宋体" pitchFamily="2" charset="-122"/>
              </a:rPr>
              <a:t>船长的</a:t>
            </a:r>
            <a:r>
              <a:rPr lang="en-US" altLang="zh-CN" sz="2000" b="1" dirty="0">
                <a:solidFill>
                  <a:schemeClr val="tx1"/>
                </a:solidFill>
                <a:latin typeface="Times New Roman" pitchFamily="18" charset="0"/>
                <a:ea typeface="宋体" pitchFamily="2" charset="-122"/>
              </a:rPr>
              <a:t>______________</a:t>
            </a:r>
            <a:r>
              <a:rPr lang="zh-CN" altLang="en-US" sz="2000" b="1" dirty="0">
                <a:solidFill>
                  <a:schemeClr val="tx1"/>
                </a:solidFill>
                <a:latin typeface="Times New Roman" pitchFamily="18" charset="0"/>
                <a:ea typeface="宋体" pitchFamily="2" charset="-122"/>
              </a:rPr>
              <a:t>潜艇</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在海底作了两万里的环球探险旅行的故事。</a:t>
            </a:r>
            <a:endParaRPr lang="zh-CN" altLang="en-US" sz="2000" b="1" dirty="0">
              <a:solidFill>
                <a:schemeClr val="tx1"/>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en-US" altLang="zh-CN" sz="2000" b="1" dirty="0">
                <a:solidFill>
                  <a:schemeClr val="tx1"/>
                </a:solidFill>
                <a:latin typeface="Times New Roman" pitchFamily="18" charset="0"/>
                <a:ea typeface="宋体" pitchFamily="2" charset="-122"/>
              </a:rPr>
              <a:t>(4)《</a:t>
            </a:r>
            <a:r>
              <a:rPr lang="zh-CN" altLang="en-US" sz="2000" b="1" dirty="0">
                <a:solidFill>
                  <a:schemeClr val="tx1"/>
                </a:solidFill>
                <a:latin typeface="Times New Roman" pitchFamily="18" charset="0"/>
                <a:ea typeface="宋体" pitchFamily="2" charset="-122"/>
              </a:rPr>
              <a:t>海底两万里</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中尼摩船长的潜水艇从太平洋出发</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途径澳大利亚珊瑚海</a:t>
            </a:r>
            <a:r>
              <a:rPr lang="zh-CN" altLang="en-US" sz="2000" b="1" dirty="0">
                <a:solidFill>
                  <a:schemeClr val="tx1"/>
                </a:solidFill>
                <a:latin typeface="Times New Roman" pitchFamily="18" charset="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在游历了印度洋、</a:t>
            </a:r>
            <a:r>
              <a:rPr lang="en-US" altLang="zh-CN" sz="2000" b="1" dirty="0">
                <a:solidFill>
                  <a:schemeClr val="tx1"/>
                </a:solidFill>
                <a:latin typeface="Times New Roman" pitchFamily="18" charset="0"/>
                <a:ea typeface="宋体" pitchFamily="2" charset="-122"/>
              </a:rPr>
              <a:t>__________________</a:t>
            </a:r>
            <a:r>
              <a:rPr lang="zh-CN" altLang="en-US" sz="2000" b="1" dirty="0">
                <a:solidFill>
                  <a:schemeClr val="tx1"/>
                </a:solidFill>
                <a:latin typeface="Times New Roman" pitchFamily="18" charset="0"/>
                <a:ea typeface="宋体" pitchFamily="2" charset="-122"/>
              </a:rPr>
              <a:t>、</a:t>
            </a:r>
            <a:r>
              <a:rPr lang="en-US" altLang="zh-CN" sz="2000" b="1" dirty="0">
                <a:solidFill>
                  <a:schemeClr val="tx1"/>
                </a:solidFill>
                <a:latin typeface="Times New Roman" pitchFamily="18" charset="0"/>
                <a:ea typeface="宋体" pitchFamily="2" charset="-122"/>
              </a:rPr>
              <a:t>______________</a:t>
            </a:r>
            <a:r>
              <a:rPr lang="en-US" altLang="zh-CN" sz="2000" b="1" u="sng" dirty="0">
                <a:solidFill>
                  <a:schemeClr val="tx1"/>
                </a:solidFill>
                <a:latin typeface="Times New Roman" pitchFamily="18" charset="0"/>
                <a:ea typeface="宋体" pitchFamily="2" charset="-122"/>
              </a:rPr>
              <a:t>  </a:t>
            </a:r>
            <a:endParaRPr lang="en-US" altLang="zh-CN" sz="2000" b="1" u="sng" dirty="0">
              <a:solidFill>
                <a:schemeClr val="tx1"/>
              </a:solidFill>
              <a:latin typeface="Times New Roman" pitchFamily="18" charset="0"/>
              <a:ea typeface="宋体" pitchFamily="2" charset="-122"/>
            </a:endParaRPr>
          </a:p>
          <a:p>
            <a:pPr marL="0" lvl="0" indent="0" algn="just" eaLnBrk="1" hangingPunct="1">
              <a:lnSpc>
                <a:spcPct val="150000"/>
              </a:lnSpc>
              <a:spcBef>
                <a:spcPct val="0"/>
              </a:spcBef>
              <a:buClrTx/>
              <a:buSzTx/>
              <a:buFontTx/>
              <a:buNone/>
            </a:pPr>
            <a:r>
              <a:rPr lang="zh-CN" altLang="en-US" sz="2000" b="1" dirty="0">
                <a:solidFill>
                  <a:schemeClr val="tx1"/>
                </a:solidFill>
                <a:latin typeface="Times New Roman" pitchFamily="18" charset="0"/>
                <a:ea typeface="宋体" pitchFamily="2" charset="-122"/>
              </a:rPr>
              <a:t>等海域后到达南极。</a:t>
            </a:r>
            <a:endParaRPr lang="zh-CN" altLang="en-US" sz="2000" b="1" dirty="0">
              <a:solidFill>
                <a:schemeClr val="tx1"/>
              </a:solidFill>
              <a:latin typeface="Times New Roman" pitchFamily="18" charset="0"/>
              <a:ea typeface="宋体" pitchFamily="2" charset="-122"/>
            </a:endParaRPr>
          </a:p>
        </p:txBody>
      </p:sp>
      <p:sp>
        <p:nvSpPr>
          <p:cNvPr id="154627" name="Rectangle 3"/>
          <p:cNvSpPr/>
          <p:nvPr/>
        </p:nvSpPr>
        <p:spPr>
          <a:xfrm>
            <a:off x="8483600" y="1717040"/>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凡尔纳</a:t>
            </a:r>
            <a:endParaRPr lang="zh-CN" altLang="en-US" sz="2000" b="1" dirty="0">
              <a:solidFill>
                <a:srgbClr val="FF0000"/>
              </a:solidFill>
              <a:latin typeface="Times New Roman" pitchFamily="18" charset="0"/>
              <a:ea typeface="宋体" pitchFamily="2" charset="-122"/>
            </a:endParaRPr>
          </a:p>
        </p:txBody>
      </p:sp>
      <p:sp>
        <p:nvSpPr>
          <p:cNvPr id="154628" name="Rectangle 4"/>
          <p:cNvSpPr/>
          <p:nvPr/>
        </p:nvSpPr>
        <p:spPr>
          <a:xfrm>
            <a:off x="5880100" y="2277110"/>
            <a:ext cx="222504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格兰特船长的儿女</a:t>
            </a:r>
            <a:endParaRPr lang="zh-CN" altLang="en-US" sz="2000" b="1" dirty="0">
              <a:solidFill>
                <a:srgbClr val="FF0000"/>
              </a:solidFill>
              <a:latin typeface="Times New Roman" pitchFamily="18" charset="0"/>
              <a:ea typeface="宋体" pitchFamily="2" charset="-122"/>
            </a:endParaRPr>
          </a:p>
        </p:txBody>
      </p:sp>
      <p:sp>
        <p:nvSpPr>
          <p:cNvPr id="154629" name="Rectangle 5"/>
          <p:cNvSpPr/>
          <p:nvPr/>
        </p:nvSpPr>
        <p:spPr>
          <a:xfrm>
            <a:off x="8957945" y="2277110"/>
            <a:ext cx="145923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海底两万里</a:t>
            </a:r>
            <a:endParaRPr lang="zh-CN" altLang="en-US" sz="2000" b="1" dirty="0">
              <a:solidFill>
                <a:srgbClr val="FF0000"/>
              </a:solidFill>
              <a:latin typeface="Times New Roman" pitchFamily="18" charset="0"/>
              <a:ea typeface="宋体" pitchFamily="2" charset="-122"/>
            </a:endParaRPr>
          </a:p>
        </p:txBody>
      </p:sp>
      <p:sp>
        <p:nvSpPr>
          <p:cNvPr id="154630" name="Rectangle 6"/>
          <p:cNvSpPr/>
          <p:nvPr/>
        </p:nvSpPr>
        <p:spPr>
          <a:xfrm>
            <a:off x="1565910" y="2675890"/>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神秘岛</a:t>
            </a:r>
            <a:endParaRPr lang="zh-CN" altLang="en-US" sz="2000" b="1" dirty="0">
              <a:solidFill>
                <a:srgbClr val="FF0000"/>
              </a:solidFill>
              <a:latin typeface="Times New Roman" pitchFamily="18" charset="0"/>
              <a:ea typeface="宋体" pitchFamily="2" charset="-122"/>
            </a:endParaRPr>
          </a:p>
        </p:txBody>
      </p:sp>
      <p:sp>
        <p:nvSpPr>
          <p:cNvPr id="154631" name="Rectangle 7"/>
          <p:cNvSpPr/>
          <p:nvPr/>
        </p:nvSpPr>
        <p:spPr>
          <a:xfrm>
            <a:off x="7104141" y="3177513"/>
            <a:ext cx="120396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阿龙纳斯</a:t>
            </a:r>
            <a:endParaRPr lang="zh-CN" altLang="en-US" sz="2000" b="1" dirty="0">
              <a:solidFill>
                <a:srgbClr val="FF0000"/>
              </a:solidFill>
              <a:latin typeface="Times New Roman" pitchFamily="18" charset="0"/>
              <a:ea typeface="宋体" pitchFamily="2" charset="-122"/>
            </a:endParaRPr>
          </a:p>
        </p:txBody>
      </p:sp>
      <p:sp>
        <p:nvSpPr>
          <p:cNvPr id="154632" name="Rectangle 8"/>
          <p:cNvSpPr/>
          <p:nvPr/>
        </p:nvSpPr>
        <p:spPr>
          <a:xfrm>
            <a:off x="9840595" y="3173095"/>
            <a:ext cx="94869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康塞尔</a:t>
            </a:r>
            <a:endParaRPr lang="zh-CN" altLang="en-US" sz="2000" b="1" dirty="0">
              <a:solidFill>
                <a:srgbClr val="FF0000"/>
              </a:solidFill>
              <a:latin typeface="Times New Roman" pitchFamily="18" charset="0"/>
              <a:ea typeface="宋体" pitchFamily="2" charset="-122"/>
            </a:endParaRPr>
          </a:p>
        </p:txBody>
      </p:sp>
      <p:sp>
        <p:nvSpPr>
          <p:cNvPr id="154633" name="Rectangle 9"/>
          <p:cNvSpPr/>
          <p:nvPr/>
        </p:nvSpPr>
        <p:spPr>
          <a:xfrm>
            <a:off x="2711567" y="3645535"/>
            <a:ext cx="103314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尼德</a:t>
            </a:r>
            <a:r>
              <a:rPr lang="en-US" altLang="zh-CN" sz="2000" b="1" dirty="0">
                <a:solidFill>
                  <a:srgbClr val="FF0000"/>
                </a:solidFill>
                <a:latin typeface="Times New Roman" pitchFamily="18" charset="0"/>
                <a:ea typeface="宋体" pitchFamily="2" charset="-122"/>
              </a:rPr>
              <a:t>·</a:t>
            </a:r>
            <a:r>
              <a:rPr lang="zh-CN" altLang="en-US" sz="2000" b="1" dirty="0">
                <a:solidFill>
                  <a:srgbClr val="FF0000"/>
                </a:solidFill>
                <a:latin typeface="Times New Roman" pitchFamily="18" charset="0"/>
                <a:ea typeface="宋体" pitchFamily="2" charset="-122"/>
              </a:rPr>
              <a:t>兰</a:t>
            </a:r>
            <a:endParaRPr lang="zh-CN" altLang="en-US" sz="2000" b="1" dirty="0">
              <a:solidFill>
                <a:srgbClr val="FF0000"/>
              </a:solidFill>
              <a:latin typeface="Times New Roman" pitchFamily="18" charset="0"/>
              <a:ea typeface="宋体" pitchFamily="2" charset="-122"/>
            </a:endParaRPr>
          </a:p>
        </p:txBody>
      </p:sp>
      <p:sp>
        <p:nvSpPr>
          <p:cNvPr id="154634" name="Rectangle 10"/>
          <p:cNvSpPr/>
          <p:nvPr/>
        </p:nvSpPr>
        <p:spPr>
          <a:xfrm>
            <a:off x="4151708" y="3645535"/>
            <a:ext cx="69342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尼摩</a:t>
            </a:r>
            <a:endParaRPr lang="zh-CN" altLang="en-US" sz="2000" b="1" dirty="0">
              <a:solidFill>
                <a:srgbClr val="FF0000"/>
              </a:solidFill>
              <a:latin typeface="Times New Roman" pitchFamily="18" charset="0"/>
              <a:ea typeface="宋体" pitchFamily="2" charset="-122"/>
            </a:endParaRPr>
          </a:p>
        </p:txBody>
      </p:sp>
      <p:sp>
        <p:nvSpPr>
          <p:cNvPr id="154635" name="Rectangle 11"/>
          <p:cNvSpPr/>
          <p:nvPr/>
        </p:nvSpPr>
        <p:spPr>
          <a:xfrm>
            <a:off x="5664200" y="3627120"/>
            <a:ext cx="145923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诺第留斯号</a:t>
            </a:r>
            <a:endParaRPr lang="zh-CN" altLang="en-US" sz="2000" b="1" dirty="0">
              <a:solidFill>
                <a:srgbClr val="FF0000"/>
              </a:solidFill>
              <a:latin typeface="Times New Roman" pitchFamily="18" charset="0"/>
              <a:ea typeface="宋体" pitchFamily="2" charset="-122"/>
            </a:endParaRPr>
          </a:p>
        </p:txBody>
      </p:sp>
      <p:sp>
        <p:nvSpPr>
          <p:cNvPr id="154636" name="Rectangle 12"/>
          <p:cNvSpPr/>
          <p:nvPr/>
        </p:nvSpPr>
        <p:spPr>
          <a:xfrm>
            <a:off x="2514600" y="4976495"/>
            <a:ext cx="213868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红海</a:t>
            </a:r>
            <a:r>
              <a:rPr lang="en-US" altLang="zh-CN" sz="2000" b="1" dirty="0">
                <a:solidFill>
                  <a:srgbClr val="FF0000"/>
                </a:solidFill>
                <a:latin typeface="Times New Roman" pitchFamily="18" charset="0"/>
                <a:ea typeface="宋体" pitchFamily="2" charset="-122"/>
              </a:rPr>
              <a:t>(</a:t>
            </a:r>
            <a:r>
              <a:rPr lang="zh-CN" altLang="en-US" sz="2000" b="1" dirty="0">
                <a:solidFill>
                  <a:srgbClr val="FF0000"/>
                </a:solidFill>
                <a:latin typeface="Times New Roman" pitchFamily="18" charset="0"/>
                <a:ea typeface="宋体" pitchFamily="2" charset="-122"/>
              </a:rPr>
              <a:t>或阿拉伯海</a:t>
            </a:r>
            <a:r>
              <a:rPr lang="en-US" altLang="zh-CN" sz="2000" b="1" dirty="0">
                <a:solidFill>
                  <a:srgbClr val="FF0000"/>
                </a:solidFill>
                <a:latin typeface="Times New Roman" pitchFamily="18" charset="0"/>
                <a:ea typeface="宋体" pitchFamily="2" charset="-122"/>
              </a:rPr>
              <a:t>)</a:t>
            </a:r>
            <a:endParaRPr lang="en-US" altLang="zh-CN" sz="2000" b="1" dirty="0">
              <a:solidFill>
                <a:srgbClr val="FF0000"/>
              </a:solidFill>
              <a:latin typeface="Times New Roman" pitchFamily="18" charset="0"/>
              <a:ea typeface="宋体" pitchFamily="2" charset="-122"/>
            </a:endParaRPr>
          </a:p>
        </p:txBody>
      </p:sp>
      <p:sp>
        <p:nvSpPr>
          <p:cNvPr id="154637" name="Rectangle 13"/>
          <p:cNvSpPr/>
          <p:nvPr/>
        </p:nvSpPr>
        <p:spPr>
          <a:xfrm>
            <a:off x="4921250" y="4976495"/>
            <a:ext cx="2138680"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000" b="1" dirty="0">
                <a:solidFill>
                  <a:srgbClr val="FF0000"/>
                </a:solidFill>
                <a:latin typeface="Times New Roman" pitchFamily="18" charset="0"/>
                <a:ea typeface="宋体" pitchFamily="2" charset="-122"/>
              </a:rPr>
              <a:t>地中海</a:t>
            </a:r>
            <a:r>
              <a:rPr lang="en-US" altLang="zh-CN" sz="2000" b="1" dirty="0">
                <a:solidFill>
                  <a:srgbClr val="FF0000"/>
                </a:solidFill>
                <a:latin typeface="Times New Roman" pitchFamily="18" charset="0"/>
                <a:ea typeface="宋体" pitchFamily="2" charset="-122"/>
              </a:rPr>
              <a:t>(</a:t>
            </a:r>
            <a:r>
              <a:rPr lang="zh-CN" altLang="en-US" sz="2000" b="1" dirty="0">
                <a:solidFill>
                  <a:srgbClr val="FF0000"/>
                </a:solidFill>
                <a:latin typeface="Times New Roman" pitchFamily="18" charset="0"/>
                <a:ea typeface="宋体" pitchFamily="2" charset="-122"/>
              </a:rPr>
              <a:t>或大西洋</a:t>
            </a:r>
            <a:r>
              <a:rPr lang="en-US" altLang="zh-CN" sz="2000" dirty="0">
                <a:solidFill>
                  <a:srgbClr val="FF0000"/>
                </a:solidFill>
                <a:latin typeface="Times New Roman" pitchFamily="18" charset="0"/>
                <a:ea typeface="宋体" pitchFamily="2" charset="-122"/>
              </a:rPr>
              <a:t>)</a:t>
            </a:r>
            <a:endParaRPr lang="en-US" altLang="zh-CN" sz="2000"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4627"/>
                                        </p:tgtEl>
                                        <p:attrNameLst>
                                          <p:attrName>style.visibility</p:attrName>
                                        </p:attrNameLst>
                                      </p:cBhvr>
                                      <p:to>
                                        <p:strVal val="visible"/>
                                      </p:to>
                                    </p:set>
                                    <p:anim calcmode="lin" valueType="num">
                                      <p:cBhvr>
                                        <p:cTn id="7" dur="500" fill="hold"/>
                                        <p:tgtEl>
                                          <p:spTgt spid="154627"/>
                                        </p:tgtEl>
                                        <p:attrNameLst>
                                          <p:attrName>ppt_w</p:attrName>
                                        </p:attrNameLst>
                                      </p:cBhvr>
                                      <p:tavLst>
                                        <p:tav tm="0">
                                          <p:val>
                                            <p:fltVal val="0"/>
                                          </p:val>
                                        </p:tav>
                                        <p:tav tm="100000">
                                          <p:val>
                                            <p:strVal val="#ppt_w"/>
                                          </p:val>
                                        </p:tav>
                                      </p:tavLst>
                                    </p:anim>
                                    <p:anim calcmode="lin" valueType="num">
                                      <p:cBhvr>
                                        <p:cTn id="8" dur="500" fill="hold"/>
                                        <p:tgtEl>
                                          <p:spTgt spid="154627"/>
                                        </p:tgtEl>
                                        <p:attrNameLst>
                                          <p:attrName>ppt_h</p:attrName>
                                        </p:attrNameLst>
                                      </p:cBhvr>
                                      <p:tavLst>
                                        <p:tav tm="0">
                                          <p:val>
                                            <p:fltVal val="0"/>
                                          </p:val>
                                        </p:tav>
                                        <p:tav tm="100000">
                                          <p:val>
                                            <p:strVal val="#ppt_h"/>
                                          </p:val>
                                        </p:tav>
                                      </p:tavLst>
                                    </p:anim>
                                    <p:animEffect transition="in" filter="fade">
                                      <p:cBhvr>
                                        <p:cTn id="9" dur="500"/>
                                        <p:tgtEl>
                                          <p:spTgt spid="15462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54628"/>
                                        </p:tgtEl>
                                        <p:attrNameLst>
                                          <p:attrName>style.visibility</p:attrName>
                                        </p:attrNameLst>
                                      </p:cBhvr>
                                      <p:to>
                                        <p:strVal val="visible"/>
                                      </p:to>
                                    </p:set>
                                    <p:anim calcmode="lin" valueType="num">
                                      <p:cBhvr>
                                        <p:cTn id="14" dur="500" fill="hold"/>
                                        <p:tgtEl>
                                          <p:spTgt spid="154628"/>
                                        </p:tgtEl>
                                        <p:attrNameLst>
                                          <p:attrName>ppt_w</p:attrName>
                                        </p:attrNameLst>
                                      </p:cBhvr>
                                      <p:tavLst>
                                        <p:tav tm="0">
                                          <p:val>
                                            <p:fltVal val="0"/>
                                          </p:val>
                                        </p:tav>
                                        <p:tav tm="100000">
                                          <p:val>
                                            <p:strVal val="#ppt_w"/>
                                          </p:val>
                                        </p:tav>
                                      </p:tavLst>
                                    </p:anim>
                                    <p:anim calcmode="lin" valueType="num">
                                      <p:cBhvr>
                                        <p:cTn id="15" dur="500" fill="hold"/>
                                        <p:tgtEl>
                                          <p:spTgt spid="154628"/>
                                        </p:tgtEl>
                                        <p:attrNameLst>
                                          <p:attrName>ppt_h</p:attrName>
                                        </p:attrNameLst>
                                      </p:cBhvr>
                                      <p:tavLst>
                                        <p:tav tm="0">
                                          <p:val>
                                            <p:fltVal val="0"/>
                                          </p:val>
                                        </p:tav>
                                        <p:tav tm="100000">
                                          <p:val>
                                            <p:strVal val="#ppt_h"/>
                                          </p:val>
                                        </p:tav>
                                      </p:tavLst>
                                    </p:anim>
                                    <p:animEffect transition="in" filter="fade">
                                      <p:cBhvr>
                                        <p:cTn id="16" dur="500"/>
                                        <p:tgtEl>
                                          <p:spTgt spid="15462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54629"/>
                                        </p:tgtEl>
                                        <p:attrNameLst>
                                          <p:attrName>style.visibility</p:attrName>
                                        </p:attrNameLst>
                                      </p:cBhvr>
                                      <p:to>
                                        <p:strVal val="visible"/>
                                      </p:to>
                                    </p:set>
                                    <p:anim calcmode="lin" valueType="num">
                                      <p:cBhvr>
                                        <p:cTn id="21" dur="500" fill="hold"/>
                                        <p:tgtEl>
                                          <p:spTgt spid="154629"/>
                                        </p:tgtEl>
                                        <p:attrNameLst>
                                          <p:attrName>ppt_w</p:attrName>
                                        </p:attrNameLst>
                                      </p:cBhvr>
                                      <p:tavLst>
                                        <p:tav tm="0">
                                          <p:val>
                                            <p:fltVal val="0"/>
                                          </p:val>
                                        </p:tav>
                                        <p:tav tm="100000">
                                          <p:val>
                                            <p:strVal val="#ppt_w"/>
                                          </p:val>
                                        </p:tav>
                                      </p:tavLst>
                                    </p:anim>
                                    <p:anim calcmode="lin" valueType="num">
                                      <p:cBhvr>
                                        <p:cTn id="22" dur="500" fill="hold"/>
                                        <p:tgtEl>
                                          <p:spTgt spid="154629"/>
                                        </p:tgtEl>
                                        <p:attrNameLst>
                                          <p:attrName>ppt_h</p:attrName>
                                        </p:attrNameLst>
                                      </p:cBhvr>
                                      <p:tavLst>
                                        <p:tav tm="0">
                                          <p:val>
                                            <p:fltVal val="0"/>
                                          </p:val>
                                        </p:tav>
                                        <p:tav tm="100000">
                                          <p:val>
                                            <p:strVal val="#ppt_h"/>
                                          </p:val>
                                        </p:tav>
                                      </p:tavLst>
                                    </p:anim>
                                    <p:animEffect transition="in" filter="fade">
                                      <p:cBhvr>
                                        <p:cTn id="23" dur="500"/>
                                        <p:tgtEl>
                                          <p:spTgt spid="15462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54630"/>
                                        </p:tgtEl>
                                        <p:attrNameLst>
                                          <p:attrName>style.visibility</p:attrName>
                                        </p:attrNameLst>
                                      </p:cBhvr>
                                      <p:to>
                                        <p:strVal val="visible"/>
                                      </p:to>
                                    </p:set>
                                    <p:anim calcmode="lin" valueType="num">
                                      <p:cBhvr>
                                        <p:cTn id="28" dur="500" fill="hold"/>
                                        <p:tgtEl>
                                          <p:spTgt spid="154630"/>
                                        </p:tgtEl>
                                        <p:attrNameLst>
                                          <p:attrName>ppt_w</p:attrName>
                                        </p:attrNameLst>
                                      </p:cBhvr>
                                      <p:tavLst>
                                        <p:tav tm="0">
                                          <p:val>
                                            <p:fltVal val="0"/>
                                          </p:val>
                                        </p:tav>
                                        <p:tav tm="100000">
                                          <p:val>
                                            <p:strVal val="#ppt_w"/>
                                          </p:val>
                                        </p:tav>
                                      </p:tavLst>
                                    </p:anim>
                                    <p:anim calcmode="lin" valueType="num">
                                      <p:cBhvr>
                                        <p:cTn id="29" dur="500" fill="hold"/>
                                        <p:tgtEl>
                                          <p:spTgt spid="154630"/>
                                        </p:tgtEl>
                                        <p:attrNameLst>
                                          <p:attrName>ppt_h</p:attrName>
                                        </p:attrNameLst>
                                      </p:cBhvr>
                                      <p:tavLst>
                                        <p:tav tm="0">
                                          <p:val>
                                            <p:fltVal val="0"/>
                                          </p:val>
                                        </p:tav>
                                        <p:tav tm="100000">
                                          <p:val>
                                            <p:strVal val="#ppt_h"/>
                                          </p:val>
                                        </p:tav>
                                      </p:tavLst>
                                    </p:anim>
                                    <p:animEffect transition="in" filter="fade">
                                      <p:cBhvr>
                                        <p:cTn id="30" dur="500"/>
                                        <p:tgtEl>
                                          <p:spTgt spid="15463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54631"/>
                                        </p:tgtEl>
                                        <p:attrNameLst>
                                          <p:attrName>style.visibility</p:attrName>
                                        </p:attrNameLst>
                                      </p:cBhvr>
                                      <p:to>
                                        <p:strVal val="visible"/>
                                      </p:to>
                                    </p:set>
                                    <p:anim calcmode="lin" valueType="num">
                                      <p:cBhvr>
                                        <p:cTn id="35" dur="500" fill="hold"/>
                                        <p:tgtEl>
                                          <p:spTgt spid="154631"/>
                                        </p:tgtEl>
                                        <p:attrNameLst>
                                          <p:attrName>ppt_w</p:attrName>
                                        </p:attrNameLst>
                                      </p:cBhvr>
                                      <p:tavLst>
                                        <p:tav tm="0">
                                          <p:val>
                                            <p:fltVal val="0"/>
                                          </p:val>
                                        </p:tav>
                                        <p:tav tm="100000">
                                          <p:val>
                                            <p:strVal val="#ppt_w"/>
                                          </p:val>
                                        </p:tav>
                                      </p:tavLst>
                                    </p:anim>
                                    <p:anim calcmode="lin" valueType="num">
                                      <p:cBhvr>
                                        <p:cTn id="36" dur="500" fill="hold"/>
                                        <p:tgtEl>
                                          <p:spTgt spid="154631"/>
                                        </p:tgtEl>
                                        <p:attrNameLst>
                                          <p:attrName>ppt_h</p:attrName>
                                        </p:attrNameLst>
                                      </p:cBhvr>
                                      <p:tavLst>
                                        <p:tav tm="0">
                                          <p:val>
                                            <p:fltVal val="0"/>
                                          </p:val>
                                        </p:tav>
                                        <p:tav tm="100000">
                                          <p:val>
                                            <p:strVal val="#ppt_h"/>
                                          </p:val>
                                        </p:tav>
                                      </p:tavLst>
                                    </p:anim>
                                    <p:animEffect transition="in" filter="fade">
                                      <p:cBhvr>
                                        <p:cTn id="37" dur="500"/>
                                        <p:tgtEl>
                                          <p:spTgt spid="15463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54632"/>
                                        </p:tgtEl>
                                        <p:attrNameLst>
                                          <p:attrName>style.visibility</p:attrName>
                                        </p:attrNameLst>
                                      </p:cBhvr>
                                      <p:to>
                                        <p:strVal val="visible"/>
                                      </p:to>
                                    </p:set>
                                    <p:anim calcmode="lin" valueType="num">
                                      <p:cBhvr>
                                        <p:cTn id="42" dur="500" fill="hold"/>
                                        <p:tgtEl>
                                          <p:spTgt spid="154632"/>
                                        </p:tgtEl>
                                        <p:attrNameLst>
                                          <p:attrName>ppt_w</p:attrName>
                                        </p:attrNameLst>
                                      </p:cBhvr>
                                      <p:tavLst>
                                        <p:tav tm="0">
                                          <p:val>
                                            <p:fltVal val="0"/>
                                          </p:val>
                                        </p:tav>
                                        <p:tav tm="100000">
                                          <p:val>
                                            <p:strVal val="#ppt_w"/>
                                          </p:val>
                                        </p:tav>
                                      </p:tavLst>
                                    </p:anim>
                                    <p:anim calcmode="lin" valueType="num">
                                      <p:cBhvr>
                                        <p:cTn id="43" dur="500" fill="hold"/>
                                        <p:tgtEl>
                                          <p:spTgt spid="154632"/>
                                        </p:tgtEl>
                                        <p:attrNameLst>
                                          <p:attrName>ppt_h</p:attrName>
                                        </p:attrNameLst>
                                      </p:cBhvr>
                                      <p:tavLst>
                                        <p:tav tm="0">
                                          <p:val>
                                            <p:fltVal val="0"/>
                                          </p:val>
                                        </p:tav>
                                        <p:tav tm="100000">
                                          <p:val>
                                            <p:strVal val="#ppt_h"/>
                                          </p:val>
                                        </p:tav>
                                      </p:tavLst>
                                    </p:anim>
                                    <p:animEffect transition="in" filter="fade">
                                      <p:cBhvr>
                                        <p:cTn id="44" dur="500"/>
                                        <p:tgtEl>
                                          <p:spTgt spid="15463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54633"/>
                                        </p:tgtEl>
                                        <p:attrNameLst>
                                          <p:attrName>style.visibility</p:attrName>
                                        </p:attrNameLst>
                                      </p:cBhvr>
                                      <p:to>
                                        <p:strVal val="visible"/>
                                      </p:to>
                                    </p:set>
                                    <p:anim calcmode="lin" valueType="num">
                                      <p:cBhvr>
                                        <p:cTn id="49" dur="500" fill="hold"/>
                                        <p:tgtEl>
                                          <p:spTgt spid="154633"/>
                                        </p:tgtEl>
                                        <p:attrNameLst>
                                          <p:attrName>ppt_w</p:attrName>
                                        </p:attrNameLst>
                                      </p:cBhvr>
                                      <p:tavLst>
                                        <p:tav tm="0">
                                          <p:val>
                                            <p:fltVal val="0"/>
                                          </p:val>
                                        </p:tav>
                                        <p:tav tm="100000">
                                          <p:val>
                                            <p:strVal val="#ppt_w"/>
                                          </p:val>
                                        </p:tav>
                                      </p:tavLst>
                                    </p:anim>
                                    <p:anim calcmode="lin" valueType="num">
                                      <p:cBhvr>
                                        <p:cTn id="50" dur="500" fill="hold"/>
                                        <p:tgtEl>
                                          <p:spTgt spid="154633"/>
                                        </p:tgtEl>
                                        <p:attrNameLst>
                                          <p:attrName>ppt_h</p:attrName>
                                        </p:attrNameLst>
                                      </p:cBhvr>
                                      <p:tavLst>
                                        <p:tav tm="0">
                                          <p:val>
                                            <p:fltVal val="0"/>
                                          </p:val>
                                        </p:tav>
                                        <p:tav tm="100000">
                                          <p:val>
                                            <p:strVal val="#ppt_h"/>
                                          </p:val>
                                        </p:tav>
                                      </p:tavLst>
                                    </p:anim>
                                    <p:animEffect transition="in" filter="fade">
                                      <p:cBhvr>
                                        <p:cTn id="51" dur="500"/>
                                        <p:tgtEl>
                                          <p:spTgt spid="15463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54634"/>
                                        </p:tgtEl>
                                        <p:attrNameLst>
                                          <p:attrName>style.visibility</p:attrName>
                                        </p:attrNameLst>
                                      </p:cBhvr>
                                      <p:to>
                                        <p:strVal val="visible"/>
                                      </p:to>
                                    </p:set>
                                    <p:anim calcmode="lin" valueType="num">
                                      <p:cBhvr>
                                        <p:cTn id="56" dur="500" fill="hold"/>
                                        <p:tgtEl>
                                          <p:spTgt spid="154634"/>
                                        </p:tgtEl>
                                        <p:attrNameLst>
                                          <p:attrName>ppt_w</p:attrName>
                                        </p:attrNameLst>
                                      </p:cBhvr>
                                      <p:tavLst>
                                        <p:tav tm="0">
                                          <p:val>
                                            <p:fltVal val="0"/>
                                          </p:val>
                                        </p:tav>
                                        <p:tav tm="100000">
                                          <p:val>
                                            <p:strVal val="#ppt_w"/>
                                          </p:val>
                                        </p:tav>
                                      </p:tavLst>
                                    </p:anim>
                                    <p:anim calcmode="lin" valueType="num">
                                      <p:cBhvr>
                                        <p:cTn id="57" dur="500" fill="hold"/>
                                        <p:tgtEl>
                                          <p:spTgt spid="154634"/>
                                        </p:tgtEl>
                                        <p:attrNameLst>
                                          <p:attrName>ppt_h</p:attrName>
                                        </p:attrNameLst>
                                      </p:cBhvr>
                                      <p:tavLst>
                                        <p:tav tm="0">
                                          <p:val>
                                            <p:fltVal val="0"/>
                                          </p:val>
                                        </p:tav>
                                        <p:tav tm="100000">
                                          <p:val>
                                            <p:strVal val="#ppt_h"/>
                                          </p:val>
                                        </p:tav>
                                      </p:tavLst>
                                    </p:anim>
                                    <p:animEffect transition="in" filter="fade">
                                      <p:cBhvr>
                                        <p:cTn id="58" dur="500"/>
                                        <p:tgtEl>
                                          <p:spTgt spid="154634"/>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54635"/>
                                        </p:tgtEl>
                                        <p:attrNameLst>
                                          <p:attrName>style.visibility</p:attrName>
                                        </p:attrNameLst>
                                      </p:cBhvr>
                                      <p:to>
                                        <p:strVal val="visible"/>
                                      </p:to>
                                    </p:set>
                                    <p:anim calcmode="lin" valueType="num">
                                      <p:cBhvr>
                                        <p:cTn id="63" dur="500" fill="hold"/>
                                        <p:tgtEl>
                                          <p:spTgt spid="154635"/>
                                        </p:tgtEl>
                                        <p:attrNameLst>
                                          <p:attrName>ppt_w</p:attrName>
                                        </p:attrNameLst>
                                      </p:cBhvr>
                                      <p:tavLst>
                                        <p:tav tm="0">
                                          <p:val>
                                            <p:fltVal val="0"/>
                                          </p:val>
                                        </p:tav>
                                        <p:tav tm="100000">
                                          <p:val>
                                            <p:strVal val="#ppt_w"/>
                                          </p:val>
                                        </p:tav>
                                      </p:tavLst>
                                    </p:anim>
                                    <p:anim calcmode="lin" valueType="num">
                                      <p:cBhvr>
                                        <p:cTn id="64" dur="500" fill="hold"/>
                                        <p:tgtEl>
                                          <p:spTgt spid="154635"/>
                                        </p:tgtEl>
                                        <p:attrNameLst>
                                          <p:attrName>ppt_h</p:attrName>
                                        </p:attrNameLst>
                                      </p:cBhvr>
                                      <p:tavLst>
                                        <p:tav tm="0">
                                          <p:val>
                                            <p:fltVal val="0"/>
                                          </p:val>
                                        </p:tav>
                                        <p:tav tm="100000">
                                          <p:val>
                                            <p:strVal val="#ppt_h"/>
                                          </p:val>
                                        </p:tav>
                                      </p:tavLst>
                                    </p:anim>
                                    <p:animEffect transition="in" filter="fade">
                                      <p:cBhvr>
                                        <p:cTn id="65" dur="500"/>
                                        <p:tgtEl>
                                          <p:spTgt spid="154635"/>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54636"/>
                                        </p:tgtEl>
                                        <p:attrNameLst>
                                          <p:attrName>style.visibility</p:attrName>
                                        </p:attrNameLst>
                                      </p:cBhvr>
                                      <p:to>
                                        <p:strVal val="visible"/>
                                      </p:to>
                                    </p:set>
                                    <p:anim calcmode="lin" valueType="num">
                                      <p:cBhvr>
                                        <p:cTn id="70" dur="500" fill="hold"/>
                                        <p:tgtEl>
                                          <p:spTgt spid="154636"/>
                                        </p:tgtEl>
                                        <p:attrNameLst>
                                          <p:attrName>ppt_w</p:attrName>
                                        </p:attrNameLst>
                                      </p:cBhvr>
                                      <p:tavLst>
                                        <p:tav tm="0">
                                          <p:val>
                                            <p:fltVal val="0"/>
                                          </p:val>
                                        </p:tav>
                                        <p:tav tm="100000">
                                          <p:val>
                                            <p:strVal val="#ppt_w"/>
                                          </p:val>
                                        </p:tav>
                                      </p:tavLst>
                                    </p:anim>
                                    <p:anim calcmode="lin" valueType="num">
                                      <p:cBhvr>
                                        <p:cTn id="71" dur="500" fill="hold"/>
                                        <p:tgtEl>
                                          <p:spTgt spid="154636"/>
                                        </p:tgtEl>
                                        <p:attrNameLst>
                                          <p:attrName>ppt_h</p:attrName>
                                        </p:attrNameLst>
                                      </p:cBhvr>
                                      <p:tavLst>
                                        <p:tav tm="0">
                                          <p:val>
                                            <p:fltVal val="0"/>
                                          </p:val>
                                        </p:tav>
                                        <p:tav tm="100000">
                                          <p:val>
                                            <p:strVal val="#ppt_h"/>
                                          </p:val>
                                        </p:tav>
                                      </p:tavLst>
                                    </p:anim>
                                    <p:animEffect transition="in" filter="fade">
                                      <p:cBhvr>
                                        <p:cTn id="72" dur="500"/>
                                        <p:tgtEl>
                                          <p:spTgt spid="154636"/>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54637"/>
                                        </p:tgtEl>
                                        <p:attrNameLst>
                                          <p:attrName>style.visibility</p:attrName>
                                        </p:attrNameLst>
                                      </p:cBhvr>
                                      <p:to>
                                        <p:strVal val="visible"/>
                                      </p:to>
                                    </p:set>
                                    <p:anim calcmode="lin" valueType="num">
                                      <p:cBhvr>
                                        <p:cTn id="77" dur="500" fill="hold"/>
                                        <p:tgtEl>
                                          <p:spTgt spid="154637"/>
                                        </p:tgtEl>
                                        <p:attrNameLst>
                                          <p:attrName>ppt_w</p:attrName>
                                        </p:attrNameLst>
                                      </p:cBhvr>
                                      <p:tavLst>
                                        <p:tav tm="0">
                                          <p:val>
                                            <p:fltVal val="0"/>
                                          </p:val>
                                        </p:tav>
                                        <p:tav tm="100000">
                                          <p:val>
                                            <p:strVal val="#ppt_w"/>
                                          </p:val>
                                        </p:tav>
                                      </p:tavLst>
                                    </p:anim>
                                    <p:anim calcmode="lin" valueType="num">
                                      <p:cBhvr>
                                        <p:cTn id="78" dur="500" fill="hold"/>
                                        <p:tgtEl>
                                          <p:spTgt spid="154637"/>
                                        </p:tgtEl>
                                        <p:attrNameLst>
                                          <p:attrName>ppt_h</p:attrName>
                                        </p:attrNameLst>
                                      </p:cBhvr>
                                      <p:tavLst>
                                        <p:tav tm="0">
                                          <p:val>
                                            <p:fltVal val="0"/>
                                          </p:val>
                                        </p:tav>
                                        <p:tav tm="100000">
                                          <p:val>
                                            <p:strVal val="#ppt_h"/>
                                          </p:val>
                                        </p:tav>
                                      </p:tavLst>
                                    </p:anim>
                                    <p:animEffect transition="in" filter="fade">
                                      <p:cBhvr>
                                        <p:cTn id="79" dur="500"/>
                                        <p:tgtEl>
                                          <p:spTgt spid="154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p:bldP spid="154628" grpId="0"/>
      <p:bldP spid="154629" grpId="0"/>
      <p:bldP spid="154630" grpId="0"/>
      <p:bldP spid="154631" grpId="0"/>
      <p:bldP spid="154632" grpId="0"/>
      <p:bldP spid="154633" grpId="0"/>
      <p:bldP spid="154634" grpId="0"/>
      <p:bldP spid="154635" grpId="0"/>
      <p:bldP spid="154636" grpId="0"/>
      <p:bldP spid="15463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p:nvPr/>
        </p:nvSpPr>
        <p:spPr>
          <a:xfrm>
            <a:off x="2286000" y="899795"/>
            <a:ext cx="7848600" cy="396938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algn="just" eaLnBrk="1" hangingPunct="1">
              <a:lnSpc>
                <a:spcPct val="150000"/>
              </a:lnSpc>
              <a:spcBef>
                <a:spcPct val="0"/>
              </a:spcBef>
              <a:buClrTx/>
              <a:buSzTx/>
              <a:buFontTx/>
              <a:buNone/>
            </a:pPr>
            <a:r>
              <a:rPr lang="en-US" altLang="zh-CN" sz="2800" b="1" dirty="0">
                <a:solidFill>
                  <a:schemeClr val="tx1"/>
                </a:solidFill>
                <a:latin typeface="Times New Roman" pitchFamily="18" charset="0"/>
                <a:ea typeface="宋体" pitchFamily="2" charset="-122"/>
              </a:rPr>
              <a:t>(5)</a:t>
            </a:r>
            <a:r>
              <a:rPr lang="zh-CN" altLang="en-US" sz="2800" b="1" dirty="0">
                <a:solidFill>
                  <a:schemeClr val="tx1"/>
                </a:solidFill>
                <a:latin typeface="Times New Roman" pitchFamily="18" charset="0"/>
                <a:ea typeface="宋体" pitchFamily="2" charset="-122"/>
              </a:rPr>
              <a:t>阅读名著</a:t>
            </a:r>
            <a:r>
              <a:rPr lang="zh-CN" altLang="en-US" sz="2800" b="1" dirty="0">
                <a:solidFill>
                  <a:schemeClr val="tx1"/>
                </a:solidFill>
                <a:latin typeface="MingLiU_HKSCS" panose="02020500000000000000" pitchFamily="18" charset="-12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是一种快乐的享受。读老舍的</a:t>
            </a:r>
            <a:r>
              <a:rPr lang="en-US" altLang="zh-CN" sz="2800" b="1" dirty="0">
                <a:solidFill>
                  <a:schemeClr val="tx1"/>
                </a:solidFill>
                <a:latin typeface="Times New Roman" pitchFamily="18" charset="0"/>
                <a:ea typeface="宋体" pitchFamily="2" charset="-122"/>
              </a:rPr>
              <a:t>《</a:t>
            </a:r>
            <a:r>
              <a:rPr lang="zh-CN" altLang="en-US" sz="2800" b="1" dirty="0">
                <a:solidFill>
                  <a:schemeClr val="tx1"/>
                </a:solidFill>
                <a:latin typeface="Times New Roman" pitchFamily="18" charset="0"/>
                <a:ea typeface="宋体" pitchFamily="2" charset="-122"/>
              </a:rPr>
              <a:t>骆驼祥子</a:t>
            </a:r>
            <a:r>
              <a:rPr lang="en-US" altLang="zh-CN" sz="2800" b="1" dirty="0">
                <a:solidFill>
                  <a:schemeClr val="tx1"/>
                </a:solidFill>
                <a:latin typeface="Times New Roman" pitchFamily="18" charset="0"/>
                <a:ea typeface="宋体" pitchFamily="2" charset="-122"/>
              </a:rPr>
              <a:t>》</a:t>
            </a:r>
            <a:r>
              <a:rPr lang="zh-CN" altLang="en-US" sz="2800" b="1" dirty="0">
                <a:solidFill>
                  <a:schemeClr val="tx1"/>
                </a:solidFill>
                <a:latin typeface="MingLiU_HKSCS" panose="02020500000000000000" pitchFamily="18" charset="-12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我们会被生动的各色人物形象所吸引</a:t>
            </a:r>
            <a:r>
              <a:rPr lang="zh-CN" altLang="en-US" sz="2800" b="1" dirty="0">
                <a:solidFill>
                  <a:schemeClr val="tx1"/>
                </a:solidFill>
                <a:latin typeface="MingLiU_HKSCS" panose="02020500000000000000" pitchFamily="18" charset="-12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如</a:t>
            </a:r>
            <a:r>
              <a:rPr lang="en-US" altLang="zh-CN" sz="2800" dirty="0">
                <a:solidFill>
                  <a:schemeClr val="tx1"/>
                </a:solidFill>
                <a:latin typeface="Times New Roman" pitchFamily="18" charset="0"/>
                <a:ea typeface="宋体" pitchFamily="2" charset="-122"/>
              </a:rPr>
              <a:t>_____________________________</a:t>
            </a:r>
            <a:r>
              <a:rPr lang="zh-CN" altLang="en-US" sz="2800" b="1" dirty="0">
                <a:solidFill>
                  <a:schemeClr val="tx1"/>
                </a:solidFill>
                <a:latin typeface="Times New Roman" pitchFamily="18" charset="0"/>
                <a:ea typeface="宋体" pitchFamily="2" charset="-122"/>
              </a:rPr>
              <a:t>虎妞；读凡尔纳的</a:t>
            </a:r>
            <a:r>
              <a:rPr lang="en-US" altLang="zh-CN" sz="2800" b="1" dirty="0">
                <a:solidFill>
                  <a:schemeClr val="tx1"/>
                </a:solidFill>
                <a:latin typeface="Times New Roman" pitchFamily="18" charset="0"/>
                <a:ea typeface="宋体" pitchFamily="2" charset="-122"/>
              </a:rPr>
              <a:t>《</a:t>
            </a:r>
            <a:r>
              <a:rPr lang="zh-CN" altLang="en-US" sz="2800" b="1" dirty="0">
                <a:solidFill>
                  <a:schemeClr val="tx1"/>
                </a:solidFill>
                <a:latin typeface="Times New Roman" pitchFamily="18" charset="0"/>
                <a:ea typeface="宋体" pitchFamily="2" charset="-122"/>
              </a:rPr>
              <a:t>海底两万里</a:t>
            </a:r>
            <a:r>
              <a:rPr lang="en-US" altLang="zh-CN" sz="2800" b="1" dirty="0">
                <a:solidFill>
                  <a:schemeClr val="tx1"/>
                </a:solidFill>
                <a:latin typeface="Times New Roman" pitchFamily="18" charset="0"/>
                <a:ea typeface="宋体" pitchFamily="2" charset="-122"/>
              </a:rPr>
              <a:t>》</a:t>
            </a:r>
            <a:r>
              <a:rPr lang="zh-CN" altLang="en-US" sz="2800" b="1" dirty="0">
                <a:solidFill>
                  <a:schemeClr val="tx1"/>
                </a:solidFill>
                <a:latin typeface="MingLiU_HKSCS" panose="02020500000000000000" pitchFamily="18" charset="-12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我们除了感叹凡尔纳小说的构思巧妙、情节惊险外</a:t>
            </a:r>
            <a:r>
              <a:rPr lang="zh-CN" altLang="en-US" sz="2800" b="1" dirty="0">
                <a:solidFill>
                  <a:schemeClr val="tx1"/>
                </a:solidFill>
                <a:latin typeface="MingLiU_HKSCS" panose="02020500000000000000" pitchFamily="18" charset="-120"/>
                <a:ea typeface="MingLiU_HKSCS" panose="02020500000000000000" pitchFamily="18" charset="-120"/>
              </a:rPr>
              <a:t>，</a:t>
            </a:r>
            <a:r>
              <a:rPr lang="zh-CN" altLang="en-US" sz="2800" b="1" dirty="0">
                <a:solidFill>
                  <a:schemeClr val="tx1"/>
                </a:solidFill>
                <a:latin typeface="Times New Roman" pitchFamily="18" charset="0"/>
                <a:ea typeface="宋体" pitchFamily="2" charset="-122"/>
              </a:rPr>
              <a:t>更对作者的社会正义感和</a:t>
            </a:r>
            <a:r>
              <a:rPr lang="en-US" altLang="zh-CN" sz="2800" b="1" dirty="0">
                <a:solidFill>
                  <a:schemeClr val="tx1"/>
                </a:solidFill>
                <a:latin typeface="Times New Roman" pitchFamily="18" charset="0"/>
                <a:ea typeface="宋体" pitchFamily="2" charset="-122"/>
              </a:rPr>
              <a:t>_____________________</a:t>
            </a:r>
            <a:r>
              <a:rPr lang="zh-CN" altLang="en-US" sz="2800" b="1" dirty="0">
                <a:solidFill>
                  <a:schemeClr val="tx1"/>
                </a:solidFill>
                <a:latin typeface="Times New Roman" pitchFamily="18" charset="0"/>
                <a:ea typeface="宋体" pitchFamily="2" charset="-122"/>
              </a:rPr>
              <a:t>精神肃然起敬。</a:t>
            </a:r>
            <a:endParaRPr lang="zh-CN" altLang="en-US" sz="2800" b="1" dirty="0">
              <a:solidFill>
                <a:schemeClr val="tx1"/>
              </a:solidFill>
              <a:latin typeface="Times New Roman" pitchFamily="18" charset="0"/>
              <a:ea typeface="宋体" pitchFamily="2" charset="-122"/>
            </a:endParaRPr>
          </a:p>
        </p:txBody>
      </p:sp>
      <p:sp>
        <p:nvSpPr>
          <p:cNvPr id="155651" name="Rectangle 3"/>
          <p:cNvSpPr/>
          <p:nvPr/>
        </p:nvSpPr>
        <p:spPr>
          <a:xfrm>
            <a:off x="3505200" y="2362200"/>
            <a:ext cx="354965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400" b="1" dirty="0">
                <a:solidFill>
                  <a:srgbClr val="FF0000"/>
                </a:solidFill>
                <a:latin typeface="Times New Roman" pitchFamily="18" charset="0"/>
                <a:ea typeface="宋体" pitchFamily="2" charset="-122"/>
              </a:rPr>
              <a:t>大胆泼辣又有点儿变态的</a:t>
            </a:r>
            <a:endParaRPr lang="zh-CN" altLang="en-US" sz="2400" b="1" dirty="0">
              <a:solidFill>
                <a:srgbClr val="FF0000"/>
              </a:solidFill>
              <a:latin typeface="Times New Roman" pitchFamily="18" charset="0"/>
              <a:ea typeface="宋体" pitchFamily="2" charset="-122"/>
            </a:endParaRPr>
          </a:p>
        </p:txBody>
      </p:sp>
      <p:sp>
        <p:nvSpPr>
          <p:cNvPr id="155652" name="Rectangle 4"/>
          <p:cNvSpPr/>
          <p:nvPr/>
        </p:nvSpPr>
        <p:spPr>
          <a:xfrm>
            <a:off x="3886200" y="4267200"/>
            <a:ext cx="252857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en-US" altLang="zh-CN" sz="2400" b="1" dirty="0">
                <a:solidFill>
                  <a:srgbClr val="FF0000"/>
                </a:solidFill>
                <a:latin typeface="Times New Roman" pitchFamily="18" charset="0"/>
                <a:ea typeface="宋体" pitchFamily="2" charset="-122"/>
              </a:rPr>
              <a:t>(</a:t>
            </a:r>
            <a:r>
              <a:rPr lang="zh-CN" altLang="en-US" sz="2400" b="1" dirty="0">
                <a:solidFill>
                  <a:srgbClr val="FF0000"/>
                </a:solidFill>
                <a:latin typeface="Times New Roman" pitchFamily="18" charset="0"/>
                <a:ea typeface="宋体" pitchFamily="2" charset="-122"/>
              </a:rPr>
              <a:t>崇高的</a:t>
            </a:r>
            <a:r>
              <a:rPr lang="en-US" altLang="zh-CN" sz="2400" b="1" dirty="0">
                <a:solidFill>
                  <a:srgbClr val="FF0000"/>
                </a:solidFill>
                <a:latin typeface="Times New Roman" pitchFamily="18" charset="0"/>
                <a:ea typeface="宋体" pitchFamily="2" charset="-122"/>
              </a:rPr>
              <a:t>)</a:t>
            </a:r>
            <a:r>
              <a:rPr lang="zh-CN" altLang="en-US" sz="2400" b="1" dirty="0">
                <a:solidFill>
                  <a:srgbClr val="FF0000"/>
                </a:solidFill>
                <a:latin typeface="Times New Roman" pitchFamily="18" charset="0"/>
                <a:ea typeface="宋体" pitchFamily="2" charset="-122"/>
              </a:rPr>
              <a:t>人道主义</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5651"/>
                                        </p:tgtEl>
                                        <p:attrNameLst>
                                          <p:attrName>style.visibility</p:attrName>
                                        </p:attrNameLst>
                                      </p:cBhvr>
                                      <p:to>
                                        <p:strVal val="visible"/>
                                      </p:to>
                                    </p:set>
                                    <p:anim calcmode="lin" valueType="num">
                                      <p:cBhvr>
                                        <p:cTn id="7" dur="500" fill="hold"/>
                                        <p:tgtEl>
                                          <p:spTgt spid="155651"/>
                                        </p:tgtEl>
                                        <p:attrNameLst>
                                          <p:attrName>ppt_w</p:attrName>
                                        </p:attrNameLst>
                                      </p:cBhvr>
                                      <p:tavLst>
                                        <p:tav tm="0">
                                          <p:val>
                                            <p:fltVal val="0"/>
                                          </p:val>
                                        </p:tav>
                                        <p:tav tm="100000">
                                          <p:val>
                                            <p:strVal val="#ppt_w"/>
                                          </p:val>
                                        </p:tav>
                                      </p:tavLst>
                                    </p:anim>
                                    <p:anim calcmode="lin" valueType="num">
                                      <p:cBhvr>
                                        <p:cTn id="8" dur="500" fill="hold"/>
                                        <p:tgtEl>
                                          <p:spTgt spid="155651"/>
                                        </p:tgtEl>
                                        <p:attrNameLst>
                                          <p:attrName>ppt_h</p:attrName>
                                        </p:attrNameLst>
                                      </p:cBhvr>
                                      <p:tavLst>
                                        <p:tav tm="0">
                                          <p:val>
                                            <p:fltVal val="0"/>
                                          </p:val>
                                        </p:tav>
                                        <p:tav tm="100000">
                                          <p:val>
                                            <p:strVal val="#ppt_h"/>
                                          </p:val>
                                        </p:tav>
                                      </p:tavLst>
                                    </p:anim>
                                    <p:animEffect transition="in" filter="fade">
                                      <p:cBhvr>
                                        <p:cTn id="9" dur="500"/>
                                        <p:tgtEl>
                                          <p:spTgt spid="15565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55652"/>
                                        </p:tgtEl>
                                        <p:attrNameLst>
                                          <p:attrName>style.visibility</p:attrName>
                                        </p:attrNameLst>
                                      </p:cBhvr>
                                      <p:to>
                                        <p:strVal val="visible"/>
                                      </p:to>
                                    </p:set>
                                    <p:anim calcmode="lin" valueType="num">
                                      <p:cBhvr>
                                        <p:cTn id="14" dur="500" fill="hold"/>
                                        <p:tgtEl>
                                          <p:spTgt spid="155652"/>
                                        </p:tgtEl>
                                        <p:attrNameLst>
                                          <p:attrName>ppt_w</p:attrName>
                                        </p:attrNameLst>
                                      </p:cBhvr>
                                      <p:tavLst>
                                        <p:tav tm="0">
                                          <p:val>
                                            <p:fltVal val="0"/>
                                          </p:val>
                                        </p:tav>
                                        <p:tav tm="100000">
                                          <p:val>
                                            <p:strVal val="#ppt_w"/>
                                          </p:val>
                                        </p:tav>
                                      </p:tavLst>
                                    </p:anim>
                                    <p:anim calcmode="lin" valueType="num">
                                      <p:cBhvr>
                                        <p:cTn id="15" dur="500" fill="hold"/>
                                        <p:tgtEl>
                                          <p:spTgt spid="155652"/>
                                        </p:tgtEl>
                                        <p:attrNameLst>
                                          <p:attrName>ppt_h</p:attrName>
                                        </p:attrNameLst>
                                      </p:cBhvr>
                                      <p:tavLst>
                                        <p:tav tm="0">
                                          <p:val>
                                            <p:fltVal val="0"/>
                                          </p:val>
                                        </p:tav>
                                        <p:tav tm="100000">
                                          <p:val>
                                            <p:strVal val="#ppt_h"/>
                                          </p:val>
                                        </p:tav>
                                      </p:tavLst>
                                    </p:anim>
                                    <p:animEffect transition="in" filter="fade">
                                      <p:cBhvr>
                                        <p:cTn id="16" dur="500"/>
                                        <p:tgtEl>
                                          <p:spTgt spid="155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p:bldP spid="15565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7170" name="Object 2"/>
          <p:cNvGraphicFramePr>
            <a:graphicFrameLocks noChangeAspect="1"/>
          </p:cNvGraphicFramePr>
          <p:nvPr/>
        </p:nvGraphicFramePr>
        <p:xfrm>
          <a:off x="1703705" y="692785"/>
          <a:ext cx="7996238" cy="5475288"/>
        </p:xfrm>
        <a:graphic>
          <a:graphicData uri="http://schemas.openxmlformats.org/presentationml/2006/ole">
            <mc:AlternateContent xmlns:mc="http://schemas.openxmlformats.org/markup-compatibility/2006">
              <mc:Choice xmlns:v="urn:schemas-microsoft-com:vml" Requires="v">
                <p:oleObj spid="_x0000_s3076" name="" r:id="rId1" imgW="8142605" imgH="5579110" progId="Word.Document.8">
                  <p:embed/>
                </p:oleObj>
              </mc:Choice>
              <mc:Fallback>
                <p:oleObj name="" r:id="rId1" imgW="8142605" imgH="5579110" progId="Word.Document.8">
                  <p:embed/>
                  <p:pic>
                    <p:nvPicPr>
                      <p:cNvPr id="0" name="图片 3075"/>
                      <p:cNvPicPr/>
                      <p:nvPr/>
                    </p:nvPicPr>
                    <p:blipFill>
                      <a:blip r:embed="rId2"/>
                      <a:stretch>
                        <a:fillRect/>
                      </a:stretch>
                    </p:blipFill>
                    <p:spPr>
                      <a:xfrm>
                        <a:off x="1703705" y="692785"/>
                        <a:ext cx="7996238" cy="5475288"/>
                      </a:xfrm>
                      <a:prstGeom prst="rect">
                        <a:avLst/>
                      </a:prstGeom>
                      <a:noFill/>
                      <a:ln w="38100">
                        <a:noFill/>
                        <a:miter/>
                      </a:ln>
                    </p:spPr>
                  </p:pic>
                </p:oleObj>
              </mc:Fallback>
            </mc:AlternateContent>
          </a:graphicData>
        </a:graphic>
      </p:graphicFrame>
      <p:sp>
        <p:nvSpPr>
          <p:cNvPr id="68611" name="Rectangle 3"/>
          <p:cNvSpPr/>
          <p:nvPr/>
        </p:nvSpPr>
        <p:spPr>
          <a:xfrm>
            <a:off x="3124200" y="1523048"/>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qì </a:t>
            </a:r>
            <a:endParaRPr lang="en-US" altLang="zh-CN" sz="2000" dirty="0">
              <a:solidFill>
                <a:srgbClr val="FF0000"/>
              </a:solidFill>
              <a:latin typeface="Times New Roman" pitchFamily="18" charset="0"/>
              <a:ea typeface="宋体" pitchFamily="2" charset="-122"/>
            </a:endParaRPr>
          </a:p>
        </p:txBody>
      </p:sp>
      <p:sp>
        <p:nvSpPr>
          <p:cNvPr id="68612" name="Rectangle 4"/>
          <p:cNvSpPr/>
          <p:nvPr/>
        </p:nvSpPr>
        <p:spPr>
          <a:xfrm>
            <a:off x="5591810" y="1460183"/>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xiè </a:t>
            </a:r>
            <a:endParaRPr lang="en-US" altLang="zh-CN" sz="2000" dirty="0">
              <a:solidFill>
                <a:srgbClr val="FF0000"/>
              </a:solidFill>
              <a:latin typeface="Times New Roman" pitchFamily="18" charset="0"/>
              <a:ea typeface="宋体" pitchFamily="2" charset="-122"/>
            </a:endParaRPr>
          </a:p>
        </p:txBody>
      </p:sp>
      <p:sp>
        <p:nvSpPr>
          <p:cNvPr id="68613" name="Rectangle 5"/>
          <p:cNvSpPr/>
          <p:nvPr/>
        </p:nvSpPr>
        <p:spPr>
          <a:xfrm>
            <a:off x="8077200" y="1460183"/>
            <a:ext cx="627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ɡuǒ </a:t>
            </a:r>
            <a:endParaRPr lang="en-US" altLang="zh-CN" sz="2000" dirty="0">
              <a:solidFill>
                <a:srgbClr val="FF0000"/>
              </a:solidFill>
              <a:latin typeface="Times New Roman" pitchFamily="18" charset="0"/>
              <a:ea typeface="宋体" pitchFamily="2" charset="-122"/>
            </a:endParaRPr>
          </a:p>
        </p:txBody>
      </p:sp>
      <p:sp>
        <p:nvSpPr>
          <p:cNvPr id="68614" name="Rectangle 6"/>
          <p:cNvSpPr/>
          <p:nvPr/>
        </p:nvSpPr>
        <p:spPr>
          <a:xfrm>
            <a:off x="2912745" y="1921828"/>
            <a:ext cx="697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yínɡ </a:t>
            </a:r>
            <a:endParaRPr lang="en-US" altLang="zh-CN" sz="2000" dirty="0">
              <a:solidFill>
                <a:srgbClr val="FF0000"/>
              </a:solidFill>
              <a:latin typeface="Times New Roman" pitchFamily="18" charset="0"/>
              <a:ea typeface="宋体" pitchFamily="2" charset="-122"/>
            </a:endParaRPr>
          </a:p>
        </p:txBody>
      </p:sp>
      <p:sp>
        <p:nvSpPr>
          <p:cNvPr id="68615" name="Rectangle 7"/>
          <p:cNvSpPr/>
          <p:nvPr/>
        </p:nvSpPr>
        <p:spPr>
          <a:xfrm>
            <a:off x="5392420" y="1980248"/>
            <a:ext cx="627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xūn </a:t>
            </a:r>
            <a:endParaRPr lang="en-US" altLang="zh-CN" sz="2000" dirty="0">
              <a:solidFill>
                <a:srgbClr val="FF0000"/>
              </a:solidFill>
              <a:latin typeface="Times New Roman" pitchFamily="18" charset="0"/>
              <a:ea typeface="宋体" pitchFamily="2" charset="-122"/>
            </a:endParaRPr>
          </a:p>
        </p:txBody>
      </p:sp>
      <p:sp>
        <p:nvSpPr>
          <p:cNvPr id="68616" name="Rectangle 8"/>
          <p:cNvSpPr/>
          <p:nvPr/>
        </p:nvSpPr>
        <p:spPr>
          <a:xfrm>
            <a:off x="7837805" y="1980248"/>
            <a:ext cx="641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tǐnɡ </a:t>
            </a:r>
            <a:endParaRPr lang="en-US" altLang="zh-CN" sz="2000" dirty="0">
              <a:solidFill>
                <a:srgbClr val="FF0000"/>
              </a:solidFill>
              <a:latin typeface="Times New Roman" pitchFamily="18" charset="0"/>
              <a:ea typeface="宋体" pitchFamily="2" charset="-122"/>
            </a:endParaRPr>
          </a:p>
        </p:txBody>
      </p:sp>
      <p:sp>
        <p:nvSpPr>
          <p:cNvPr id="68617" name="Rectangle 9"/>
          <p:cNvSpPr/>
          <p:nvPr/>
        </p:nvSpPr>
        <p:spPr>
          <a:xfrm>
            <a:off x="2954655" y="2513648"/>
            <a:ext cx="359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é </a:t>
            </a:r>
            <a:endParaRPr lang="en-US" altLang="zh-CN" sz="2000" dirty="0">
              <a:solidFill>
                <a:srgbClr val="FF0000"/>
              </a:solidFill>
              <a:latin typeface="Times New Roman" pitchFamily="18" charset="0"/>
              <a:ea typeface="宋体" pitchFamily="2" charset="-122"/>
            </a:endParaRPr>
          </a:p>
        </p:txBody>
      </p:sp>
      <p:sp>
        <p:nvSpPr>
          <p:cNvPr id="68618" name="Rectangle 10"/>
          <p:cNvSpPr/>
          <p:nvPr/>
        </p:nvSpPr>
        <p:spPr>
          <a:xfrm>
            <a:off x="4534535" y="25136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pìn </a:t>
            </a:r>
            <a:endParaRPr lang="en-US" altLang="zh-CN" sz="2000" dirty="0">
              <a:solidFill>
                <a:srgbClr val="FF0000"/>
              </a:solidFill>
              <a:latin typeface="Times New Roman" pitchFamily="18" charset="0"/>
              <a:ea typeface="宋体" pitchFamily="2" charset="-122"/>
            </a:endParaRPr>
          </a:p>
        </p:txBody>
      </p:sp>
      <p:sp>
        <p:nvSpPr>
          <p:cNvPr id="68619" name="Rectangle 11"/>
          <p:cNvSpPr/>
          <p:nvPr/>
        </p:nvSpPr>
        <p:spPr>
          <a:xfrm>
            <a:off x="6477000" y="244760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zhì </a:t>
            </a:r>
            <a:endParaRPr lang="en-US" altLang="zh-CN" sz="2000" dirty="0">
              <a:solidFill>
                <a:srgbClr val="FF0000"/>
              </a:solidFill>
              <a:latin typeface="Times New Roman" pitchFamily="18" charset="0"/>
              <a:ea typeface="宋体" pitchFamily="2" charset="-122"/>
            </a:endParaRPr>
          </a:p>
        </p:txBody>
      </p:sp>
      <p:sp>
        <p:nvSpPr>
          <p:cNvPr id="68620" name="Rectangle 12"/>
          <p:cNvSpPr/>
          <p:nvPr/>
        </p:nvSpPr>
        <p:spPr>
          <a:xfrm>
            <a:off x="8610600" y="2513648"/>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xiǎn </a:t>
            </a:r>
            <a:endParaRPr lang="en-US" altLang="zh-CN" sz="2000" dirty="0">
              <a:solidFill>
                <a:srgbClr val="FF0000"/>
              </a:solidFill>
              <a:latin typeface="Times New Roman" pitchFamily="18" charset="0"/>
              <a:ea typeface="宋体" pitchFamily="2" charset="-122"/>
            </a:endParaRPr>
          </a:p>
        </p:txBody>
      </p:sp>
      <p:sp>
        <p:nvSpPr>
          <p:cNvPr id="68621" name="Rectangle 13"/>
          <p:cNvSpPr/>
          <p:nvPr/>
        </p:nvSpPr>
        <p:spPr>
          <a:xfrm>
            <a:off x="3138805" y="2970848"/>
            <a:ext cx="45783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rú </a:t>
            </a:r>
            <a:endParaRPr lang="en-US" altLang="zh-CN" sz="2000" dirty="0">
              <a:solidFill>
                <a:srgbClr val="FF0000"/>
              </a:solidFill>
              <a:latin typeface="Times New Roman" pitchFamily="18" charset="0"/>
              <a:ea typeface="宋体" pitchFamily="2" charset="-122"/>
            </a:endParaRPr>
          </a:p>
        </p:txBody>
      </p:sp>
      <p:sp>
        <p:nvSpPr>
          <p:cNvPr id="68622" name="Rectangle 14"/>
          <p:cNvSpPr/>
          <p:nvPr/>
        </p:nvSpPr>
        <p:spPr>
          <a:xfrm>
            <a:off x="5591810" y="29708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qiè </a:t>
            </a:r>
            <a:endParaRPr lang="en-US" altLang="zh-CN" sz="2000" dirty="0">
              <a:solidFill>
                <a:srgbClr val="FF0000"/>
              </a:solidFill>
              <a:latin typeface="Times New Roman" pitchFamily="18" charset="0"/>
              <a:ea typeface="宋体" pitchFamily="2" charset="-122"/>
            </a:endParaRPr>
          </a:p>
        </p:txBody>
      </p:sp>
      <p:sp>
        <p:nvSpPr>
          <p:cNvPr id="68623" name="Rectangle 15"/>
          <p:cNvSpPr/>
          <p:nvPr/>
        </p:nvSpPr>
        <p:spPr>
          <a:xfrm>
            <a:off x="7696200" y="29708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wù </a:t>
            </a:r>
            <a:endParaRPr lang="en-US" altLang="zh-CN" sz="2000" dirty="0">
              <a:solidFill>
                <a:srgbClr val="FF0000"/>
              </a:solidFill>
              <a:latin typeface="Times New Roman" pitchFamily="18" charset="0"/>
              <a:ea typeface="宋体" pitchFamily="2" charset="-122"/>
            </a:endParaRPr>
          </a:p>
        </p:txBody>
      </p:sp>
      <p:sp>
        <p:nvSpPr>
          <p:cNvPr id="68624" name="Rectangle 16"/>
          <p:cNvSpPr/>
          <p:nvPr/>
        </p:nvSpPr>
        <p:spPr>
          <a:xfrm>
            <a:off x="3018790" y="3428048"/>
            <a:ext cx="486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yá </a:t>
            </a:r>
            <a:endParaRPr lang="en-US" altLang="zh-CN" sz="2000" dirty="0">
              <a:solidFill>
                <a:srgbClr val="FF0000"/>
              </a:solidFill>
              <a:latin typeface="Times New Roman" pitchFamily="18" charset="0"/>
              <a:ea typeface="宋体" pitchFamily="2" charset="-122"/>
            </a:endParaRPr>
          </a:p>
        </p:txBody>
      </p:sp>
      <p:sp>
        <p:nvSpPr>
          <p:cNvPr id="68625" name="Rectangle 17"/>
          <p:cNvSpPr/>
          <p:nvPr/>
        </p:nvSpPr>
        <p:spPr>
          <a:xfrm>
            <a:off x="5380355" y="3428048"/>
            <a:ext cx="768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jiǒnɡ </a:t>
            </a:r>
            <a:endParaRPr lang="en-US" altLang="zh-CN" sz="2000" dirty="0">
              <a:solidFill>
                <a:srgbClr val="FF0000"/>
              </a:solidFill>
              <a:latin typeface="Times New Roman" pitchFamily="18" charset="0"/>
              <a:ea typeface="宋体" pitchFamily="2" charset="-122"/>
            </a:endParaRPr>
          </a:p>
        </p:txBody>
      </p:sp>
      <p:sp>
        <p:nvSpPr>
          <p:cNvPr id="68626" name="Rectangle 18"/>
          <p:cNvSpPr/>
          <p:nvPr/>
        </p:nvSpPr>
        <p:spPr>
          <a:xfrm>
            <a:off x="7625715" y="34280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dié </a:t>
            </a:r>
            <a:endParaRPr lang="en-US" altLang="zh-CN" sz="2000" dirty="0">
              <a:solidFill>
                <a:srgbClr val="FF0000"/>
              </a:solidFill>
              <a:latin typeface="Times New Roman" pitchFamily="18" charset="0"/>
              <a:ea typeface="宋体" pitchFamily="2" charset="-122"/>
            </a:endParaRPr>
          </a:p>
        </p:txBody>
      </p:sp>
      <p:sp>
        <p:nvSpPr>
          <p:cNvPr id="68627" name="Rectangle 19"/>
          <p:cNvSpPr/>
          <p:nvPr/>
        </p:nvSpPr>
        <p:spPr>
          <a:xfrm>
            <a:off x="3188970" y="3961448"/>
            <a:ext cx="627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dǒu </a:t>
            </a:r>
            <a:endParaRPr lang="en-US" altLang="zh-CN" sz="2000" dirty="0">
              <a:solidFill>
                <a:srgbClr val="FF0000"/>
              </a:solidFill>
              <a:latin typeface="Times New Roman" pitchFamily="18" charset="0"/>
              <a:ea typeface="宋体" pitchFamily="2" charset="-122"/>
            </a:endParaRPr>
          </a:p>
        </p:txBody>
      </p:sp>
      <p:sp>
        <p:nvSpPr>
          <p:cNvPr id="68628" name="Rectangle 20"/>
          <p:cNvSpPr/>
          <p:nvPr/>
        </p:nvSpPr>
        <p:spPr>
          <a:xfrm>
            <a:off x="5591810" y="39233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kuī </a:t>
            </a:r>
            <a:endParaRPr lang="en-US" altLang="zh-CN" sz="2000" dirty="0">
              <a:solidFill>
                <a:srgbClr val="FF0000"/>
              </a:solidFill>
              <a:latin typeface="Times New Roman" pitchFamily="18" charset="0"/>
              <a:ea typeface="宋体" pitchFamily="2" charset="-122"/>
            </a:endParaRPr>
          </a:p>
        </p:txBody>
      </p:sp>
      <p:sp>
        <p:nvSpPr>
          <p:cNvPr id="68629" name="Rectangle 21"/>
          <p:cNvSpPr/>
          <p:nvPr/>
        </p:nvSpPr>
        <p:spPr>
          <a:xfrm>
            <a:off x="7217410" y="39233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pài </a:t>
            </a:r>
            <a:endParaRPr lang="en-US" altLang="zh-CN" sz="2000" dirty="0">
              <a:solidFill>
                <a:srgbClr val="FF0000"/>
              </a:solidFill>
              <a:latin typeface="Times New Roman" pitchFamily="18" charset="0"/>
              <a:ea typeface="宋体" pitchFamily="2" charset="-122"/>
            </a:endParaRPr>
          </a:p>
        </p:txBody>
      </p:sp>
      <p:sp>
        <p:nvSpPr>
          <p:cNvPr id="68630" name="Rectangle 22"/>
          <p:cNvSpPr/>
          <p:nvPr/>
        </p:nvSpPr>
        <p:spPr>
          <a:xfrm>
            <a:off x="3124200" y="4418648"/>
            <a:ext cx="387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lì </a:t>
            </a:r>
            <a:endParaRPr lang="en-US" altLang="zh-CN" sz="2000" dirty="0">
              <a:solidFill>
                <a:srgbClr val="FF0000"/>
              </a:solidFill>
              <a:latin typeface="Times New Roman" pitchFamily="18" charset="0"/>
              <a:ea typeface="宋体" pitchFamily="2" charset="-122"/>
            </a:endParaRPr>
          </a:p>
        </p:txBody>
      </p:sp>
      <p:sp>
        <p:nvSpPr>
          <p:cNvPr id="68631" name="Rectangle 23"/>
          <p:cNvSpPr/>
          <p:nvPr/>
        </p:nvSpPr>
        <p:spPr>
          <a:xfrm>
            <a:off x="4724400" y="4418648"/>
            <a:ext cx="486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hè </a:t>
            </a:r>
            <a:endParaRPr lang="en-US" altLang="zh-CN" sz="2000" dirty="0">
              <a:solidFill>
                <a:srgbClr val="FF0000"/>
              </a:solidFill>
              <a:latin typeface="Times New Roman" pitchFamily="18" charset="0"/>
              <a:ea typeface="宋体" pitchFamily="2" charset="-122"/>
            </a:endParaRPr>
          </a:p>
        </p:txBody>
      </p:sp>
      <p:sp>
        <p:nvSpPr>
          <p:cNvPr id="68632" name="Rectangle 24"/>
          <p:cNvSpPr/>
          <p:nvPr/>
        </p:nvSpPr>
        <p:spPr>
          <a:xfrm>
            <a:off x="6293485" y="4418648"/>
            <a:ext cx="740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ɡēnɡ </a:t>
            </a:r>
            <a:endParaRPr lang="en-US" altLang="zh-CN" sz="2000" dirty="0">
              <a:solidFill>
                <a:srgbClr val="FF0000"/>
              </a:solidFill>
              <a:latin typeface="Times New Roman" pitchFamily="18" charset="0"/>
              <a:ea typeface="宋体" pitchFamily="2" charset="-122"/>
            </a:endParaRPr>
          </a:p>
        </p:txBody>
      </p:sp>
      <p:sp>
        <p:nvSpPr>
          <p:cNvPr id="68633" name="Rectangle 25"/>
          <p:cNvSpPr/>
          <p:nvPr/>
        </p:nvSpPr>
        <p:spPr>
          <a:xfrm>
            <a:off x="8204200" y="441864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yù </a:t>
            </a:r>
            <a:endParaRPr lang="en-US" altLang="zh-CN" sz="2000" dirty="0">
              <a:solidFill>
                <a:srgbClr val="FF0000"/>
              </a:solidFill>
              <a:latin typeface="Times New Roman" pitchFamily="18" charset="0"/>
              <a:ea typeface="宋体" pitchFamily="2" charset="-122"/>
            </a:endParaRPr>
          </a:p>
        </p:txBody>
      </p:sp>
      <p:sp>
        <p:nvSpPr>
          <p:cNvPr id="68634" name="Rectangle 26"/>
          <p:cNvSpPr/>
          <p:nvPr/>
        </p:nvSpPr>
        <p:spPr>
          <a:xfrm>
            <a:off x="2702560" y="4875848"/>
            <a:ext cx="486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hé </a:t>
            </a:r>
            <a:endParaRPr lang="en-US" altLang="zh-CN" sz="2000" dirty="0">
              <a:solidFill>
                <a:srgbClr val="FF0000"/>
              </a:solidFill>
              <a:latin typeface="Times New Roman" pitchFamily="18" charset="0"/>
              <a:ea typeface="宋体" pitchFamily="2" charset="-122"/>
            </a:endParaRPr>
          </a:p>
        </p:txBody>
      </p:sp>
      <p:sp>
        <p:nvSpPr>
          <p:cNvPr id="68635" name="Rectangle 27"/>
          <p:cNvSpPr/>
          <p:nvPr/>
        </p:nvSpPr>
        <p:spPr>
          <a:xfrm>
            <a:off x="4153535" y="49520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mǒ </a:t>
            </a:r>
            <a:endParaRPr lang="en-US" altLang="zh-CN" sz="2000" dirty="0">
              <a:solidFill>
                <a:srgbClr val="FF0000"/>
              </a:solidFill>
              <a:latin typeface="Times New Roman" pitchFamily="18" charset="0"/>
              <a:ea typeface="宋体" pitchFamily="2" charset="-122"/>
            </a:endParaRPr>
          </a:p>
        </p:txBody>
      </p:sp>
      <p:sp>
        <p:nvSpPr>
          <p:cNvPr id="68636" name="Rectangle 28"/>
          <p:cNvSpPr/>
          <p:nvPr/>
        </p:nvSpPr>
        <p:spPr>
          <a:xfrm>
            <a:off x="6385560" y="49520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wù </a:t>
            </a:r>
            <a:endParaRPr lang="en-US" altLang="zh-CN" sz="2000" dirty="0">
              <a:solidFill>
                <a:srgbClr val="FF0000"/>
              </a:solidFill>
              <a:latin typeface="Times New Roman" pitchFamily="18" charset="0"/>
              <a:ea typeface="宋体" pitchFamily="2" charset="-122"/>
            </a:endParaRPr>
          </a:p>
        </p:txBody>
      </p:sp>
      <p:sp>
        <p:nvSpPr>
          <p:cNvPr id="68637" name="Rectangle 29"/>
          <p:cNvSpPr/>
          <p:nvPr/>
        </p:nvSpPr>
        <p:spPr>
          <a:xfrm>
            <a:off x="8479155" y="4952048"/>
            <a:ext cx="486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ɡē </a:t>
            </a:r>
            <a:endParaRPr lang="en-US" altLang="zh-CN" sz="2000" dirty="0">
              <a:solidFill>
                <a:srgbClr val="FF0000"/>
              </a:solidFill>
              <a:latin typeface="Times New Roman" pitchFamily="18" charset="0"/>
              <a:ea typeface="宋体" pitchFamily="2" charset="-122"/>
            </a:endParaRPr>
          </a:p>
        </p:txBody>
      </p:sp>
      <p:sp>
        <p:nvSpPr>
          <p:cNvPr id="68638" name="Rectangle 30"/>
          <p:cNvSpPr/>
          <p:nvPr/>
        </p:nvSpPr>
        <p:spPr>
          <a:xfrm>
            <a:off x="2383790" y="54092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xīn </a:t>
            </a:r>
            <a:endParaRPr lang="en-US" altLang="zh-CN" sz="2000" dirty="0">
              <a:solidFill>
                <a:srgbClr val="FF0000"/>
              </a:solidFill>
              <a:latin typeface="Times New Roman" pitchFamily="18" charset="0"/>
              <a:ea typeface="宋体" pitchFamily="2" charset="-122"/>
            </a:endParaRPr>
          </a:p>
        </p:txBody>
      </p:sp>
      <p:sp>
        <p:nvSpPr>
          <p:cNvPr id="68639" name="Rectangle 31"/>
          <p:cNvSpPr/>
          <p:nvPr/>
        </p:nvSpPr>
        <p:spPr>
          <a:xfrm>
            <a:off x="4322445" y="5409248"/>
            <a:ext cx="78295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shuài </a:t>
            </a:r>
            <a:endParaRPr lang="en-US" altLang="zh-CN" sz="2000"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8611"/>
                                        </p:tgtEl>
                                        <p:attrNameLst>
                                          <p:attrName>style.visibility</p:attrName>
                                        </p:attrNameLst>
                                      </p:cBhvr>
                                      <p:to>
                                        <p:strVal val="visible"/>
                                      </p:to>
                                    </p:set>
                                    <p:anim calcmode="lin" valueType="num">
                                      <p:cBhvr>
                                        <p:cTn id="7" dur="500" fill="hold"/>
                                        <p:tgtEl>
                                          <p:spTgt spid="68611"/>
                                        </p:tgtEl>
                                        <p:attrNameLst>
                                          <p:attrName>ppt_w</p:attrName>
                                        </p:attrNameLst>
                                      </p:cBhvr>
                                      <p:tavLst>
                                        <p:tav tm="0">
                                          <p:val>
                                            <p:fltVal val="0.000000"/>
                                          </p:val>
                                        </p:tav>
                                        <p:tav tm="100000">
                                          <p:val>
                                            <p:strVal val="#ppt_w"/>
                                          </p:val>
                                        </p:tav>
                                      </p:tavLst>
                                    </p:anim>
                                    <p:anim calcmode="lin" valueType="num">
                                      <p:cBhvr>
                                        <p:cTn id="8" dur="500" fill="hold"/>
                                        <p:tgtEl>
                                          <p:spTgt spid="68611"/>
                                        </p:tgtEl>
                                        <p:attrNameLst>
                                          <p:attrName>ppt_h</p:attrName>
                                        </p:attrNameLst>
                                      </p:cBhvr>
                                      <p:tavLst>
                                        <p:tav tm="0">
                                          <p:val>
                                            <p:fltVal val="0.000000"/>
                                          </p:val>
                                        </p:tav>
                                        <p:tav tm="100000">
                                          <p:val>
                                            <p:strVal val="#ppt_h"/>
                                          </p:val>
                                        </p:tav>
                                      </p:tavLst>
                                    </p:anim>
                                    <p:animEffect transition="in" filter="fade">
                                      <p:cBhvr>
                                        <p:cTn id="9" dur="500"/>
                                        <p:tgtEl>
                                          <p:spTgt spid="686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8612"/>
                                        </p:tgtEl>
                                        <p:attrNameLst>
                                          <p:attrName>style.visibility</p:attrName>
                                        </p:attrNameLst>
                                      </p:cBhvr>
                                      <p:to>
                                        <p:strVal val="visible"/>
                                      </p:to>
                                    </p:set>
                                    <p:anim calcmode="lin" valueType="num">
                                      <p:cBhvr>
                                        <p:cTn id="14" dur="500" fill="hold"/>
                                        <p:tgtEl>
                                          <p:spTgt spid="68612"/>
                                        </p:tgtEl>
                                        <p:attrNameLst>
                                          <p:attrName>ppt_w</p:attrName>
                                        </p:attrNameLst>
                                      </p:cBhvr>
                                      <p:tavLst>
                                        <p:tav tm="0">
                                          <p:val>
                                            <p:fltVal val="0.000000"/>
                                          </p:val>
                                        </p:tav>
                                        <p:tav tm="100000">
                                          <p:val>
                                            <p:strVal val="#ppt_w"/>
                                          </p:val>
                                        </p:tav>
                                      </p:tavLst>
                                    </p:anim>
                                    <p:anim calcmode="lin" valueType="num">
                                      <p:cBhvr>
                                        <p:cTn id="15" dur="500" fill="hold"/>
                                        <p:tgtEl>
                                          <p:spTgt spid="68612"/>
                                        </p:tgtEl>
                                        <p:attrNameLst>
                                          <p:attrName>ppt_h</p:attrName>
                                        </p:attrNameLst>
                                      </p:cBhvr>
                                      <p:tavLst>
                                        <p:tav tm="0">
                                          <p:val>
                                            <p:fltVal val="0.000000"/>
                                          </p:val>
                                        </p:tav>
                                        <p:tav tm="100000">
                                          <p:val>
                                            <p:strVal val="#ppt_h"/>
                                          </p:val>
                                        </p:tav>
                                      </p:tavLst>
                                    </p:anim>
                                    <p:animEffect transition="in" filter="fade">
                                      <p:cBhvr>
                                        <p:cTn id="16" dur="500"/>
                                        <p:tgtEl>
                                          <p:spTgt spid="686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8613"/>
                                        </p:tgtEl>
                                        <p:attrNameLst>
                                          <p:attrName>style.visibility</p:attrName>
                                        </p:attrNameLst>
                                      </p:cBhvr>
                                      <p:to>
                                        <p:strVal val="visible"/>
                                      </p:to>
                                    </p:set>
                                    <p:anim calcmode="lin" valueType="num">
                                      <p:cBhvr>
                                        <p:cTn id="21" dur="500" fill="hold"/>
                                        <p:tgtEl>
                                          <p:spTgt spid="68613"/>
                                        </p:tgtEl>
                                        <p:attrNameLst>
                                          <p:attrName>ppt_w</p:attrName>
                                        </p:attrNameLst>
                                      </p:cBhvr>
                                      <p:tavLst>
                                        <p:tav tm="0">
                                          <p:val>
                                            <p:fltVal val="0.000000"/>
                                          </p:val>
                                        </p:tav>
                                        <p:tav tm="100000">
                                          <p:val>
                                            <p:strVal val="#ppt_w"/>
                                          </p:val>
                                        </p:tav>
                                      </p:tavLst>
                                    </p:anim>
                                    <p:anim calcmode="lin" valueType="num">
                                      <p:cBhvr>
                                        <p:cTn id="22" dur="500" fill="hold"/>
                                        <p:tgtEl>
                                          <p:spTgt spid="68613"/>
                                        </p:tgtEl>
                                        <p:attrNameLst>
                                          <p:attrName>ppt_h</p:attrName>
                                        </p:attrNameLst>
                                      </p:cBhvr>
                                      <p:tavLst>
                                        <p:tav tm="0">
                                          <p:val>
                                            <p:fltVal val="0.000000"/>
                                          </p:val>
                                        </p:tav>
                                        <p:tav tm="100000">
                                          <p:val>
                                            <p:strVal val="#ppt_h"/>
                                          </p:val>
                                        </p:tav>
                                      </p:tavLst>
                                    </p:anim>
                                    <p:animEffect transition="in" filter="fade">
                                      <p:cBhvr>
                                        <p:cTn id="23" dur="500"/>
                                        <p:tgtEl>
                                          <p:spTgt spid="6861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8614"/>
                                        </p:tgtEl>
                                        <p:attrNameLst>
                                          <p:attrName>style.visibility</p:attrName>
                                        </p:attrNameLst>
                                      </p:cBhvr>
                                      <p:to>
                                        <p:strVal val="visible"/>
                                      </p:to>
                                    </p:set>
                                    <p:anim calcmode="lin" valueType="num">
                                      <p:cBhvr>
                                        <p:cTn id="28" dur="500" fill="hold"/>
                                        <p:tgtEl>
                                          <p:spTgt spid="68614"/>
                                        </p:tgtEl>
                                        <p:attrNameLst>
                                          <p:attrName>ppt_w</p:attrName>
                                        </p:attrNameLst>
                                      </p:cBhvr>
                                      <p:tavLst>
                                        <p:tav tm="0">
                                          <p:val>
                                            <p:fltVal val="0.000000"/>
                                          </p:val>
                                        </p:tav>
                                        <p:tav tm="100000">
                                          <p:val>
                                            <p:strVal val="#ppt_w"/>
                                          </p:val>
                                        </p:tav>
                                      </p:tavLst>
                                    </p:anim>
                                    <p:anim calcmode="lin" valueType="num">
                                      <p:cBhvr>
                                        <p:cTn id="29" dur="500" fill="hold"/>
                                        <p:tgtEl>
                                          <p:spTgt spid="68614"/>
                                        </p:tgtEl>
                                        <p:attrNameLst>
                                          <p:attrName>ppt_h</p:attrName>
                                        </p:attrNameLst>
                                      </p:cBhvr>
                                      <p:tavLst>
                                        <p:tav tm="0">
                                          <p:val>
                                            <p:fltVal val="0.000000"/>
                                          </p:val>
                                        </p:tav>
                                        <p:tav tm="100000">
                                          <p:val>
                                            <p:strVal val="#ppt_h"/>
                                          </p:val>
                                        </p:tav>
                                      </p:tavLst>
                                    </p:anim>
                                    <p:animEffect transition="in" filter="fade">
                                      <p:cBhvr>
                                        <p:cTn id="30" dur="500"/>
                                        <p:tgtEl>
                                          <p:spTgt spid="6861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8615"/>
                                        </p:tgtEl>
                                        <p:attrNameLst>
                                          <p:attrName>style.visibility</p:attrName>
                                        </p:attrNameLst>
                                      </p:cBhvr>
                                      <p:to>
                                        <p:strVal val="visible"/>
                                      </p:to>
                                    </p:set>
                                    <p:anim calcmode="lin" valueType="num">
                                      <p:cBhvr>
                                        <p:cTn id="35" dur="500" fill="hold"/>
                                        <p:tgtEl>
                                          <p:spTgt spid="68615"/>
                                        </p:tgtEl>
                                        <p:attrNameLst>
                                          <p:attrName>ppt_w</p:attrName>
                                        </p:attrNameLst>
                                      </p:cBhvr>
                                      <p:tavLst>
                                        <p:tav tm="0">
                                          <p:val>
                                            <p:fltVal val="0.000000"/>
                                          </p:val>
                                        </p:tav>
                                        <p:tav tm="100000">
                                          <p:val>
                                            <p:strVal val="#ppt_w"/>
                                          </p:val>
                                        </p:tav>
                                      </p:tavLst>
                                    </p:anim>
                                    <p:anim calcmode="lin" valueType="num">
                                      <p:cBhvr>
                                        <p:cTn id="36" dur="500" fill="hold"/>
                                        <p:tgtEl>
                                          <p:spTgt spid="68615"/>
                                        </p:tgtEl>
                                        <p:attrNameLst>
                                          <p:attrName>ppt_h</p:attrName>
                                        </p:attrNameLst>
                                      </p:cBhvr>
                                      <p:tavLst>
                                        <p:tav tm="0">
                                          <p:val>
                                            <p:fltVal val="0.000000"/>
                                          </p:val>
                                        </p:tav>
                                        <p:tav tm="100000">
                                          <p:val>
                                            <p:strVal val="#ppt_h"/>
                                          </p:val>
                                        </p:tav>
                                      </p:tavLst>
                                    </p:anim>
                                    <p:animEffect transition="in" filter="fade">
                                      <p:cBhvr>
                                        <p:cTn id="37" dur="500"/>
                                        <p:tgtEl>
                                          <p:spTgt spid="6861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68616"/>
                                        </p:tgtEl>
                                        <p:attrNameLst>
                                          <p:attrName>style.visibility</p:attrName>
                                        </p:attrNameLst>
                                      </p:cBhvr>
                                      <p:to>
                                        <p:strVal val="visible"/>
                                      </p:to>
                                    </p:set>
                                    <p:anim calcmode="lin" valueType="num">
                                      <p:cBhvr>
                                        <p:cTn id="42" dur="500" fill="hold"/>
                                        <p:tgtEl>
                                          <p:spTgt spid="68616"/>
                                        </p:tgtEl>
                                        <p:attrNameLst>
                                          <p:attrName>ppt_w</p:attrName>
                                        </p:attrNameLst>
                                      </p:cBhvr>
                                      <p:tavLst>
                                        <p:tav tm="0">
                                          <p:val>
                                            <p:fltVal val="0.000000"/>
                                          </p:val>
                                        </p:tav>
                                        <p:tav tm="100000">
                                          <p:val>
                                            <p:strVal val="#ppt_w"/>
                                          </p:val>
                                        </p:tav>
                                      </p:tavLst>
                                    </p:anim>
                                    <p:anim calcmode="lin" valueType="num">
                                      <p:cBhvr>
                                        <p:cTn id="43" dur="500" fill="hold"/>
                                        <p:tgtEl>
                                          <p:spTgt spid="68616"/>
                                        </p:tgtEl>
                                        <p:attrNameLst>
                                          <p:attrName>ppt_h</p:attrName>
                                        </p:attrNameLst>
                                      </p:cBhvr>
                                      <p:tavLst>
                                        <p:tav tm="0">
                                          <p:val>
                                            <p:fltVal val="0.000000"/>
                                          </p:val>
                                        </p:tav>
                                        <p:tav tm="100000">
                                          <p:val>
                                            <p:strVal val="#ppt_h"/>
                                          </p:val>
                                        </p:tav>
                                      </p:tavLst>
                                    </p:anim>
                                    <p:animEffect transition="in" filter="fade">
                                      <p:cBhvr>
                                        <p:cTn id="44" dur="500"/>
                                        <p:tgtEl>
                                          <p:spTgt spid="6861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68617"/>
                                        </p:tgtEl>
                                        <p:attrNameLst>
                                          <p:attrName>style.visibility</p:attrName>
                                        </p:attrNameLst>
                                      </p:cBhvr>
                                      <p:to>
                                        <p:strVal val="visible"/>
                                      </p:to>
                                    </p:set>
                                    <p:anim calcmode="lin" valueType="num">
                                      <p:cBhvr>
                                        <p:cTn id="49" dur="500" fill="hold"/>
                                        <p:tgtEl>
                                          <p:spTgt spid="68617"/>
                                        </p:tgtEl>
                                        <p:attrNameLst>
                                          <p:attrName>ppt_w</p:attrName>
                                        </p:attrNameLst>
                                      </p:cBhvr>
                                      <p:tavLst>
                                        <p:tav tm="0">
                                          <p:val>
                                            <p:fltVal val="0.000000"/>
                                          </p:val>
                                        </p:tav>
                                        <p:tav tm="100000">
                                          <p:val>
                                            <p:strVal val="#ppt_w"/>
                                          </p:val>
                                        </p:tav>
                                      </p:tavLst>
                                    </p:anim>
                                    <p:anim calcmode="lin" valueType="num">
                                      <p:cBhvr>
                                        <p:cTn id="50" dur="500" fill="hold"/>
                                        <p:tgtEl>
                                          <p:spTgt spid="68617"/>
                                        </p:tgtEl>
                                        <p:attrNameLst>
                                          <p:attrName>ppt_h</p:attrName>
                                        </p:attrNameLst>
                                      </p:cBhvr>
                                      <p:tavLst>
                                        <p:tav tm="0">
                                          <p:val>
                                            <p:fltVal val="0.000000"/>
                                          </p:val>
                                        </p:tav>
                                        <p:tav tm="100000">
                                          <p:val>
                                            <p:strVal val="#ppt_h"/>
                                          </p:val>
                                        </p:tav>
                                      </p:tavLst>
                                    </p:anim>
                                    <p:animEffect transition="in" filter="fade">
                                      <p:cBhvr>
                                        <p:cTn id="51" dur="500"/>
                                        <p:tgtEl>
                                          <p:spTgt spid="6861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68618"/>
                                        </p:tgtEl>
                                        <p:attrNameLst>
                                          <p:attrName>style.visibility</p:attrName>
                                        </p:attrNameLst>
                                      </p:cBhvr>
                                      <p:to>
                                        <p:strVal val="visible"/>
                                      </p:to>
                                    </p:set>
                                    <p:anim calcmode="lin" valueType="num">
                                      <p:cBhvr>
                                        <p:cTn id="56" dur="500" fill="hold"/>
                                        <p:tgtEl>
                                          <p:spTgt spid="68618"/>
                                        </p:tgtEl>
                                        <p:attrNameLst>
                                          <p:attrName>ppt_w</p:attrName>
                                        </p:attrNameLst>
                                      </p:cBhvr>
                                      <p:tavLst>
                                        <p:tav tm="0">
                                          <p:val>
                                            <p:fltVal val="0.000000"/>
                                          </p:val>
                                        </p:tav>
                                        <p:tav tm="100000">
                                          <p:val>
                                            <p:strVal val="#ppt_w"/>
                                          </p:val>
                                        </p:tav>
                                      </p:tavLst>
                                    </p:anim>
                                    <p:anim calcmode="lin" valueType="num">
                                      <p:cBhvr>
                                        <p:cTn id="57" dur="500" fill="hold"/>
                                        <p:tgtEl>
                                          <p:spTgt spid="68618"/>
                                        </p:tgtEl>
                                        <p:attrNameLst>
                                          <p:attrName>ppt_h</p:attrName>
                                        </p:attrNameLst>
                                      </p:cBhvr>
                                      <p:tavLst>
                                        <p:tav tm="0">
                                          <p:val>
                                            <p:fltVal val="0.000000"/>
                                          </p:val>
                                        </p:tav>
                                        <p:tav tm="100000">
                                          <p:val>
                                            <p:strVal val="#ppt_h"/>
                                          </p:val>
                                        </p:tav>
                                      </p:tavLst>
                                    </p:anim>
                                    <p:animEffect transition="in" filter="fade">
                                      <p:cBhvr>
                                        <p:cTn id="58" dur="500"/>
                                        <p:tgtEl>
                                          <p:spTgt spid="68618"/>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68619"/>
                                        </p:tgtEl>
                                        <p:attrNameLst>
                                          <p:attrName>style.visibility</p:attrName>
                                        </p:attrNameLst>
                                      </p:cBhvr>
                                      <p:to>
                                        <p:strVal val="visible"/>
                                      </p:to>
                                    </p:set>
                                    <p:anim calcmode="lin" valueType="num">
                                      <p:cBhvr>
                                        <p:cTn id="63" dur="500" fill="hold"/>
                                        <p:tgtEl>
                                          <p:spTgt spid="68619"/>
                                        </p:tgtEl>
                                        <p:attrNameLst>
                                          <p:attrName>ppt_w</p:attrName>
                                        </p:attrNameLst>
                                      </p:cBhvr>
                                      <p:tavLst>
                                        <p:tav tm="0">
                                          <p:val>
                                            <p:fltVal val="0.000000"/>
                                          </p:val>
                                        </p:tav>
                                        <p:tav tm="100000">
                                          <p:val>
                                            <p:strVal val="#ppt_w"/>
                                          </p:val>
                                        </p:tav>
                                      </p:tavLst>
                                    </p:anim>
                                    <p:anim calcmode="lin" valueType="num">
                                      <p:cBhvr>
                                        <p:cTn id="64" dur="500" fill="hold"/>
                                        <p:tgtEl>
                                          <p:spTgt spid="68619"/>
                                        </p:tgtEl>
                                        <p:attrNameLst>
                                          <p:attrName>ppt_h</p:attrName>
                                        </p:attrNameLst>
                                      </p:cBhvr>
                                      <p:tavLst>
                                        <p:tav tm="0">
                                          <p:val>
                                            <p:fltVal val="0.000000"/>
                                          </p:val>
                                        </p:tav>
                                        <p:tav tm="100000">
                                          <p:val>
                                            <p:strVal val="#ppt_h"/>
                                          </p:val>
                                        </p:tav>
                                      </p:tavLst>
                                    </p:anim>
                                    <p:animEffect transition="in" filter="fade">
                                      <p:cBhvr>
                                        <p:cTn id="65" dur="500"/>
                                        <p:tgtEl>
                                          <p:spTgt spid="68619"/>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68620"/>
                                        </p:tgtEl>
                                        <p:attrNameLst>
                                          <p:attrName>style.visibility</p:attrName>
                                        </p:attrNameLst>
                                      </p:cBhvr>
                                      <p:to>
                                        <p:strVal val="visible"/>
                                      </p:to>
                                    </p:set>
                                    <p:anim calcmode="lin" valueType="num">
                                      <p:cBhvr>
                                        <p:cTn id="70" dur="500" fill="hold"/>
                                        <p:tgtEl>
                                          <p:spTgt spid="68620"/>
                                        </p:tgtEl>
                                        <p:attrNameLst>
                                          <p:attrName>ppt_w</p:attrName>
                                        </p:attrNameLst>
                                      </p:cBhvr>
                                      <p:tavLst>
                                        <p:tav tm="0">
                                          <p:val>
                                            <p:fltVal val="0.000000"/>
                                          </p:val>
                                        </p:tav>
                                        <p:tav tm="100000">
                                          <p:val>
                                            <p:strVal val="#ppt_w"/>
                                          </p:val>
                                        </p:tav>
                                      </p:tavLst>
                                    </p:anim>
                                    <p:anim calcmode="lin" valueType="num">
                                      <p:cBhvr>
                                        <p:cTn id="71" dur="500" fill="hold"/>
                                        <p:tgtEl>
                                          <p:spTgt spid="68620"/>
                                        </p:tgtEl>
                                        <p:attrNameLst>
                                          <p:attrName>ppt_h</p:attrName>
                                        </p:attrNameLst>
                                      </p:cBhvr>
                                      <p:tavLst>
                                        <p:tav tm="0">
                                          <p:val>
                                            <p:fltVal val="0.000000"/>
                                          </p:val>
                                        </p:tav>
                                        <p:tav tm="100000">
                                          <p:val>
                                            <p:strVal val="#ppt_h"/>
                                          </p:val>
                                        </p:tav>
                                      </p:tavLst>
                                    </p:anim>
                                    <p:animEffect transition="in" filter="fade">
                                      <p:cBhvr>
                                        <p:cTn id="72" dur="500"/>
                                        <p:tgtEl>
                                          <p:spTgt spid="68620"/>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68621"/>
                                        </p:tgtEl>
                                        <p:attrNameLst>
                                          <p:attrName>style.visibility</p:attrName>
                                        </p:attrNameLst>
                                      </p:cBhvr>
                                      <p:to>
                                        <p:strVal val="visible"/>
                                      </p:to>
                                    </p:set>
                                    <p:anim calcmode="lin" valueType="num">
                                      <p:cBhvr>
                                        <p:cTn id="77" dur="500" fill="hold"/>
                                        <p:tgtEl>
                                          <p:spTgt spid="68621"/>
                                        </p:tgtEl>
                                        <p:attrNameLst>
                                          <p:attrName>ppt_w</p:attrName>
                                        </p:attrNameLst>
                                      </p:cBhvr>
                                      <p:tavLst>
                                        <p:tav tm="0">
                                          <p:val>
                                            <p:fltVal val="0.000000"/>
                                          </p:val>
                                        </p:tav>
                                        <p:tav tm="100000">
                                          <p:val>
                                            <p:strVal val="#ppt_w"/>
                                          </p:val>
                                        </p:tav>
                                      </p:tavLst>
                                    </p:anim>
                                    <p:anim calcmode="lin" valueType="num">
                                      <p:cBhvr>
                                        <p:cTn id="78" dur="500" fill="hold"/>
                                        <p:tgtEl>
                                          <p:spTgt spid="68621"/>
                                        </p:tgtEl>
                                        <p:attrNameLst>
                                          <p:attrName>ppt_h</p:attrName>
                                        </p:attrNameLst>
                                      </p:cBhvr>
                                      <p:tavLst>
                                        <p:tav tm="0">
                                          <p:val>
                                            <p:fltVal val="0.000000"/>
                                          </p:val>
                                        </p:tav>
                                        <p:tav tm="100000">
                                          <p:val>
                                            <p:strVal val="#ppt_h"/>
                                          </p:val>
                                        </p:tav>
                                      </p:tavLst>
                                    </p:anim>
                                    <p:animEffect transition="in" filter="fade">
                                      <p:cBhvr>
                                        <p:cTn id="79" dur="500"/>
                                        <p:tgtEl>
                                          <p:spTgt spid="68621"/>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68622"/>
                                        </p:tgtEl>
                                        <p:attrNameLst>
                                          <p:attrName>style.visibility</p:attrName>
                                        </p:attrNameLst>
                                      </p:cBhvr>
                                      <p:to>
                                        <p:strVal val="visible"/>
                                      </p:to>
                                    </p:set>
                                    <p:anim calcmode="lin" valueType="num">
                                      <p:cBhvr>
                                        <p:cTn id="84" dur="500" fill="hold"/>
                                        <p:tgtEl>
                                          <p:spTgt spid="68622"/>
                                        </p:tgtEl>
                                        <p:attrNameLst>
                                          <p:attrName>ppt_w</p:attrName>
                                        </p:attrNameLst>
                                      </p:cBhvr>
                                      <p:tavLst>
                                        <p:tav tm="0">
                                          <p:val>
                                            <p:fltVal val="0.000000"/>
                                          </p:val>
                                        </p:tav>
                                        <p:tav tm="100000">
                                          <p:val>
                                            <p:strVal val="#ppt_w"/>
                                          </p:val>
                                        </p:tav>
                                      </p:tavLst>
                                    </p:anim>
                                    <p:anim calcmode="lin" valueType="num">
                                      <p:cBhvr>
                                        <p:cTn id="85" dur="500" fill="hold"/>
                                        <p:tgtEl>
                                          <p:spTgt spid="68622"/>
                                        </p:tgtEl>
                                        <p:attrNameLst>
                                          <p:attrName>ppt_h</p:attrName>
                                        </p:attrNameLst>
                                      </p:cBhvr>
                                      <p:tavLst>
                                        <p:tav tm="0">
                                          <p:val>
                                            <p:fltVal val="0.000000"/>
                                          </p:val>
                                        </p:tav>
                                        <p:tav tm="100000">
                                          <p:val>
                                            <p:strVal val="#ppt_h"/>
                                          </p:val>
                                        </p:tav>
                                      </p:tavLst>
                                    </p:anim>
                                    <p:animEffect transition="in" filter="fade">
                                      <p:cBhvr>
                                        <p:cTn id="86" dur="500"/>
                                        <p:tgtEl>
                                          <p:spTgt spid="68622"/>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68623"/>
                                        </p:tgtEl>
                                        <p:attrNameLst>
                                          <p:attrName>style.visibility</p:attrName>
                                        </p:attrNameLst>
                                      </p:cBhvr>
                                      <p:to>
                                        <p:strVal val="visible"/>
                                      </p:to>
                                    </p:set>
                                    <p:anim calcmode="lin" valueType="num">
                                      <p:cBhvr>
                                        <p:cTn id="91" dur="500" fill="hold"/>
                                        <p:tgtEl>
                                          <p:spTgt spid="68623"/>
                                        </p:tgtEl>
                                        <p:attrNameLst>
                                          <p:attrName>ppt_w</p:attrName>
                                        </p:attrNameLst>
                                      </p:cBhvr>
                                      <p:tavLst>
                                        <p:tav tm="0">
                                          <p:val>
                                            <p:fltVal val="0.000000"/>
                                          </p:val>
                                        </p:tav>
                                        <p:tav tm="100000">
                                          <p:val>
                                            <p:strVal val="#ppt_w"/>
                                          </p:val>
                                        </p:tav>
                                      </p:tavLst>
                                    </p:anim>
                                    <p:anim calcmode="lin" valueType="num">
                                      <p:cBhvr>
                                        <p:cTn id="92" dur="500" fill="hold"/>
                                        <p:tgtEl>
                                          <p:spTgt spid="68623"/>
                                        </p:tgtEl>
                                        <p:attrNameLst>
                                          <p:attrName>ppt_h</p:attrName>
                                        </p:attrNameLst>
                                      </p:cBhvr>
                                      <p:tavLst>
                                        <p:tav tm="0">
                                          <p:val>
                                            <p:fltVal val="0.000000"/>
                                          </p:val>
                                        </p:tav>
                                        <p:tav tm="100000">
                                          <p:val>
                                            <p:strVal val="#ppt_h"/>
                                          </p:val>
                                        </p:tav>
                                      </p:tavLst>
                                    </p:anim>
                                    <p:animEffect transition="in" filter="fade">
                                      <p:cBhvr>
                                        <p:cTn id="93" dur="500"/>
                                        <p:tgtEl>
                                          <p:spTgt spid="68623"/>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68624"/>
                                        </p:tgtEl>
                                        <p:attrNameLst>
                                          <p:attrName>style.visibility</p:attrName>
                                        </p:attrNameLst>
                                      </p:cBhvr>
                                      <p:to>
                                        <p:strVal val="visible"/>
                                      </p:to>
                                    </p:set>
                                    <p:anim calcmode="lin" valueType="num">
                                      <p:cBhvr>
                                        <p:cTn id="98" dur="500" fill="hold"/>
                                        <p:tgtEl>
                                          <p:spTgt spid="68624"/>
                                        </p:tgtEl>
                                        <p:attrNameLst>
                                          <p:attrName>ppt_w</p:attrName>
                                        </p:attrNameLst>
                                      </p:cBhvr>
                                      <p:tavLst>
                                        <p:tav tm="0">
                                          <p:val>
                                            <p:fltVal val="0.000000"/>
                                          </p:val>
                                        </p:tav>
                                        <p:tav tm="100000">
                                          <p:val>
                                            <p:strVal val="#ppt_w"/>
                                          </p:val>
                                        </p:tav>
                                      </p:tavLst>
                                    </p:anim>
                                    <p:anim calcmode="lin" valueType="num">
                                      <p:cBhvr>
                                        <p:cTn id="99" dur="500" fill="hold"/>
                                        <p:tgtEl>
                                          <p:spTgt spid="68624"/>
                                        </p:tgtEl>
                                        <p:attrNameLst>
                                          <p:attrName>ppt_h</p:attrName>
                                        </p:attrNameLst>
                                      </p:cBhvr>
                                      <p:tavLst>
                                        <p:tav tm="0">
                                          <p:val>
                                            <p:fltVal val="0.000000"/>
                                          </p:val>
                                        </p:tav>
                                        <p:tav tm="100000">
                                          <p:val>
                                            <p:strVal val="#ppt_h"/>
                                          </p:val>
                                        </p:tav>
                                      </p:tavLst>
                                    </p:anim>
                                    <p:animEffect transition="in" filter="fade">
                                      <p:cBhvr>
                                        <p:cTn id="100" dur="500"/>
                                        <p:tgtEl>
                                          <p:spTgt spid="68624"/>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68625"/>
                                        </p:tgtEl>
                                        <p:attrNameLst>
                                          <p:attrName>style.visibility</p:attrName>
                                        </p:attrNameLst>
                                      </p:cBhvr>
                                      <p:to>
                                        <p:strVal val="visible"/>
                                      </p:to>
                                    </p:set>
                                    <p:anim calcmode="lin" valueType="num">
                                      <p:cBhvr>
                                        <p:cTn id="105" dur="500" fill="hold"/>
                                        <p:tgtEl>
                                          <p:spTgt spid="68625"/>
                                        </p:tgtEl>
                                        <p:attrNameLst>
                                          <p:attrName>ppt_w</p:attrName>
                                        </p:attrNameLst>
                                      </p:cBhvr>
                                      <p:tavLst>
                                        <p:tav tm="0">
                                          <p:val>
                                            <p:fltVal val="0.000000"/>
                                          </p:val>
                                        </p:tav>
                                        <p:tav tm="100000">
                                          <p:val>
                                            <p:strVal val="#ppt_w"/>
                                          </p:val>
                                        </p:tav>
                                      </p:tavLst>
                                    </p:anim>
                                    <p:anim calcmode="lin" valueType="num">
                                      <p:cBhvr>
                                        <p:cTn id="106" dur="500" fill="hold"/>
                                        <p:tgtEl>
                                          <p:spTgt spid="68625"/>
                                        </p:tgtEl>
                                        <p:attrNameLst>
                                          <p:attrName>ppt_h</p:attrName>
                                        </p:attrNameLst>
                                      </p:cBhvr>
                                      <p:tavLst>
                                        <p:tav tm="0">
                                          <p:val>
                                            <p:fltVal val="0.000000"/>
                                          </p:val>
                                        </p:tav>
                                        <p:tav tm="100000">
                                          <p:val>
                                            <p:strVal val="#ppt_h"/>
                                          </p:val>
                                        </p:tav>
                                      </p:tavLst>
                                    </p:anim>
                                    <p:animEffect transition="in" filter="fade">
                                      <p:cBhvr>
                                        <p:cTn id="107" dur="500"/>
                                        <p:tgtEl>
                                          <p:spTgt spid="68625"/>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68626"/>
                                        </p:tgtEl>
                                        <p:attrNameLst>
                                          <p:attrName>style.visibility</p:attrName>
                                        </p:attrNameLst>
                                      </p:cBhvr>
                                      <p:to>
                                        <p:strVal val="visible"/>
                                      </p:to>
                                    </p:set>
                                    <p:anim calcmode="lin" valueType="num">
                                      <p:cBhvr>
                                        <p:cTn id="112" dur="500" fill="hold"/>
                                        <p:tgtEl>
                                          <p:spTgt spid="68626"/>
                                        </p:tgtEl>
                                        <p:attrNameLst>
                                          <p:attrName>ppt_w</p:attrName>
                                        </p:attrNameLst>
                                      </p:cBhvr>
                                      <p:tavLst>
                                        <p:tav tm="0">
                                          <p:val>
                                            <p:fltVal val="0.000000"/>
                                          </p:val>
                                        </p:tav>
                                        <p:tav tm="100000">
                                          <p:val>
                                            <p:strVal val="#ppt_w"/>
                                          </p:val>
                                        </p:tav>
                                      </p:tavLst>
                                    </p:anim>
                                    <p:anim calcmode="lin" valueType="num">
                                      <p:cBhvr>
                                        <p:cTn id="113" dur="500" fill="hold"/>
                                        <p:tgtEl>
                                          <p:spTgt spid="68626"/>
                                        </p:tgtEl>
                                        <p:attrNameLst>
                                          <p:attrName>ppt_h</p:attrName>
                                        </p:attrNameLst>
                                      </p:cBhvr>
                                      <p:tavLst>
                                        <p:tav tm="0">
                                          <p:val>
                                            <p:fltVal val="0.000000"/>
                                          </p:val>
                                        </p:tav>
                                        <p:tav tm="100000">
                                          <p:val>
                                            <p:strVal val="#ppt_h"/>
                                          </p:val>
                                        </p:tav>
                                      </p:tavLst>
                                    </p:anim>
                                    <p:animEffect transition="in" filter="fade">
                                      <p:cBhvr>
                                        <p:cTn id="114" dur="500"/>
                                        <p:tgtEl>
                                          <p:spTgt spid="68626"/>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68627"/>
                                        </p:tgtEl>
                                        <p:attrNameLst>
                                          <p:attrName>style.visibility</p:attrName>
                                        </p:attrNameLst>
                                      </p:cBhvr>
                                      <p:to>
                                        <p:strVal val="visible"/>
                                      </p:to>
                                    </p:set>
                                    <p:anim calcmode="lin" valueType="num">
                                      <p:cBhvr>
                                        <p:cTn id="119" dur="500" fill="hold"/>
                                        <p:tgtEl>
                                          <p:spTgt spid="68627"/>
                                        </p:tgtEl>
                                        <p:attrNameLst>
                                          <p:attrName>ppt_w</p:attrName>
                                        </p:attrNameLst>
                                      </p:cBhvr>
                                      <p:tavLst>
                                        <p:tav tm="0">
                                          <p:val>
                                            <p:fltVal val="0.000000"/>
                                          </p:val>
                                        </p:tav>
                                        <p:tav tm="100000">
                                          <p:val>
                                            <p:strVal val="#ppt_w"/>
                                          </p:val>
                                        </p:tav>
                                      </p:tavLst>
                                    </p:anim>
                                    <p:anim calcmode="lin" valueType="num">
                                      <p:cBhvr>
                                        <p:cTn id="120" dur="500" fill="hold"/>
                                        <p:tgtEl>
                                          <p:spTgt spid="68627"/>
                                        </p:tgtEl>
                                        <p:attrNameLst>
                                          <p:attrName>ppt_h</p:attrName>
                                        </p:attrNameLst>
                                      </p:cBhvr>
                                      <p:tavLst>
                                        <p:tav tm="0">
                                          <p:val>
                                            <p:fltVal val="0.000000"/>
                                          </p:val>
                                        </p:tav>
                                        <p:tav tm="100000">
                                          <p:val>
                                            <p:strVal val="#ppt_h"/>
                                          </p:val>
                                        </p:tav>
                                      </p:tavLst>
                                    </p:anim>
                                    <p:animEffect transition="in" filter="fade">
                                      <p:cBhvr>
                                        <p:cTn id="121" dur="500"/>
                                        <p:tgtEl>
                                          <p:spTgt spid="68627"/>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68628"/>
                                        </p:tgtEl>
                                        <p:attrNameLst>
                                          <p:attrName>style.visibility</p:attrName>
                                        </p:attrNameLst>
                                      </p:cBhvr>
                                      <p:to>
                                        <p:strVal val="visible"/>
                                      </p:to>
                                    </p:set>
                                    <p:anim calcmode="lin" valueType="num">
                                      <p:cBhvr>
                                        <p:cTn id="126" dur="500" fill="hold"/>
                                        <p:tgtEl>
                                          <p:spTgt spid="68628"/>
                                        </p:tgtEl>
                                        <p:attrNameLst>
                                          <p:attrName>ppt_w</p:attrName>
                                        </p:attrNameLst>
                                      </p:cBhvr>
                                      <p:tavLst>
                                        <p:tav tm="0">
                                          <p:val>
                                            <p:fltVal val="0.000000"/>
                                          </p:val>
                                        </p:tav>
                                        <p:tav tm="100000">
                                          <p:val>
                                            <p:strVal val="#ppt_w"/>
                                          </p:val>
                                        </p:tav>
                                      </p:tavLst>
                                    </p:anim>
                                    <p:anim calcmode="lin" valueType="num">
                                      <p:cBhvr>
                                        <p:cTn id="127" dur="500" fill="hold"/>
                                        <p:tgtEl>
                                          <p:spTgt spid="68628"/>
                                        </p:tgtEl>
                                        <p:attrNameLst>
                                          <p:attrName>ppt_h</p:attrName>
                                        </p:attrNameLst>
                                      </p:cBhvr>
                                      <p:tavLst>
                                        <p:tav tm="0">
                                          <p:val>
                                            <p:fltVal val="0.000000"/>
                                          </p:val>
                                        </p:tav>
                                        <p:tav tm="100000">
                                          <p:val>
                                            <p:strVal val="#ppt_h"/>
                                          </p:val>
                                        </p:tav>
                                      </p:tavLst>
                                    </p:anim>
                                    <p:animEffect transition="in" filter="fade">
                                      <p:cBhvr>
                                        <p:cTn id="128" dur="500"/>
                                        <p:tgtEl>
                                          <p:spTgt spid="68628"/>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68629"/>
                                        </p:tgtEl>
                                        <p:attrNameLst>
                                          <p:attrName>style.visibility</p:attrName>
                                        </p:attrNameLst>
                                      </p:cBhvr>
                                      <p:to>
                                        <p:strVal val="visible"/>
                                      </p:to>
                                    </p:set>
                                    <p:anim calcmode="lin" valueType="num">
                                      <p:cBhvr>
                                        <p:cTn id="133" dur="500" fill="hold"/>
                                        <p:tgtEl>
                                          <p:spTgt spid="68629"/>
                                        </p:tgtEl>
                                        <p:attrNameLst>
                                          <p:attrName>ppt_w</p:attrName>
                                        </p:attrNameLst>
                                      </p:cBhvr>
                                      <p:tavLst>
                                        <p:tav tm="0">
                                          <p:val>
                                            <p:fltVal val="0.000000"/>
                                          </p:val>
                                        </p:tav>
                                        <p:tav tm="100000">
                                          <p:val>
                                            <p:strVal val="#ppt_w"/>
                                          </p:val>
                                        </p:tav>
                                      </p:tavLst>
                                    </p:anim>
                                    <p:anim calcmode="lin" valueType="num">
                                      <p:cBhvr>
                                        <p:cTn id="134" dur="500" fill="hold"/>
                                        <p:tgtEl>
                                          <p:spTgt spid="68629"/>
                                        </p:tgtEl>
                                        <p:attrNameLst>
                                          <p:attrName>ppt_h</p:attrName>
                                        </p:attrNameLst>
                                      </p:cBhvr>
                                      <p:tavLst>
                                        <p:tav tm="0">
                                          <p:val>
                                            <p:fltVal val="0.000000"/>
                                          </p:val>
                                        </p:tav>
                                        <p:tav tm="100000">
                                          <p:val>
                                            <p:strVal val="#ppt_h"/>
                                          </p:val>
                                        </p:tav>
                                      </p:tavLst>
                                    </p:anim>
                                    <p:animEffect transition="in" filter="fade">
                                      <p:cBhvr>
                                        <p:cTn id="135" dur="500"/>
                                        <p:tgtEl>
                                          <p:spTgt spid="68629"/>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68630"/>
                                        </p:tgtEl>
                                        <p:attrNameLst>
                                          <p:attrName>style.visibility</p:attrName>
                                        </p:attrNameLst>
                                      </p:cBhvr>
                                      <p:to>
                                        <p:strVal val="visible"/>
                                      </p:to>
                                    </p:set>
                                    <p:anim calcmode="lin" valueType="num">
                                      <p:cBhvr>
                                        <p:cTn id="140" dur="500" fill="hold"/>
                                        <p:tgtEl>
                                          <p:spTgt spid="68630"/>
                                        </p:tgtEl>
                                        <p:attrNameLst>
                                          <p:attrName>ppt_w</p:attrName>
                                        </p:attrNameLst>
                                      </p:cBhvr>
                                      <p:tavLst>
                                        <p:tav tm="0">
                                          <p:val>
                                            <p:fltVal val="0.000000"/>
                                          </p:val>
                                        </p:tav>
                                        <p:tav tm="100000">
                                          <p:val>
                                            <p:strVal val="#ppt_w"/>
                                          </p:val>
                                        </p:tav>
                                      </p:tavLst>
                                    </p:anim>
                                    <p:anim calcmode="lin" valueType="num">
                                      <p:cBhvr>
                                        <p:cTn id="141" dur="500" fill="hold"/>
                                        <p:tgtEl>
                                          <p:spTgt spid="68630"/>
                                        </p:tgtEl>
                                        <p:attrNameLst>
                                          <p:attrName>ppt_h</p:attrName>
                                        </p:attrNameLst>
                                      </p:cBhvr>
                                      <p:tavLst>
                                        <p:tav tm="0">
                                          <p:val>
                                            <p:fltVal val="0.000000"/>
                                          </p:val>
                                        </p:tav>
                                        <p:tav tm="100000">
                                          <p:val>
                                            <p:strVal val="#ppt_h"/>
                                          </p:val>
                                        </p:tav>
                                      </p:tavLst>
                                    </p:anim>
                                    <p:animEffect transition="in" filter="fade">
                                      <p:cBhvr>
                                        <p:cTn id="142" dur="500"/>
                                        <p:tgtEl>
                                          <p:spTgt spid="68630"/>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68631"/>
                                        </p:tgtEl>
                                        <p:attrNameLst>
                                          <p:attrName>style.visibility</p:attrName>
                                        </p:attrNameLst>
                                      </p:cBhvr>
                                      <p:to>
                                        <p:strVal val="visible"/>
                                      </p:to>
                                    </p:set>
                                    <p:anim calcmode="lin" valueType="num">
                                      <p:cBhvr>
                                        <p:cTn id="147" dur="500" fill="hold"/>
                                        <p:tgtEl>
                                          <p:spTgt spid="68631"/>
                                        </p:tgtEl>
                                        <p:attrNameLst>
                                          <p:attrName>ppt_w</p:attrName>
                                        </p:attrNameLst>
                                      </p:cBhvr>
                                      <p:tavLst>
                                        <p:tav tm="0">
                                          <p:val>
                                            <p:fltVal val="0.000000"/>
                                          </p:val>
                                        </p:tav>
                                        <p:tav tm="100000">
                                          <p:val>
                                            <p:strVal val="#ppt_w"/>
                                          </p:val>
                                        </p:tav>
                                      </p:tavLst>
                                    </p:anim>
                                    <p:anim calcmode="lin" valueType="num">
                                      <p:cBhvr>
                                        <p:cTn id="148" dur="500" fill="hold"/>
                                        <p:tgtEl>
                                          <p:spTgt spid="68631"/>
                                        </p:tgtEl>
                                        <p:attrNameLst>
                                          <p:attrName>ppt_h</p:attrName>
                                        </p:attrNameLst>
                                      </p:cBhvr>
                                      <p:tavLst>
                                        <p:tav tm="0">
                                          <p:val>
                                            <p:fltVal val="0.000000"/>
                                          </p:val>
                                        </p:tav>
                                        <p:tav tm="100000">
                                          <p:val>
                                            <p:strVal val="#ppt_h"/>
                                          </p:val>
                                        </p:tav>
                                      </p:tavLst>
                                    </p:anim>
                                    <p:animEffect transition="in" filter="fade">
                                      <p:cBhvr>
                                        <p:cTn id="149" dur="500"/>
                                        <p:tgtEl>
                                          <p:spTgt spid="68631"/>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68632"/>
                                        </p:tgtEl>
                                        <p:attrNameLst>
                                          <p:attrName>style.visibility</p:attrName>
                                        </p:attrNameLst>
                                      </p:cBhvr>
                                      <p:to>
                                        <p:strVal val="visible"/>
                                      </p:to>
                                    </p:set>
                                    <p:anim calcmode="lin" valueType="num">
                                      <p:cBhvr>
                                        <p:cTn id="154" dur="500" fill="hold"/>
                                        <p:tgtEl>
                                          <p:spTgt spid="68632"/>
                                        </p:tgtEl>
                                        <p:attrNameLst>
                                          <p:attrName>ppt_w</p:attrName>
                                        </p:attrNameLst>
                                      </p:cBhvr>
                                      <p:tavLst>
                                        <p:tav tm="0">
                                          <p:val>
                                            <p:fltVal val="0.000000"/>
                                          </p:val>
                                        </p:tav>
                                        <p:tav tm="100000">
                                          <p:val>
                                            <p:strVal val="#ppt_w"/>
                                          </p:val>
                                        </p:tav>
                                      </p:tavLst>
                                    </p:anim>
                                    <p:anim calcmode="lin" valueType="num">
                                      <p:cBhvr>
                                        <p:cTn id="155" dur="500" fill="hold"/>
                                        <p:tgtEl>
                                          <p:spTgt spid="68632"/>
                                        </p:tgtEl>
                                        <p:attrNameLst>
                                          <p:attrName>ppt_h</p:attrName>
                                        </p:attrNameLst>
                                      </p:cBhvr>
                                      <p:tavLst>
                                        <p:tav tm="0">
                                          <p:val>
                                            <p:fltVal val="0.000000"/>
                                          </p:val>
                                        </p:tav>
                                        <p:tav tm="100000">
                                          <p:val>
                                            <p:strVal val="#ppt_h"/>
                                          </p:val>
                                        </p:tav>
                                      </p:tavLst>
                                    </p:anim>
                                    <p:animEffect transition="in" filter="fade">
                                      <p:cBhvr>
                                        <p:cTn id="156" dur="500"/>
                                        <p:tgtEl>
                                          <p:spTgt spid="68632"/>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68633"/>
                                        </p:tgtEl>
                                        <p:attrNameLst>
                                          <p:attrName>style.visibility</p:attrName>
                                        </p:attrNameLst>
                                      </p:cBhvr>
                                      <p:to>
                                        <p:strVal val="visible"/>
                                      </p:to>
                                    </p:set>
                                    <p:anim calcmode="lin" valueType="num">
                                      <p:cBhvr>
                                        <p:cTn id="161" dur="500" fill="hold"/>
                                        <p:tgtEl>
                                          <p:spTgt spid="68633"/>
                                        </p:tgtEl>
                                        <p:attrNameLst>
                                          <p:attrName>ppt_w</p:attrName>
                                        </p:attrNameLst>
                                      </p:cBhvr>
                                      <p:tavLst>
                                        <p:tav tm="0">
                                          <p:val>
                                            <p:fltVal val="0.000000"/>
                                          </p:val>
                                        </p:tav>
                                        <p:tav tm="100000">
                                          <p:val>
                                            <p:strVal val="#ppt_w"/>
                                          </p:val>
                                        </p:tav>
                                      </p:tavLst>
                                    </p:anim>
                                    <p:anim calcmode="lin" valueType="num">
                                      <p:cBhvr>
                                        <p:cTn id="162" dur="500" fill="hold"/>
                                        <p:tgtEl>
                                          <p:spTgt spid="68633"/>
                                        </p:tgtEl>
                                        <p:attrNameLst>
                                          <p:attrName>ppt_h</p:attrName>
                                        </p:attrNameLst>
                                      </p:cBhvr>
                                      <p:tavLst>
                                        <p:tav tm="0">
                                          <p:val>
                                            <p:fltVal val="0.000000"/>
                                          </p:val>
                                        </p:tav>
                                        <p:tav tm="100000">
                                          <p:val>
                                            <p:strVal val="#ppt_h"/>
                                          </p:val>
                                        </p:tav>
                                      </p:tavLst>
                                    </p:anim>
                                    <p:animEffect transition="in" filter="fade">
                                      <p:cBhvr>
                                        <p:cTn id="163" dur="500"/>
                                        <p:tgtEl>
                                          <p:spTgt spid="68633"/>
                                        </p:tgtEl>
                                      </p:cBhvr>
                                    </p:animEffect>
                                  </p:childTnLst>
                                </p:cTn>
                              </p:par>
                            </p:childTnLst>
                          </p:cTn>
                        </p:par>
                      </p:childTnLst>
                    </p:cTn>
                  </p:par>
                  <p:par>
                    <p:cTn id="164" fill="hold">
                      <p:stCondLst>
                        <p:cond delay="indefinite"/>
                      </p:stCondLst>
                      <p:childTnLst>
                        <p:par>
                          <p:cTn id="165" fill="hold">
                            <p:stCondLst>
                              <p:cond delay="0"/>
                            </p:stCondLst>
                            <p:childTnLst>
                              <p:par>
                                <p:cTn id="166" presetID="53" presetClass="entr" presetSubtype="16" fill="hold" grpId="0" nodeType="clickEffect">
                                  <p:stCondLst>
                                    <p:cond delay="0"/>
                                  </p:stCondLst>
                                  <p:childTnLst>
                                    <p:set>
                                      <p:cBhvr>
                                        <p:cTn id="167" dur="1" fill="hold">
                                          <p:stCondLst>
                                            <p:cond delay="0"/>
                                          </p:stCondLst>
                                        </p:cTn>
                                        <p:tgtEl>
                                          <p:spTgt spid="68634"/>
                                        </p:tgtEl>
                                        <p:attrNameLst>
                                          <p:attrName>style.visibility</p:attrName>
                                        </p:attrNameLst>
                                      </p:cBhvr>
                                      <p:to>
                                        <p:strVal val="visible"/>
                                      </p:to>
                                    </p:set>
                                    <p:anim calcmode="lin" valueType="num">
                                      <p:cBhvr>
                                        <p:cTn id="168" dur="500" fill="hold"/>
                                        <p:tgtEl>
                                          <p:spTgt spid="68634"/>
                                        </p:tgtEl>
                                        <p:attrNameLst>
                                          <p:attrName>ppt_w</p:attrName>
                                        </p:attrNameLst>
                                      </p:cBhvr>
                                      <p:tavLst>
                                        <p:tav tm="0">
                                          <p:val>
                                            <p:fltVal val="0.000000"/>
                                          </p:val>
                                        </p:tav>
                                        <p:tav tm="100000">
                                          <p:val>
                                            <p:strVal val="#ppt_w"/>
                                          </p:val>
                                        </p:tav>
                                      </p:tavLst>
                                    </p:anim>
                                    <p:anim calcmode="lin" valueType="num">
                                      <p:cBhvr>
                                        <p:cTn id="169" dur="500" fill="hold"/>
                                        <p:tgtEl>
                                          <p:spTgt spid="68634"/>
                                        </p:tgtEl>
                                        <p:attrNameLst>
                                          <p:attrName>ppt_h</p:attrName>
                                        </p:attrNameLst>
                                      </p:cBhvr>
                                      <p:tavLst>
                                        <p:tav tm="0">
                                          <p:val>
                                            <p:fltVal val="0.000000"/>
                                          </p:val>
                                        </p:tav>
                                        <p:tav tm="100000">
                                          <p:val>
                                            <p:strVal val="#ppt_h"/>
                                          </p:val>
                                        </p:tav>
                                      </p:tavLst>
                                    </p:anim>
                                    <p:animEffect transition="in" filter="fade">
                                      <p:cBhvr>
                                        <p:cTn id="170" dur="500"/>
                                        <p:tgtEl>
                                          <p:spTgt spid="68634"/>
                                        </p:tgtEl>
                                      </p:cBhvr>
                                    </p:animEffect>
                                  </p:childTnLst>
                                </p:cTn>
                              </p:par>
                            </p:childTnLst>
                          </p:cTn>
                        </p:par>
                      </p:childTnLst>
                    </p:cTn>
                  </p:par>
                  <p:par>
                    <p:cTn id="171" fill="hold">
                      <p:stCondLst>
                        <p:cond delay="indefinite"/>
                      </p:stCondLst>
                      <p:childTnLst>
                        <p:par>
                          <p:cTn id="172" fill="hold">
                            <p:stCondLst>
                              <p:cond delay="0"/>
                            </p:stCondLst>
                            <p:childTnLst>
                              <p:par>
                                <p:cTn id="173" presetID="53" presetClass="entr" presetSubtype="16" fill="hold" grpId="0" nodeType="clickEffect">
                                  <p:stCondLst>
                                    <p:cond delay="0"/>
                                  </p:stCondLst>
                                  <p:childTnLst>
                                    <p:set>
                                      <p:cBhvr>
                                        <p:cTn id="174" dur="1" fill="hold">
                                          <p:stCondLst>
                                            <p:cond delay="0"/>
                                          </p:stCondLst>
                                        </p:cTn>
                                        <p:tgtEl>
                                          <p:spTgt spid="68635"/>
                                        </p:tgtEl>
                                        <p:attrNameLst>
                                          <p:attrName>style.visibility</p:attrName>
                                        </p:attrNameLst>
                                      </p:cBhvr>
                                      <p:to>
                                        <p:strVal val="visible"/>
                                      </p:to>
                                    </p:set>
                                    <p:anim calcmode="lin" valueType="num">
                                      <p:cBhvr>
                                        <p:cTn id="175" dur="500" fill="hold"/>
                                        <p:tgtEl>
                                          <p:spTgt spid="68635"/>
                                        </p:tgtEl>
                                        <p:attrNameLst>
                                          <p:attrName>ppt_w</p:attrName>
                                        </p:attrNameLst>
                                      </p:cBhvr>
                                      <p:tavLst>
                                        <p:tav tm="0">
                                          <p:val>
                                            <p:fltVal val="0.000000"/>
                                          </p:val>
                                        </p:tav>
                                        <p:tav tm="100000">
                                          <p:val>
                                            <p:strVal val="#ppt_w"/>
                                          </p:val>
                                        </p:tav>
                                      </p:tavLst>
                                    </p:anim>
                                    <p:anim calcmode="lin" valueType="num">
                                      <p:cBhvr>
                                        <p:cTn id="176" dur="500" fill="hold"/>
                                        <p:tgtEl>
                                          <p:spTgt spid="68635"/>
                                        </p:tgtEl>
                                        <p:attrNameLst>
                                          <p:attrName>ppt_h</p:attrName>
                                        </p:attrNameLst>
                                      </p:cBhvr>
                                      <p:tavLst>
                                        <p:tav tm="0">
                                          <p:val>
                                            <p:fltVal val="0.000000"/>
                                          </p:val>
                                        </p:tav>
                                        <p:tav tm="100000">
                                          <p:val>
                                            <p:strVal val="#ppt_h"/>
                                          </p:val>
                                        </p:tav>
                                      </p:tavLst>
                                    </p:anim>
                                    <p:animEffect transition="in" filter="fade">
                                      <p:cBhvr>
                                        <p:cTn id="177" dur="500"/>
                                        <p:tgtEl>
                                          <p:spTgt spid="68635"/>
                                        </p:tgtEl>
                                      </p:cBhvr>
                                    </p:animEffect>
                                  </p:childTnLst>
                                </p:cTn>
                              </p:par>
                            </p:childTnLst>
                          </p:cTn>
                        </p:par>
                      </p:childTnLst>
                    </p:cTn>
                  </p:par>
                  <p:par>
                    <p:cTn id="178" fill="hold">
                      <p:stCondLst>
                        <p:cond delay="indefinite"/>
                      </p:stCondLst>
                      <p:childTnLst>
                        <p:par>
                          <p:cTn id="179" fill="hold">
                            <p:stCondLst>
                              <p:cond delay="0"/>
                            </p:stCondLst>
                            <p:childTnLst>
                              <p:par>
                                <p:cTn id="180" presetID="53" presetClass="entr" presetSubtype="16" fill="hold" grpId="0" nodeType="clickEffect">
                                  <p:stCondLst>
                                    <p:cond delay="0"/>
                                  </p:stCondLst>
                                  <p:childTnLst>
                                    <p:set>
                                      <p:cBhvr>
                                        <p:cTn id="181" dur="1" fill="hold">
                                          <p:stCondLst>
                                            <p:cond delay="0"/>
                                          </p:stCondLst>
                                        </p:cTn>
                                        <p:tgtEl>
                                          <p:spTgt spid="68636"/>
                                        </p:tgtEl>
                                        <p:attrNameLst>
                                          <p:attrName>style.visibility</p:attrName>
                                        </p:attrNameLst>
                                      </p:cBhvr>
                                      <p:to>
                                        <p:strVal val="visible"/>
                                      </p:to>
                                    </p:set>
                                    <p:anim calcmode="lin" valueType="num">
                                      <p:cBhvr>
                                        <p:cTn id="182" dur="500" fill="hold"/>
                                        <p:tgtEl>
                                          <p:spTgt spid="68636"/>
                                        </p:tgtEl>
                                        <p:attrNameLst>
                                          <p:attrName>ppt_w</p:attrName>
                                        </p:attrNameLst>
                                      </p:cBhvr>
                                      <p:tavLst>
                                        <p:tav tm="0">
                                          <p:val>
                                            <p:fltVal val="0.000000"/>
                                          </p:val>
                                        </p:tav>
                                        <p:tav tm="100000">
                                          <p:val>
                                            <p:strVal val="#ppt_w"/>
                                          </p:val>
                                        </p:tav>
                                      </p:tavLst>
                                    </p:anim>
                                    <p:anim calcmode="lin" valueType="num">
                                      <p:cBhvr>
                                        <p:cTn id="183" dur="500" fill="hold"/>
                                        <p:tgtEl>
                                          <p:spTgt spid="68636"/>
                                        </p:tgtEl>
                                        <p:attrNameLst>
                                          <p:attrName>ppt_h</p:attrName>
                                        </p:attrNameLst>
                                      </p:cBhvr>
                                      <p:tavLst>
                                        <p:tav tm="0">
                                          <p:val>
                                            <p:fltVal val="0.000000"/>
                                          </p:val>
                                        </p:tav>
                                        <p:tav tm="100000">
                                          <p:val>
                                            <p:strVal val="#ppt_h"/>
                                          </p:val>
                                        </p:tav>
                                      </p:tavLst>
                                    </p:anim>
                                    <p:animEffect transition="in" filter="fade">
                                      <p:cBhvr>
                                        <p:cTn id="184" dur="500"/>
                                        <p:tgtEl>
                                          <p:spTgt spid="68636"/>
                                        </p:tgtEl>
                                      </p:cBhvr>
                                    </p:animEffect>
                                  </p:childTnLst>
                                </p:cTn>
                              </p:par>
                            </p:childTnLst>
                          </p:cTn>
                        </p:par>
                      </p:childTnLst>
                    </p:cTn>
                  </p:par>
                  <p:par>
                    <p:cTn id="185" fill="hold">
                      <p:stCondLst>
                        <p:cond delay="indefinite"/>
                      </p:stCondLst>
                      <p:childTnLst>
                        <p:par>
                          <p:cTn id="186" fill="hold">
                            <p:stCondLst>
                              <p:cond delay="0"/>
                            </p:stCondLst>
                            <p:childTnLst>
                              <p:par>
                                <p:cTn id="187" presetID="53" presetClass="entr" presetSubtype="16" fill="hold" grpId="0" nodeType="clickEffect">
                                  <p:stCondLst>
                                    <p:cond delay="0"/>
                                  </p:stCondLst>
                                  <p:childTnLst>
                                    <p:set>
                                      <p:cBhvr>
                                        <p:cTn id="188" dur="1" fill="hold">
                                          <p:stCondLst>
                                            <p:cond delay="0"/>
                                          </p:stCondLst>
                                        </p:cTn>
                                        <p:tgtEl>
                                          <p:spTgt spid="68637"/>
                                        </p:tgtEl>
                                        <p:attrNameLst>
                                          <p:attrName>style.visibility</p:attrName>
                                        </p:attrNameLst>
                                      </p:cBhvr>
                                      <p:to>
                                        <p:strVal val="visible"/>
                                      </p:to>
                                    </p:set>
                                    <p:anim calcmode="lin" valueType="num">
                                      <p:cBhvr>
                                        <p:cTn id="189" dur="500" fill="hold"/>
                                        <p:tgtEl>
                                          <p:spTgt spid="68637"/>
                                        </p:tgtEl>
                                        <p:attrNameLst>
                                          <p:attrName>ppt_w</p:attrName>
                                        </p:attrNameLst>
                                      </p:cBhvr>
                                      <p:tavLst>
                                        <p:tav tm="0">
                                          <p:val>
                                            <p:fltVal val="0.000000"/>
                                          </p:val>
                                        </p:tav>
                                        <p:tav tm="100000">
                                          <p:val>
                                            <p:strVal val="#ppt_w"/>
                                          </p:val>
                                        </p:tav>
                                      </p:tavLst>
                                    </p:anim>
                                    <p:anim calcmode="lin" valueType="num">
                                      <p:cBhvr>
                                        <p:cTn id="190" dur="500" fill="hold"/>
                                        <p:tgtEl>
                                          <p:spTgt spid="68637"/>
                                        </p:tgtEl>
                                        <p:attrNameLst>
                                          <p:attrName>ppt_h</p:attrName>
                                        </p:attrNameLst>
                                      </p:cBhvr>
                                      <p:tavLst>
                                        <p:tav tm="0">
                                          <p:val>
                                            <p:fltVal val="0.000000"/>
                                          </p:val>
                                        </p:tav>
                                        <p:tav tm="100000">
                                          <p:val>
                                            <p:strVal val="#ppt_h"/>
                                          </p:val>
                                        </p:tav>
                                      </p:tavLst>
                                    </p:anim>
                                    <p:animEffect transition="in" filter="fade">
                                      <p:cBhvr>
                                        <p:cTn id="191" dur="500"/>
                                        <p:tgtEl>
                                          <p:spTgt spid="68637"/>
                                        </p:tgtEl>
                                      </p:cBhvr>
                                    </p:animEffect>
                                  </p:childTnLst>
                                </p:cTn>
                              </p:par>
                            </p:childTnLst>
                          </p:cTn>
                        </p:par>
                      </p:childTnLst>
                    </p:cTn>
                  </p:par>
                  <p:par>
                    <p:cTn id="192" fill="hold">
                      <p:stCondLst>
                        <p:cond delay="indefinite"/>
                      </p:stCondLst>
                      <p:childTnLst>
                        <p:par>
                          <p:cTn id="193" fill="hold">
                            <p:stCondLst>
                              <p:cond delay="0"/>
                            </p:stCondLst>
                            <p:childTnLst>
                              <p:par>
                                <p:cTn id="194" presetID="53" presetClass="entr" presetSubtype="16" fill="hold" grpId="0" nodeType="clickEffect">
                                  <p:stCondLst>
                                    <p:cond delay="0"/>
                                  </p:stCondLst>
                                  <p:childTnLst>
                                    <p:set>
                                      <p:cBhvr>
                                        <p:cTn id="195" dur="1" fill="hold">
                                          <p:stCondLst>
                                            <p:cond delay="0"/>
                                          </p:stCondLst>
                                        </p:cTn>
                                        <p:tgtEl>
                                          <p:spTgt spid="68638"/>
                                        </p:tgtEl>
                                        <p:attrNameLst>
                                          <p:attrName>style.visibility</p:attrName>
                                        </p:attrNameLst>
                                      </p:cBhvr>
                                      <p:to>
                                        <p:strVal val="visible"/>
                                      </p:to>
                                    </p:set>
                                    <p:anim calcmode="lin" valueType="num">
                                      <p:cBhvr>
                                        <p:cTn id="196" dur="500" fill="hold"/>
                                        <p:tgtEl>
                                          <p:spTgt spid="68638"/>
                                        </p:tgtEl>
                                        <p:attrNameLst>
                                          <p:attrName>ppt_w</p:attrName>
                                        </p:attrNameLst>
                                      </p:cBhvr>
                                      <p:tavLst>
                                        <p:tav tm="0">
                                          <p:val>
                                            <p:fltVal val="0.000000"/>
                                          </p:val>
                                        </p:tav>
                                        <p:tav tm="100000">
                                          <p:val>
                                            <p:strVal val="#ppt_w"/>
                                          </p:val>
                                        </p:tav>
                                      </p:tavLst>
                                    </p:anim>
                                    <p:anim calcmode="lin" valueType="num">
                                      <p:cBhvr>
                                        <p:cTn id="197" dur="500" fill="hold"/>
                                        <p:tgtEl>
                                          <p:spTgt spid="68638"/>
                                        </p:tgtEl>
                                        <p:attrNameLst>
                                          <p:attrName>ppt_h</p:attrName>
                                        </p:attrNameLst>
                                      </p:cBhvr>
                                      <p:tavLst>
                                        <p:tav tm="0">
                                          <p:val>
                                            <p:fltVal val="0.000000"/>
                                          </p:val>
                                        </p:tav>
                                        <p:tav tm="100000">
                                          <p:val>
                                            <p:strVal val="#ppt_h"/>
                                          </p:val>
                                        </p:tav>
                                      </p:tavLst>
                                    </p:anim>
                                    <p:animEffect transition="in" filter="fade">
                                      <p:cBhvr>
                                        <p:cTn id="198" dur="500"/>
                                        <p:tgtEl>
                                          <p:spTgt spid="68638"/>
                                        </p:tgtEl>
                                      </p:cBhvr>
                                    </p:animEffect>
                                  </p:childTnLst>
                                </p:cTn>
                              </p:par>
                            </p:childTnLst>
                          </p:cTn>
                        </p:par>
                      </p:childTnLst>
                    </p:cTn>
                  </p:par>
                  <p:par>
                    <p:cTn id="199" fill="hold">
                      <p:stCondLst>
                        <p:cond delay="indefinite"/>
                      </p:stCondLst>
                      <p:childTnLst>
                        <p:par>
                          <p:cTn id="200" fill="hold">
                            <p:stCondLst>
                              <p:cond delay="0"/>
                            </p:stCondLst>
                            <p:childTnLst>
                              <p:par>
                                <p:cTn id="201" presetID="53" presetClass="entr" presetSubtype="16" fill="hold" grpId="0" nodeType="clickEffect">
                                  <p:stCondLst>
                                    <p:cond delay="0"/>
                                  </p:stCondLst>
                                  <p:childTnLst>
                                    <p:set>
                                      <p:cBhvr>
                                        <p:cTn id="202" dur="1" fill="hold">
                                          <p:stCondLst>
                                            <p:cond delay="0"/>
                                          </p:stCondLst>
                                        </p:cTn>
                                        <p:tgtEl>
                                          <p:spTgt spid="68639"/>
                                        </p:tgtEl>
                                        <p:attrNameLst>
                                          <p:attrName>style.visibility</p:attrName>
                                        </p:attrNameLst>
                                      </p:cBhvr>
                                      <p:to>
                                        <p:strVal val="visible"/>
                                      </p:to>
                                    </p:set>
                                    <p:anim calcmode="lin" valueType="num">
                                      <p:cBhvr>
                                        <p:cTn id="203" dur="500" fill="hold"/>
                                        <p:tgtEl>
                                          <p:spTgt spid="68639"/>
                                        </p:tgtEl>
                                        <p:attrNameLst>
                                          <p:attrName>ppt_w</p:attrName>
                                        </p:attrNameLst>
                                      </p:cBhvr>
                                      <p:tavLst>
                                        <p:tav tm="0">
                                          <p:val>
                                            <p:fltVal val="0.000000"/>
                                          </p:val>
                                        </p:tav>
                                        <p:tav tm="100000">
                                          <p:val>
                                            <p:strVal val="#ppt_w"/>
                                          </p:val>
                                        </p:tav>
                                      </p:tavLst>
                                    </p:anim>
                                    <p:anim calcmode="lin" valueType="num">
                                      <p:cBhvr>
                                        <p:cTn id="204" dur="500" fill="hold"/>
                                        <p:tgtEl>
                                          <p:spTgt spid="68639"/>
                                        </p:tgtEl>
                                        <p:attrNameLst>
                                          <p:attrName>ppt_h</p:attrName>
                                        </p:attrNameLst>
                                      </p:cBhvr>
                                      <p:tavLst>
                                        <p:tav tm="0">
                                          <p:val>
                                            <p:fltVal val="0.000000"/>
                                          </p:val>
                                        </p:tav>
                                        <p:tav tm="100000">
                                          <p:val>
                                            <p:strVal val="#ppt_h"/>
                                          </p:val>
                                        </p:tav>
                                      </p:tavLst>
                                    </p:anim>
                                    <p:animEffect transition="in" filter="fade">
                                      <p:cBhvr>
                                        <p:cTn id="205" dur="500"/>
                                        <p:tgtEl>
                                          <p:spTgt spid="686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p:bldP spid="68612" grpId="0"/>
      <p:bldP spid="68613" grpId="0"/>
      <p:bldP spid="68614" grpId="0"/>
      <p:bldP spid="68615" grpId="0"/>
      <p:bldP spid="68616" grpId="0"/>
      <p:bldP spid="68617" grpId="0"/>
      <p:bldP spid="68618" grpId="0"/>
      <p:bldP spid="68619" grpId="0"/>
      <p:bldP spid="68620" grpId="0"/>
      <p:bldP spid="68621" grpId="0"/>
      <p:bldP spid="68622" grpId="0"/>
      <p:bldP spid="68623" grpId="0"/>
      <p:bldP spid="68624" grpId="0"/>
      <p:bldP spid="68625" grpId="0"/>
      <p:bldP spid="68626" grpId="0"/>
      <p:bldP spid="68627" grpId="0"/>
      <p:bldP spid="68628" grpId="0"/>
      <p:bldP spid="68629" grpId="0"/>
      <p:bldP spid="68630" grpId="0"/>
      <p:bldP spid="68631" grpId="0"/>
      <p:bldP spid="68632" grpId="0"/>
      <p:bldP spid="68633" grpId="0"/>
      <p:bldP spid="68634" grpId="0"/>
      <p:bldP spid="68635" grpId="0"/>
      <p:bldP spid="68636" grpId="0"/>
      <p:bldP spid="68637" grpId="0"/>
      <p:bldP spid="68638" grpId="0"/>
      <p:bldP spid="6863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6997" y="2587662"/>
            <a:ext cx="2439644" cy="615551"/>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60959" tIns="60959" rIns="60959" bIns="60959" numCol="1" spcCol="38100" rtlCol="0" anchor="t">
            <a:spAutoFit/>
          </a:bodyPr>
          <a:lstStyle/>
          <a:p>
            <a:pPr algn="l" defTabSz="1219200" rtl="0" latinLnBrk="1" hangingPunct="0"/>
            <a:r>
              <a:rPr lang="zh-CN" altLang="en-US" sz="3200" b="1" dirty="0">
                <a:solidFill>
                  <a:schemeClr val="bg1"/>
                </a:solidFill>
                <a:latin typeface="微软雅黑" charset="-122"/>
                <a:ea typeface="微软雅黑" charset="-122"/>
              </a:rPr>
              <a:t>中物理</a:t>
            </a:r>
            <a:endParaRPr lang="zh-CN" altLang="en-US" sz="3200" b="1" dirty="0">
              <a:solidFill>
                <a:schemeClr val="bg1"/>
              </a:solidFill>
              <a:latin typeface="微软雅黑" charset="-122"/>
              <a:ea typeface="微软雅黑" charset="-122"/>
            </a:endParaRPr>
          </a:p>
        </p:txBody>
      </p:sp>
      <p:sp>
        <p:nvSpPr>
          <p:cNvPr id="3" name="文本框 2"/>
          <p:cNvSpPr txBox="1"/>
          <p:nvPr/>
        </p:nvSpPr>
        <p:spPr>
          <a:xfrm>
            <a:off x="2855595" y="2205355"/>
            <a:ext cx="6983730" cy="11055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p>
            <a:pPr marL="0" marR="0" indent="0" algn="l" defTabSz="914400" rtl="0" fontAlgn="auto" latinLnBrk="1" hangingPunct="0">
              <a:lnSpc>
                <a:spcPct val="100000"/>
              </a:lnSpc>
              <a:spcBef>
                <a:spcPts val="0"/>
              </a:spcBef>
              <a:spcAft>
                <a:spcPts val="0"/>
              </a:spcAft>
              <a:buClrTx/>
              <a:buSzTx/>
              <a:buFontTx/>
              <a:buNone/>
            </a:pPr>
            <a:r>
              <a:rPr kumimoji="0" lang="zh-CN" altLang="en-US" sz="6600" b="0" i="0" u="none" strike="noStrike" cap="none" spc="0" normalizeH="0" baseline="0">
                <a:ln>
                  <a:noFill/>
                </a:ln>
                <a:solidFill>
                  <a:srgbClr val="000000"/>
                </a:solidFill>
                <a:effectLst/>
                <a:uFillTx/>
                <a:latin typeface="微软雅黑" charset="-122"/>
                <a:ea typeface="微软雅黑" charset="-122"/>
                <a:cs typeface="微软雅黑" charset="-122"/>
                <a:sym typeface="Arial"/>
              </a:rPr>
              <a:t>古诗梳理总结 </a:t>
            </a:r>
            <a:endParaRPr kumimoji="0" lang="zh-CN" altLang="en-US" sz="6600" b="0" i="0" u="none" strike="noStrike" cap="none" spc="0" normalizeH="0" baseline="0">
              <a:ln>
                <a:noFill/>
              </a:ln>
              <a:solidFill>
                <a:srgbClr val="000000"/>
              </a:solidFill>
              <a:effectLst/>
              <a:uFillTx/>
              <a:latin typeface="微软雅黑" charset="-122"/>
              <a:ea typeface="微软雅黑" charset="-122"/>
              <a:cs typeface="微软雅黑" charset="-122"/>
              <a:sym typeface="Arial"/>
            </a:endParaRPr>
          </a:p>
        </p:txBody>
      </p:sp>
    </p:spTree>
  </p:cSld>
  <p:clrMapOvr>
    <a:masterClrMapping/>
  </p:clrMapOvr>
  <p:transition spd="med" advClick="0" advTm="2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p:nvPr/>
        </p:nvSpPr>
        <p:spPr>
          <a:xfrm>
            <a:off x="2971800" y="892652"/>
            <a:ext cx="6553200" cy="396938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266700" algn="just" eaLnBrk="1" hangingPunct="1">
              <a:lnSpc>
                <a:spcPct val="150000"/>
              </a:lnSpc>
              <a:spcBef>
                <a:spcPct val="0"/>
              </a:spcBef>
              <a:buClrTx/>
              <a:buSzPct val="100000"/>
              <a:buNone/>
            </a:pPr>
            <a:r>
              <a:rPr lang="zh-CN" altLang="en-US" sz="2400" b="1" dirty="0">
                <a:solidFill>
                  <a:schemeClr val="tx1"/>
                </a:solidFill>
                <a:latin typeface="黑体" pitchFamily="49" charset="-122"/>
                <a:ea typeface="黑体" pitchFamily="49" charset="-122"/>
              </a:rPr>
              <a:t>一、直接默写</a:t>
            </a:r>
            <a:endParaRPr lang="zh-CN" altLang="en-US" sz="2400" b="1" dirty="0">
              <a:solidFill>
                <a:schemeClr val="tx1"/>
              </a:solidFill>
              <a:latin typeface="Times New Roman" pitchFamily="18" charset="0"/>
              <a:ea typeface="黑体" pitchFamily="49" charset="-122"/>
            </a:endParaRPr>
          </a:p>
          <a:p>
            <a:pPr marL="0" lvl="0" indent="266700" algn="just" eaLnBrk="1" hangingPunct="1">
              <a:lnSpc>
                <a:spcPct val="150000"/>
              </a:lnSpc>
              <a:spcBef>
                <a:spcPct val="0"/>
              </a:spcBef>
              <a:buClrTx/>
              <a:buSzPct val="100000"/>
              <a:buNone/>
            </a:pPr>
            <a:r>
              <a:rPr lang="en-US" altLang="zh-CN" sz="2400" b="1" dirty="0">
                <a:solidFill>
                  <a:schemeClr val="tx1"/>
                </a:solidFill>
                <a:latin typeface="Times New Roman" pitchFamily="18" charset="0"/>
                <a:ea typeface="黑体" pitchFamily="49" charset="-122"/>
              </a:rPr>
              <a:t>1</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MingLiU_HKSCS" panose="02020500000000000000" pitchFamily="18" charset="-120"/>
              </a:rPr>
              <a:t>明月来相照。</a:t>
            </a:r>
            <a:endParaRPr lang="zh-CN" altLang="en-US" sz="2400" b="1" dirty="0">
              <a:solidFill>
                <a:schemeClr val="tx1"/>
              </a:solidFill>
              <a:latin typeface="Times New Roman" pitchFamily="18" charset="0"/>
              <a:ea typeface="MingLiU_HKSCS" panose="02020500000000000000" pitchFamily="18" charset="-120"/>
            </a:endParaRPr>
          </a:p>
          <a:p>
            <a:pPr marL="0" lvl="0" indent="266700" algn="just" eaLnBrk="1" hangingPunct="1">
              <a:lnSpc>
                <a:spcPct val="150000"/>
              </a:lnSpc>
              <a:spcBef>
                <a:spcPct val="0"/>
              </a:spcBef>
              <a:buClrTx/>
              <a:buSzPct val="100000"/>
              <a:buNone/>
            </a:pPr>
            <a:r>
              <a:rPr lang="en-US" altLang="zh-CN" sz="2400" b="1" dirty="0">
                <a:solidFill>
                  <a:schemeClr val="tx1"/>
                </a:solidFill>
                <a:latin typeface="Times New Roman" pitchFamily="18" charset="0"/>
                <a:ea typeface="MingLiU_HKSCS" panose="02020500000000000000" pitchFamily="18" charset="-120"/>
              </a:rPr>
              <a:t>2</a:t>
            </a:r>
            <a:r>
              <a:rPr lang="zh-CN" altLang="en-US" sz="2400" b="1" dirty="0" smtClean="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何人不起故园情。</a:t>
            </a:r>
            <a:endParaRPr lang="zh-CN" altLang="en-US" sz="2400" b="1" dirty="0">
              <a:solidFill>
                <a:schemeClr val="tx1"/>
              </a:solidFill>
              <a:latin typeface="Times New Roman" pitchFamily="18" charset="0"/>
              <a:ea typeface="宋体" pitchFamily="2" charset="-122"/>
            </a:endParaRPr>
          </a:p>
          <a:p>
            <a:pPr marL="0" lvl="0" indent="266700" algn="just"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3</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马上相逢无纸笔</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宋体" pitchFamily="2" charset="-122"/>
            </a:endParaRPr>
          </a:p>
          <a:p>
            <a:pPr marL="0" lvl="0" indent="266700" algn="just"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4</a:t>
            </a:r>
            <a:r>
              <a:rPr lang="zh-CN" altLang="en-US" sz="2400" b="1" dirty="0" smtClean="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惟解漫天作雪飞。</a:t>
            </a:r>
            <a:endParaRPr lang="zh-CN" altLang="en-US" sz="2400" b="1" dirty="0">
              <a:solidFill>
                <a:schemeClr val="tx1"/>
              </a:solidFill>
              <a:latin typeface="Times New Roman" pitchFamily="18" charset="0"/>
              <a:ea typeface="宋体" pitchFamily="2" charset="-122"/>
            </a:endParaRPr>
          </a:p>
          <a:p>
            <a:pPr marL="0" lvl="0" indent="266700" algn="just"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5</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万里赴戎机</a:t>
            </a:r>
            <a:r>
              <a:rPr lang="zh-CN" altLang="en-US" sz="2400" b="1" dirty="0" smtClean="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宋体" pitchFamily="2" charset="-122"/>
            </a:endParaRPr>
          </a:p>
          <a:p>
            <a:pPr marL="0" lvl="0" indent="266700" algn="just"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6</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寒光照铁衣。</a:t>
            </a:r>
            <a:endParaRPr lang="zh-CN" altLang="en-US" sz="2400" b="1" dirty="0">
              <a:solidFill>
                <a:schemeClr val="tx1"/>
              </a:solidFill>
              <a:latin typeface="Times New Roman" pitchFamily="18" charset="0"/>
              <a:ea typeface="宋体" pitchFamily="2" charset="-122"/>
            </a:endParaRPr>
          </a:p>
        </p:txBody>
      </p:sp>
      <p:sp>
        <p:nvSpPr>
          <p:cNvPr id="163843" name="Rectangle 3"/>
          <p:cNvSpPr/>
          <p:nvPr/>
        </p:nvSpPr>
        <p:spPr>
          <a:xfrm>
            <a:off x="3886200" y="1576388"/>
            <a:ext cx="171323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深林人不知</a:t>
            </a:r>
            <a:endParaRPr lang="zh-CN" altLang="en-US" sz="2400" b="1" dirty="0">
              <a:solidFill>
                <a:srgbClr val="FF0000"/>
              </a:solidFill>
              <a:latin typeface="Times New Roman" pitchFamily="18" charset="0"/>
              <a:ea typeface="宋体" pitchFamily="2" charset="-122"/>
            </a:endParaRPr>
          </a:p>
        </p:txBody>
      </p:sp>
      <p:sp>
        <p:nvSpPr>
          <p:cNvPr id="163844" name="Rectangle 4"/>
          <p:cNvSpPr/>
          <p:nvPr/>
        </p:nvSpPr>
        <p:spPr>
          <a:xfrm>
            <a:off x="3657600" y="2133600"/>
            <a:ext cx="2427268" cy="46166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smtClean="0">
                <a:solidFill>
                  <a:srgbClr val="FF0000"/>
                </a:solidFill>
                <a:latin typeface="Times New Roman" pitchFamily="18" charset="0"/>
                <a:ea typeface="宋体" pitchFamily="2" charset="-122"/>
              </a:rPr>
              <a:t>此夜曲</a:t>
            </a:r>
            <a:r>
              <a:rPr lang="zh-CN" altLang="en-US" sz="2400" b="1" dirty="0">
                <a:solidFill>
                  <a:srgbClr val="FF0000"/>
                </a:solidFill>
                <a:latin typeface="Times New Roman" pitchFamily="18" charset="0"/>
                <a:ea typeface="宋体" pitchFamily="2" charset="-122"/>
              </a:rPr>
              <a:t>中闻折柳</a:t>
            </a:r>
            <a:endParaRPr lang="zh-CN" altLang="en-US" sz="2400" b="1" dirty="0">
              <a:solidFill>
                <a:srgbClr val="FF0000"/>
              </a:solidFill>
              <a:latin typeface="Times New Roman" pitchFamily="18" charset="0"/>
              <a:ea typeface="宋体" pitchFamily="2" charset="-122"/>
            </a:endParaRPr>
          </a:p>
        </p:txBody>
      </p:sp>
      <p:sp>
        <p:nvSpPr>
          <p:cNvPr id="163845" name="Rectangle 5"/>
          <p:cNvSpPr/>
          <p:nvPr/>
        </p:nvSpPr>
        <p:spPr>
          <a:xfrm>
            <a:off x="6248400" y="2667000"/>
            <a:ext cx="232537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凭君传语报平安</a:t>
            </a:r>
            <a:endParaRPr lang="zh-CN" altLang="en-US" sz="2400" b="1" dirty="0">
              <a:solidFill>
                <a:srgbClr val="FF0000"/>
              </a:solidFill>
              <a:latin typeface="Times New Roman" pitchFamily="18" charset="0"/>
              <a:ea typeface="宋体" pitchFamily="2" charset="-122"/>
            </a:endParaRPr>
          </a:p>
        </p:txBody>
      </p:sp>
      <p:sp>
        <p:nvSpPr>
          <p:cNvPr id="163846" name="Rectangle 6"/>
          <p:cNvSpPr/>
          <p:nvPr/>
        </p:nvSpPr>
        <p:spPr>
          <a:xfrm>
            <a:off x="3810000" y="3200400"/>
            <a:ext cx="232537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杨花榆荚无才思</a:t>
            </a:r>
            <a:endParaRPr lang="zh-CN" altLang="en-US" sz="2400" b="1" dirty="0">
              <a:solidFill>
                <a:srgbClr val="FF0000"/>
              </a:solidFill>
              <a:latin typeface="Times New Roman" pitchFamily="18" charset="0"/>
              <a:ea typeface="宋体" pitchFamily="2" charset="-122"/>
            </a:endParaRPr>
          </a:p>
        </p:txBody>
      </p:sp>
      <p:sp>
        <p:nvSpPr>
          <p:cNvPr id="163847" name="Rectangle 7"/>
          <p:cNvSpPr/>
          <p:nvPr/>
        </p:nvSpPr>
        <p:spPr>
          <a:xfrm>
            <a:off x="5791200" y="3681413"/>
            <a:ext cx="171323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关山度若飞</a:t>
            </a:r>
            <a:endParaRPr lang="zh-CN" altLang="en-US" sz="2400" b="1" dirty="0">
              <a:solidFill>
                <a:srgbClr val="FF0000"/>
              </a:solidFill>
              <a:latin typeface="Times New Roman" pitchFamily="18" charset="0"/>
              <a:ea typeface="宋体" pitchFamily="2" charset="-122"/>
            </a:endParaRPr>
          </a:p>
        </p:txBody>
      </p:sp>
      <p:sp>
        <p:nvSpPr>
          <p:cNvPr id="163848" name="Rectangle 8"/>
          <p:cNvSpPr/>
          <p:nvPr/>
        </p:nvSpPr>
        <p:spPr>
          <a:xfrm>
            <a:off x="3962400" y="4291013"/>
            <a:ext cx="171323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朔气传金柝</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3"/>
                                        </p:tgtEl>
                                        <p:attrNameLst>
                                          <p:attrName>style.visibility</p:attrName>
                                        </p:attrNameLst>
                                      </p:cBhvr>
                                      <p:to>
                                        <p:strVal val="visible"/>
                                      </p:to>
                                    </p:set>
                                    <p:anim calcmode="lin" valueType="num">
                                      <p:cBhvr additive="base">
                                        <p:cTn id="7" dur="500" fill="hold"/>
                                        <p:tgtEl>
                                          <p:spTgt spid="163843"/>
                                        </p:tgtEl>
                                        <p:attrNameLst>
                                          <p:attrName>ppt_x</p:attrName>
                                        </p:attrNameLst>
                                      </p:cBhvr>
                                      <p:tavLst>
                                        <p:tav tm="0">
                                          <p:val>
                                            <p:strVal val="#ppt_x"/>
                                          </p:val>
                                        </p:tav>
                                        <p:tav tm="100000">
                                          <p:val>
                                            <p:strVal val="#ppt_x"/>
                                          </p:val>
                                        </p:tav>
                                      </p:tavLst>
                                    </p:anim>
                                    <p:anim calcmode="lin" valueType="num">
                                      <p:cBhvr additive="base">
                                        <p:cTn id="8" dur="500" fill="hold"/>
                                        <p:tgtEl>
                                          <p:spTgt spid="1638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44"/>
                                        </p:tgtEl>
                                        <p:attrNameLst>
                                          <p:attrName>style.visibility</p:attrName>
                                        </p:attrNameLst>
                                      </p:cBhvr>
                                      <p:to>
                                        <p:strVal val="visible"/>
                                      </p:to>
                                    </p:set>
                                    <p:anim calcmode="lin" valueType="num">
                                      <p:cBhvr additive="base">
                                        <p:cTn id="13" dur="500" fill="hold"/>
                                        <p:tgtEl>
                                          <p:spTgt spid="163844"/>
                                        </p:tgtEl>
                                        <p:attrNameLst>
                                          <p:attrName>ppt_x</p:attrName>
                                        </p:attrNameLst>
                                      </p:cBhvr>
                                      <p:tavLst>
                                        <p:tav tm="0">
                                          <p:val>
                                            <p:strVal val="#ppt_x"/>
                                          </p:val>
                                        </p:tav>
                                        <p:tav tm="100000">
                                          <p:val>
                                            <p:strVal val="#ppt_x"/>
                                          </p:val>
                                        </p:tav>
                                      </p:tavLst>
                                    </p:anim>
                                    <p:anim calcmode="lin" valueType="num">
                                      <p:cBhvr additive="base">
                                        <p:cTn id="14" dur="500" fill="hold"/>
                                        <p:tgtEl>
                                          <p:spTgt spid="16384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45"/>
                                        </p:tgtEl>
                                        <p:attrNameLst>
                                          <p:attrName>style.visibility</p:attrName>
                                        </p:attrNameLst>
                                      </p:cBhvr>
                                      <p:to>
                                        <p:strVal val="visible"/>
                                      </p:to>
                                    </p:set>
                                    <p:anim calcmode="lin" valueType="num">
                                      <p:cBhvr additive="base">
                                        <p:cTn id="19" dur="500" fill="hold"/>
                                        <p:tgtEl>
                                          <p:spTgt spid="163845"/>
                                        </p:tgtEl>
                                        <p:attrNameLst>
                                          <p:attrName>ppt_x</p:attrName>
                                        </p:attrNameLst>
                                      </p:cBhvr>
                                      <p:tavLst>
                                        <p:tav tm="0">
                                          <p:val>
                                            <p:strVal val="#ppt_x"/>
                                          </p:val>
                                        </p:tav>
                                        <p:tav tm="100000">
                                          <p:val>
                                            <p:strVal val="#ppt_x"/>
                                          </p:val>
                                        </p:tav>
                                      </p:tavLst>
                                    </p:anim>
                                    <p:anim calcmode="lin" valueType="num">
                                      <p:cBhvr additive="base">
                                        <p:cTn id="20" dur="500" fill="hold"/>
                                        <p:tgtEl>
                                          <p:spTgt spid="16384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46"/>
                                        </p:tgtEl>
                                        <p:attrNameLst>
                                          <p:attrName>style.visibility</p:attrName>
                                        </p:attrNameLst>
                                      </p:cBhvr>
                                      <p:to>
                                        <p:strVal val="visible"/>
                                      </p:to>
                                    </p:set>
                                    <p:anim calcmode="lin" valueType="num">
                                      <p:cBhvr additive="base">
                                        <p:cTn id="25" dur="500" fill="hold"/>
                                        <p:tgtEl>
                                          <p:spTgt spid="163846"/>
                                        </p:tgtEl>
                                        <p:attrNameLst>
                                          <p:attrName>ppt_x</p:attrName>
                                        </p:attrNameLst>
                                      </p:cBhvr>
                                      <p:tavLst>
                                        <p:tav tm="0">
                                          <p:val>
                                            <p:strVal val="#ppt_x"/>
                                          </p:val>
                                        </p:tav>
                                        <p:tav tm="100000">
                                          <p:val>
                                            <p:strVal val="#ppt_x"/>
                                          </p:val>
                                        </p:tav>
                                      </p:tavLst>
                                    </p:anim>
                                    <p:anim calcmode="lin" valueType="num">
                                      <p:cBhvr additive="base">
                                        <p:cTn id="26" dur="500" fill="hold"/>
                                        <p:tgtEl>
                                          <p:spTgt spid="16384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847"/>
                                        </p:tgtEl>
                                        <p:attrNameLst>
                                          <p:attrName>style.visibility</p:attrName>
                                        </p:attrNameLst>
                                      </p:cBhvr>
                                      <p:to>
                                        <p:strVal val="visible"/>
                                      </p:to>
                                    </p:set>
                                    <p:anim calcmode="lin" valueType="num">
                                      <p:cBhvr additive="base">
                                        <p:cTn id="31" dur="500" fill="hold"/>
                                        <p:tgtEl>
                                          <p:spTgt spid="163847"/>
                                        </p:tgtEl>
                                        <p:attrNameLst>
                                          <p:attrName>ppt_x</p:attrName>
                                        </p:attrNameLst>
                                      </p:cBhvr>
                                      <p:tavLst>
                                        <p:tav tm="0">
                                          <p:val>
                                            <p:strVal val="#ppt_x"/>
                                          </p:val>
                                        </p:tav>
                                        <p:tav tm="100000">
                                          <p:val>
                                            <p:strVal val="#ppt_x"/>
                                          </p:val>
                                        </p:tav>
                                      </p:tavLst>
                                    </p:anim>
                                    <p:anim calcmode="lin" valueType="num">
                                      <p:cBhvr additive="base">
                                        <p:cTn id="32" dur="500" fill="hold"/>
                                        <p:tgtEl>
                                          <p:spTgt spid="16384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3848"/>
                                        </p:tgtEl>
                                        <p:attrNameLst>
                                          <p:attrName>style.visibility</p:attrName>
                                        </p:attrNameLst>
                                      </p:cBhvr>
                                      <p:to>
                                        <p:strVal val="visible"/>
                                      </p:to>
                                    </p:set>
                                    <p:anim calcmode="lin" valueType="num">
                                      <p:cBhvr additive="base">
                                        <p:cTn id="37" dur="500" fill="hold"/>
                                        <p:tgtEl>
                                          <p:spTgt spid="163848"/>
                                        </p:tgtEl>
                                        <p:attrNameLst>
                                          <p:attrName>ppt_x</p:attrName>
                                        </p:attrNameLst>
                                      </p:cBhvr>
                                      <p:tavLst>
                                        <p:tav tm="0">
                                          <p:val>
                                            <p:strVal val="#ppt_x"/>
                                          </p:val>
                                        </p:tav>
                                        <p:tav tm="100000">
                                          <p:val>
                                            <p:strVal val="#ppt_x"/>
                                          </p:val>
                                        </p:tav>
                                      </p:tavLst>
                                    </p:anim>
                                    <p:anim calcmode="lin" valueType="num">
                                      <p:cBhvr additive="base">
                                        <p:cTn id="38" dur="500" fill="hold"/>
                                        <p:tgtEl>
                                          <p:spTgt spid="1638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p:bldP spid="163844" grpId="0"/>
      <p:bldP spid="163845" grpId="0"/>
      <p:bldP spid="163846" grpId="0"/>
      <p:bldP spid="163847" grpId="0"/>
      <p:bldP spid="16384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p:nvPr/>
        </p:nvSpPr>
        <p:spPr>
          <a:xfrm>
            <a:off x="1828800" y="965230"/>
            <a:ext cx="8659688" cy="4524315"/>
          </a:xfrm>
          <a:prstGeom prst="rect">
            <a:avLst/>
          </a:prstGeom>
          <a:noFill/>
          <a:ln w="9525">
            <a:noFill/>
          </a:ln>
        </p:spPr>
        <p:txBody>
          <a:bodyPr wrap="squar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268605"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7</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壮士十年归。</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8</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雌兔眼迷离。</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9</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草色入帘青。</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10</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无案牍之劳形。</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11</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斯是陋室</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12</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香远益清</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u="sng"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可远观而不可亵玩焉。</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13</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予独爱莲之出淤泥而不染</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14</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牡丹</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；莲</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rgbClr val="006699"/>
                </a:solidFill>
                <a:latin typeface="Times New Roman" pitchFamily="18" charset="0"/>
                <a:ea typeface="宋体" pitchFamily="2" charset="-122"/>
              </a:rPr>
              <a:t>。</a:t>
            </a:r>
            <a:endParaRPr lang="zh-CN" altLang="en-US" sz="2400" b="1" dirty="0">
              <a:solidFill>
                <a:srgbClr val="006699"/>
              </a:solidFill>
              <a:latin typeface="Times New Roman" pitchFamily="18" charset="0"/>
              <a:ea typeface="宋体" pitchFamily="2" charset="-122"/>
            </a:endParaRPr>
          </a:p>
        </p:txBody>
      </p:sp>
      <p:sp>
        <p:nvSpPr>
          <p:cNvPr id="164867" name="Rectangle 3"/>
          <p:cNvSpPr/>
          <p:nvPr/>
        </p:nvSpPr>
        <p:spPr>
          <a:xfrm>
            <a:off x="2743200" y="1066800"/>
            <a:ext cx="171323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将军百战死</a:t>
            </a:r>
            <a:endParaRPr lang="zh-CN" altLang="en-US" sz="2400" b="1" dirty="0">
              <a:solidFill>
                <a:srgbClr val="FF0000"/>
              </a:solidFill>
              <a:latin typeface="Times New Roman" pitchFamily="18" charset="0"/>
              <a:ea typeface="宋体" pitchFamily="2" charset="-122"/>
            </a:endParaRPr>
          </a:p>
        </p:txBody>
      </p:sp>
      <p:sp>
        <p:nvSpPr>
          <p:cNvPr id="164868" name="Rectangle 4"/>
          <p:cNvSpPr/>
          <p:nvPr/>
        </p:nvSpPr>
        <p:spPr>
          <a:xfrm>
            <a:off x="2667000" y="1547813"/>
            <a:ext cx="171323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雄兔脚扑朔</a:t>
            </a:r>
            <a:endParaRPr lang="zh-CN" altLang="en-US" sz="2400" b="1" dirty="0">
              <a:solidFill>
                <a:srgbClr val="FF0000"/>
              </a:solidFill>
              <a:latin typeface="Times New Roman" pitchFamily="18" charset="0"/>
              <a:ea typeface="宋体" pitchFamily="2" charset="-122"/>
            </a:endParaRPr>
          </a:p>
        </p:txBody>
      </p:sp>
      <p:sp>
        <p:nvSpPr>
          <p:cNvPr id="164869" name="Rectangle 5"/>
          <p:cNvSpPr/>
          <p:nvPr/>
        </p:nvSpPr>
        <p:spPr>
          <a:xfrm>
            <a:off x="2819400" y="2133600"/>
            <a:ext cx="1731564" cy="46166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苔痕上</a:t>
            </a:r>
            <a:r>
              <a:rPr lang="zh-CN" altLang="en-US" sz="2400" b="1" dirty="0" smtClean="0">
                <a:solidFill>
                  <a:srgbClr val="FF0000"/>
                </a:solidFill>
                <a:latin typeface="Times New Roman" pitchFamily="18" charset="0"/>
                <a:ea typeface="宋体" pitchFamily="2" charset="-122"/>
              </a:rPr>
              <a:t>阶绿</a:t>
            </a:r>
            <a:endParaRPr lang="zh-CN" altLang="en-US" sz="2400" b="1" dirty="0">
              <a:solidFill>
                <a:srgbClr val="FF0000"/>
              </a:solidFill>
              <a:latin typeface="Times New Roman" pitchFamily="18" charset="0"/>
              <a:ea typeface="宋体" pitchFamily="2" charset="-122"/>
            </a:endParaRPr>
          </a:p>
        </p:txBody>
      </p:sp>
      <p:sp>
        <p:nvSpPr>
          <p:cNvPr id="164870" name="Rectangle 6"/>
          <p:cNvSpPr/>
          <p:nvPr/>
        </p:nvSpPr>
        <p:spPr>
          <a:xfrm>
            <a:off x="2819400" y="2667000"/>
            <a:ext cx="201930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无丝竹之乱耳</a:t>
            </a:r>
            <a:endParaRPr lang="zh-CN" altLang="en-US" sz="2400" b="1" dirty="0">
              <a:solidFill>
                <a:srgbClr val="FF0000"/>
              </a:solidFill>
              <a:latin typeface="Times New Roman" pitchFamily="18" charset="0"/>
              <a:ea typeface="宋体" pitchFamily="2" charset="-122"/>
            </a:endParaRPr>
          </a:p>
        </p:txBody>
      </p:sp>
      <p:sp>
        <p:nvSpPr>
          <p:cNvPr id="164871" name="Rectangle 7"/>
          <p:cNvSpPr/>
          <p:nvPr/>
        </p:nvSpPr>
        <p:spPr>
          <a:xfrm>
            <a:off x="4572000" y="3224213"/>
            <a:ext cx="140716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惟吾德馨</a:t>
            </a:r>
            <a:endParaRPr lang="zh-CN" altLang="en-US" sz="2400" b="1" dirty="0">
              <a:solidFill>
                <a:srgbClr val="FF0000"/>
              </a:solidFill>
              <a:latin typeface="Times New Roman" pitchFamily="18" charset="0"/>
              <a:ea typeface="宋体" pitchFamily="2" charset="-122"/>
            </a:endParaRPr>
          </a:p>
        </p:txBody>
      </p:sp>
      <p:sp>
        <p:nvSpPr>
          <p:cNvPr id="164872" name="Rectangle 8"/>
          <p:cNvSpPr/>
          <p:nvPr/>
        </p:nvSpPr>
        <p:spPr>
          <a:xfrm>
            <a:off x="4343400" y="3810000"/>
            <a:ext cx="140716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亭亭净植</a:t>
            </a:r>
            <a:endParaRPr lang="zh-CN" altLang="en-US" sz="2400" b="1" dirty="0">
              <a:solidFill>
                <a:srgbClr val="FF0000"/>
              </a:solidFill>
              <a:latin typeface="Times New Roman" pitchFamily="18" charset="0"/>
              <a:ea typeface="宋体" pitchFamily="2" charset="-122"/>
            </a:endParaRPr>
          </a:p>
        </p:txBody>
      </p:sp>
      <p:sp>
        <p:nvSpPr>
          <p:cNvPr id="164873" name="Rectangle 9"/>
          <p:cNvSpPr/>
          <p:nvPr/>
        </p:nvSpPr>
        <p:spPr>
          <a:xfrm>
            <a:off x="6744072" y="4369967"/>
            <a:ext cx="201930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濯清涟而不妖</a:t>
            </a:r>
            <a:endParaRPr lang="zh-CN" altLang="en-US" sz="2400" b="1" dirty="0">
              <a:solidFill>
                <a:srgbClr val="FF0000"/>
              </a:solidFill>
              <a:latin typeface="Times New Roman" pitchFamily="18" charset="0"/>
              <a:ea typeface="宋体" pitchFamily="2" charset="-122"/>
            </a:endParaRPr>
          </a:p>
        </p:txBody>
      </p:sp>
      <p:sp>
        <p:nvSpPr>
          <p:cNvPr id="164874" name="Rectangle 10"/>
          <p:cNvSpPr/>
          <p:nvPr/>
        </p:nvSpPr>
        <p:spPr>
          <a:xfrm>
            <a:off x="3810000" y="4953000"/>
            <a:ext cx="201930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花之富贵者也</a:t>
            </a:r>
            <a:endParaRPr lang="zh-CN" altLang="en-US" sz="2400" b="1" dirty="0">
              <a:solidFill>
                <a:srgbClr val="FF0000"/>
              </a:solidFill>
              <a:latin typeface="Times New Roman" pitchFamily="18" charset="0"/>
              <a:ea typeface="宋体" pitchFamily="2" charset="-122"/>
            </a:endParaRPr>
          </a:p>
        </p:txBody>
      </p:sp>
      <p:sp>
        <p:nvSpPr>
          <p:cNvPr id="164875" name="Rectangle 11"/>
          <p:cNvSpPr/>
          <p:nvPr/>
        </p:nvSpPr>
        <p:spPr>
          <a:xfrm>
            <a:off x="7086600" y="4900613"/>
            <a:ext cx="201930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花之君子者也</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4867"/>
                                        </p:tgtEl>
                                        <p:attrNameLst>
                                          <p:attrName>style.visibility</p:attrName>
                                        </p:attrNameLst>
                                      </p:cBhvr>
                                      <p:to>
                                        <p:strVal val="visible"/>
                                      </p:to>
                                    </p:set>
                                    <p:anim calcmode="lin" valueType="num">
                                      <p:cBhvr additive="base">
                                        <p:cTn id="7" dur="500" fill="hold"/>
                                        <p:tgtEl>
                                          <p:spTgt spid="164867"/>
                                        </p:tgtEl>
                                        <p:attrNameLst>
                                          <p:attrName>ppt_x</p:attrName>
                                        </p:attrNameLst>
                                      </p:cBhvr>
                                      <p:tavLst>
                                        <p:tav tm="0">
                                          <p:val>
                                            <p:strVal val="#ppt_x"/>
                                          </p:val>
                                        </p:tav>
                                        <p:tav tm="100000">
                                          <p:val>
                                            <p:strVal val="#ppt_x"/>
                                          </p:val>
                                        </p:tav>
                                      </p:tavLst>
                                    </p:anim>
                                    <p:anim calcmode="lin" valueType="num">
                                      <p:cBhvr additive="base">
                                        <p:cTn id="8" dur="500" fill="hold"/>
                                        <p:tgtEl>
                                          <p:spTgt spid="1648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4868"/>
                                        </p:tgtEl>
                                        <p:attrNameLst>
                                          <p:attrName>style.visibility</p:attrName>
                                        </p:attrNameLst>
                                      </p:cBhvr>
                                      <p:to>
                                        <p:strVal val="visible"/>
                                      </p:to>
                                    </p:set>
                                    <p:anim calcmode="lin" valueType="num">
                                      <p:cBhvr additive="base">
                                        <p:cTn id="13" dur="500" fill="hold"/>
                                        <p:tgtEl>
                                          <p:spTgt spid="164868"/>
                                        </p:tgtEl>
                                        <p:attrNameLst>
                                          <p:attrName>ppt_x</p:attrName>
                                        </p:attrNameLst>
                                      </p:cBhvr>
                                      <p:tavLst>
                                        <p:tav tm="0">
                                          <p:val>
                                            <p:strVal val="#ppt_x"/>
                                          </p:val>
                                        </p:tav>
                                        <p:tav tm="100000">
                                          <p:val>
                                            <p:strVal val="#ppt_x"/>
                                          </p:val>
                                        </p:tav>
                                      </p:tavLst>
                                    </p:anim>
                                    <p:anim calcmode="lin" valueType="num">
                                      <p:cBhvr additive="base">
                                        <p:cTn id="14" dur="500" fill="hold"/>
                                        <p:tgtEl>
                                          <p:spTgt spid="16486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4869"/>
                                        </p:tgtEl>
                                        <p:attrNameLst>
                                          <p:attrName>style.visibility</p:attrName>
                                        </p:attrNameLst>
                                      </p:cBhvr>
                                      <p:to>
                                        <p:strVal val="visible"/>
                                      </p:to>
                                    </p:set>
                                    <p:anim calcmode="lin" valueType="num">
                                      <p:cBhvr additive="base">
                                        <p:cTn id="19" dur="500" fill="hold"/>
                                        <p:tgtEl>
                                          <p:spTgt spid="164869"/>
                                        </p:tgtEl>
                                        <p:attrNameLst>
                                          <p:attrName>ppt_x</p:attrName>
                                        </p:attrNameLst>
                                      </p:cBhvr>
                                      <p:tavLst>
                                        <p:tav tm="0">
                                          <p:val>
                                            <p:strVal val="#ppt_x"/>
                                          </p:val>
                                        </p:tav>
                                        <p:tav tm="100000">
                                          <p:val>
                                            <p:strVal val="#ppt_x"/>
                                          </p:val>
                                        </p:tav>
                                      </p:tavLst>
                                    </p:anim>
                                    <p:anim calcmode="lin" valueType="num">
                                      <p:cBhvr additive="base">
                                        <p:cTn id="20" dur="500" fill="hold"/>
                                        <p:tgtEl>
                                          <p:spTgt spid="16486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4870"/>
                                        </p:tgtEl>
                                        <p:attrNameLst>
                                          <p:attrName>style.visibility</p:attrName>
                                        </p:attrNameLst>
                                      </p:cBhvr>
                                      <p:to>
                                        <p:strVal val="visible"/>
                                      </p:to>
                                    </p:set>
                                    <p:anim calcmode="lin" valueType="num">
                                      <p:cBhvr additive="base">
                                        <p:cTn id="25" dur="500" fill="hold"/>
                                        <p:tgtEl>
                                          <p:spTgt spid="164870"/>
                                        </p:tgtEl>
                                        <p:attrNameLst>
                                          <p:attrName>ppt_x</p:attrName>
                                        </p:attrNameLst>
                                      </p:cBhvr>
                                      <p:tavLst>
                                        <p:tav tm="0">
                                          <p:val>
                                            <p:strVal val="#ppt_x"/>
                                          </p:val>
                                        </p:tav>
                                        <p:tav tm="100000">
                                          <p:val>
                                            <p:strVal val="#ppt_x"/>
                                          </p:val>
                                        </p:tav>
                                      </p:tavLst>
                                    </p:anim>
                                    <p:anim calcmode="lin" valueType="num">
                                      <p:cBhvr additive="base">
                                        <p:cTn id="26" dur="500" fill="hold"/>
                                        <p:tgtEl>
                                          <p:spTgt spid="16487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4871"/>
                                        </p:tgtEl>
                                        <p:attrNameLst>
                                          <p:attrName>style.visibility</p:attrName>
                                        </p:attrNameLst>
                                      </p:cBhvr>
                                      <p:to>
                                        <p:strVal val="visible"/>
                                      </p:to>
                                    </p:set>
                                    <p:anim calcmode="lin" valueType="num">
                                      <p:cBhvr additive="base">
                                        <p:cTn id="31" dur="500" fill="hold"/>
                                        <p:tgtEl>
                                          <p:spTgt spid="164871"/>
                                        </p:tgtEl>
                                        <p:attrNameLst>
                                          <p:attrName>ppt_x</p:attrName>
                                        </p:attrNameLst>
                                      </p:cBhvr>
                                      <p:tavLst>
                                        <p:tav tm="0">
                                          <p:val>
                                            <p:strVal val="#ppt_x"/>
                                          </p:val>
                                        </p:tav>
                                        <p:tav tm="100000">
                                          <p:val>
                                            <p:strVal val="#ppt_x"/>
                                          </p:val>
                                        </p:tav>
                                      </p:tavLst>
                                    </p:anim>
                                    <p:anim calcmode="lin" valueType="num">
                                      <p:cBhvr additive="base">
                                        <p:cTn id="32" dur="500" fill="hold"/>
                                        <p:tgtEl>
                                          <p:spTgt spid="16487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4872"/>
                                        </p:tgtEl>
                                        <p:attrNameLst>
                                          <p:attrName>style.visibility</p:attrName>
                                        </p:attrNameLst>
                                      </p:cBhvr>
                                      <p:to>
                                        <p:strVal val="visible"/>
                                      </p:to>
                                    </p:set>
                                    <p:anim calcmode="lin" valueType="num">
                                      <p:cBhvr additive="base">
                                        <p:cTn id="37" dur="500" fill="hold"/>
                                        <p:tgtEl>
                                          <p:spTgt spid="164872"/>
                                        </p:tgtEl>
                                        <p:attrNameLst>
                                          <p:attrName>ppt_x</p:attrName>
                                        </p:attrNameLst>
                                      </p:cBhvr>
                                      <p:tavLst>
                                        <p:tav tm="0">
                                          <p:val>
                                            <p:strVal val="#ppt_x"/>
                                          </p:val>
                                        </p:tav>
                                        <p:tav tm="100000">
                                          <p:val>
                                            <p:strVal val="#ppt_x"/>
                                          </p:val>
                                        </p:tav>
                                      </p:tavLst>
                                    </p:anim>
                                    <p:anim calcmode="lin" valueType="num">
                                      <p:cBhvr additive="base">
                                        <p:cTn id="38" dur="500" fill="hold"/>
                                        <p:tgtEl>
                                          <p:spTgt spid="16487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4873"/>
                                        </p:tgtEl>
                                        <p:attrNameLst>
                                          <p:attrName>style.visibility</p:attrName>
                                        </p:attrNameLst>
                                      </p:cBhvr>
                                      <p:to>
                                        <p:strVal val="visible"/>
                                      </p:to>
                                    </p:set>
                                    <p:anim calcmode="lin" valueType="num">
                                      <p:cBhvr additive="base">
                                        <p:cTn id="43" dur="500" fill="hold"/>
                                        <p:tgtEl>
                                          <p:spTgt spid="164873"/>
                                        </p:tgtEl>
                                        <p:attrNameLst>
                                          <p:attrName>ppt_x</p:attrName>
                                        </p:attrNameLst>
                                      </p:cBhvr>
                                      <p:tavLst>
                                        <p:tav tm="0">
                                          <p:val>
                                            <p:strVal val="#ppt_x"/>
                                          </p:val>
                                        </p:tav>
                                        <p:tav tm="100000">
                                          <p:val>
                                            <p:strVal val="#ppt_x"/>
                                          </p:val>
                                        </p:tav>
                                      </p:tavLst>
                                    </p:anim>
                                    <p:anim calcmode="lin" valueType="num">
                                      <p:cBhvr additive="base">
                                        <p:cTn id="44" dur="500" fill="hold"/>
                                        <p:tgtEl>
                                          <p:spTgt spid="16487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4874"/>
                                        </p:tgtEl>
                                        <p:attrNameLst>
                                          <p:attrName>style.visibility</p:attrName>
                                        </p:attrNameLst>
                                      </p:cBhvr>
                                      <p:to>
                                        <p:strVal val="visible"/>
                                      </p:to>
                                    </p:set>
                                    <p:anim calcmode="lin" valueType="num">
                                      <p:cBhvr additive="base">
                                        <p:cTn id="49" dur="500" fill="hold"/>
                                        <p:tgtEl>
                                          <p:spTgt spid="164874"/>
                                        </p:tgtEl>
                                        <p:attrNameLst>
                                          <p:attrName>ppt_x</p:attrName>
                                        </p:attrNameLst>
                                      </p:cBhvr>
                                      <p:tavLst>
                                        <p:tav tm="0">
                                          <p:val>
                                            <p:strVal val="#ppt_x"/>
                                          </p:val>
                                        </p:tav>
                                        <p:tav tm="100000">
                                          <p:val>
                                            <p:strVal val="#ppt_x"/>
                                          </p:val>
                                        </p:tav>
                                      </p:tavLst>
                                    </p:anim>
                                    <p:anim calcmode="lin" valueType="num">
                                      <p:cBhvr additive="base">
                                        <p:cTn id="50" dur="500" fill="hold"/>
                                        <p:tgtEl>
                                          <p:spTgt spid="16487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4875"/>
                                        </p:tgtEl>
                                        <p:attrNameLst>
                                          <p:attrName>style.visibility</p:attrName>
                                        </p:attrNameLst>
                                      </p:cBhvr>
                                      <p:to>
                                        <p:strVal val="visible"/>
                                      </p:to>
                                    </p:set>
                                    <p:anim calcmode="lin" valueType="num">
                                      <p:cBhvr additive="base">
                                        <p:cTn id="55" dur="500" fill="hold"/>
                                        <p:tgtEl>
                                          <p:spTgt spid="164875"/>
                                        </p:tgtEl>
                                        <p:attrNameLst>
                                          <p:attrName>ppt_x</p:attrName>
                                        </p:attrNameLst>
                                      </p:cBhvr>
                                      <p:tavLst>
                                        <p:tav tm="0">
                                          <p:val>
                                            <p:strVal val="#ppt_x"/>
                                          </p:val>
                                        </p:tav>
                                        <p:tav tm="100000">
                                          <p:val>
                                            <p:strVal val="#ppt_x"/>
                                          </p:val>
                                        </p:tav>
                                      </p:tavLst>
                                    </p:anim>
                                    <p:anim calcmode="lin" valueType="num">
                                      <p:cBhvr additive="base">
                                        <p:cTn id="56" dur="500" fill="hold"/>
                                        <p:tgtEl>
                                          <p:spTgt spid="1648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p:bldP spid="164868" grpId="0"/>
      <p:bldP spid="164869" grpId="0"/>
      <p:bldP spid="164870" grpId="0"/>
      <p:bldP spid="164871" grpId="0"/>
      <p:bldP spid="164872" grpId="0"/>
      <p:bldP spid="164873" grpId="0"/>
      <p:bldP spid="164874" grpId="0"/>
      <p:bldP spid="16487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p:nvPr/>
        </p:nvSpPr>
        <p:spPr>
          <a:xfrm>
            <a:off x="1905000" y="935514"/>
            <a:ext cx="8305800" cy="507746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268605"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15</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念天地之悠悠</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16</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岱宗夫如何？</a:t>
            </a:r>
            <a:r>
              <a:rPr lang="zh-CN" altLang="en-US" sz="2400" b="1" u="sng" dirty="0">
                <a:solidFill>
                  <a:schemeClr val="tx1"/>
                </a:solidFill>
                <a:latin typeface="Times New Roman" pitchFamily="18" charset="0"/>
                <a:ea typeface="宋体" pitchFamily="2" charset="-122"/>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17</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会当凌绝顶</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18</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尔辈不能究物理。是非木杮</a:t>
            </a:r>
            <a:r>
              <a:rPr lang="zh-CN" altLang="en-US" sz="2400" b="1" dirty="0" smtClean="0">
                <a:solidFill>
                  <a:schemeClr val="tx1"/>
                </a:solidFill>
                <a:latin typeface="MingLiU_HKSCS" panose="02020500000000000000" pitchFamily="18" charset="-120"/>
                <a:ea typeface="MingLiU_HKSCS" panose="02020500000000000000" pitchFamily="18" charset="-120"/>
              </a:rPr>
              <a:t>，</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19</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然则天下之事</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但知其一</a:t>
            </a:r>
            <a:r>
              <a:rPr lang="zh-CN" altLang="en-US" sz="2400" b="1" dirty="0">
                <a:solidFill>
                  <a:schemeClr val="tx1"/>
                </a:solidFill>
                <a:latin typeface="MingLiU_HKSCS" panose="02020500000000000000" pitchFamily="18" charset="-120"/>
                <a:ea typeface="MingLiU_HKSCS" panose="02020500000000000000" pitchFamily="18" charset="-120"/>
              </a:rPr>
              <a:t>，</a:t>
            </a:r>
            <a:endParaRPr lang="zh-CN" altLang="en-US" sz="2400" b="1" dirty="0">
              <a:solidFill>
                <a:schemeClr val="tx1"/>
              </a:solidFill>
              <a:latin typeface="MingLiU_HKSCS" panose="02020500000000000000" pitchFamily="18" charset="-120"/>
              <a:ea typeface="MingLiU_HKSCS" panose="02020500000000000000" pitchFamily="18" charset="-120"/>
            </a:endParaRPr>
          </a:p>
          <a:p>
            <a:pPr marL="0" lvl="0" indent="268605">
              <a:lnSpc>
                <a:spcPct val="150000"/>
              </a:lnSpc>
              <a:spcBef>
                <a:spcPct val="0"/>
              </a:spcBef>
              <a:buClrTx/>
              <a:buSzPct val="100000"/>
              <a:buNone/>
            </a:pPr>
            <a:r>
              <a:rPr lang="zh-CN" altLang="en-US" sz="2400" b="1" dirty="0">
                <a:solidFill>
                  <a:schemeClr val="tx1"/>
                </a:solidFill>
                <a:latin typeface="Times New Roman" pitchFamily="18" charset="0"/>
                <a:ea typeface="宋体" pitchFamily="2" charset="-122"/>
              </a:rPr>
              <a:t>不知其二者多矣</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u="sng" dirty="0">
                <a:solidFill>
                  <a:schemeClr val="tx1"/>
                </a:solidFill>
                <a:latin typeface="MingLiU_HKSCS" panose="02020500000000000000" pitchFamily="18" charset="-120"/>
                <a:ea typeface="MingLiU_HKSCS" panose="02020500000000000000" pitchFamily="18" charset="-120"/>
              </a:rPr>
              <a:t> </a:t>
            </a:r>
            <a:r>
              <a:rPr lang="zh-CN" altLang="en-US" sz="2400" b="1" u="sng" dirty="0" smtClean="0">
                <a:solidFill>
                  <a:schemeClr val="tx1"/>
                </a:solidFill>
                <a:latin typeface="MingLiU_HKSCS" panose="02020500000000000000" pitchFamily="18" charset="-120"/>
                <a:ea typeface="MingLiU_HKSCS" panose="02020500000000000000" pitchFamily="18" charset="-120"/>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20</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假如生活欺骗了你</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不要悲伤，不要心急！</a:t>
            </a:r>
            <a:endParaRPr lang="zh-CN" altLang="en-US" sz="2400" b="1" dirty="0">
              <a:solidFill>
                <a:schemeClr val="tx1"/>
              </a:solidFill>
              <a:latin typeface="Times New Roman" pitchFamily="18" charset="0"/>
              <a:ea typeface="宋体" pitchFamily="2" charset="-122"/>
            </a:endParaRPr>
          </a:p>
          <a:p>
            <a:pPr marL="0" lvl="0" indent="268605">
              <a:lnSpc>
                <a:spcPct val="150000"/>
              </a:lnSpc>
              <a:spcBef>
                <a:spcPct val="0"/>
              </a:spcBef>
              <a:buClrTx/>
              <a:buSzPct val="100000"/>
              <a:buNone/>
            </a:pPr>
            <a:r>
              <a:rPr lang="zh-CN" altLang="en-US" sz="2400" b="1" u="sng" dirty="0">
                <a:solidFill>
                  <a:srgbClr val="FF0000"/>
                </a:solidFill>
                <a:latin typeface="Times New Roman" pitchFamily="18" charset="0"/>
                <a:ea typeface="宋体" pitchFamily="2" charset="-122"/>
              </a:rPr>
              <a:t>忧郁的日子里须要镇静：</a:t>
            </a:r>
            <a:endParaRPr lang="zh-CN" altLang="en-US" sz="2400" b="1" u="sng" dirty="0">
              <a:solidFill>
                <a:srgbClr val="FF0000"/>
              </a:solidFill>
              <a:latin typeface="Times New Roman" pitchFamily="18" charset="0"/>
              <a:ea typeface="宋体" pitchFamily="2" charset="-122"/>
            </a:endParaRPr>
          </a:p>
          <a:p>
            <a:pPr marL="0" lvl="0" indent="268605">
              <a:lnSpc>
                <a:spcPct val="150000"/>
              </a:lnSpc>
              <a:spcBef>
                <a:spcPct val="0"/>
              </a:spcBef>
              <a:buClrTx/>
              <a:buSzPct val="100000"/>
              <a:buNone/>
            </a:pPr>
            <a:r>
              <a:rPr lang="zh-CN" altLang="en-US" sz="2400" b="1" dirty="0">
                <a:solidFill>
                  <a:schemeClr val="tx1"/>
                </a:solidFill>
                <a:latin typeface="Times New Roman" pitchFamily="18" charset="0"/>
                <a:ea typeface="宋体" pitchFamily="2" charset="-122"/>
              </a:rPr>
              <a:t>相信吧</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快乐的日子将会来临。</a:t>
            </a:r>
            <a:endParaRPr lang="zh-CN" altLang="en-US" sz="2400" b="1" dirty="0">
              <a:solidFill>
                <a:schemeClr val="tx1"/>
              </a:solidFill>
              <a:latin typeface="Times New Roman" pitchFamily="18" charset="0"/>
              <a:ea typeface="宋体" pitchFamily="2" charset="-122"/>
            </a:endParaRPr>
          </a:p>
        </p:txBody>
      </p:sp>
      <p:sp>
        <p:nvSpPr>
          <p:cNvPr id="165891" name="Rectangle 3"/>
          <p:cNvSpPr/>
          <p:nvPr/>
        </p:nvSpPr>
        <p:spPr>
          <a:xfrm>
            <a:off x="5029200" y="847090"/>
            <a:ext cx="201930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独怆然而涕下</a:t>
            </a:r>
            <a:endParaRPr lang="zh-CN" altLang="en-US" sz="2400" b="1" dirty="0">
              <a:solidFill>
                <a:srgbClr val="FF0000"/>
              </a:solidFill>
              <a:latin typeface="Times New Roman" pitchFamily="18" charset="0"/>
              <a:ea typeface="宋体" pitchFamily="2" charset="-122"/>
            </a:endParaRPr>
          </a:p>
        </p:txBody>
      </p:sp>
      <p:sp>
        <p:nvSpPr>
          <p:cNvPr id="165892" name="Rectangle 4"/>
          <p:cNvSpPr/>
          <p:nvPr/>
        </p:nvSpPr>
        <p:spPr>
          <a:xfrm>
            <a:off x="4876800" y="1380490"/>
            <a:ext cx="171323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齐鲁青未了</a:t>
            </a:r>
            <a:endParaRPr lang="zh-CN" altLang="en-US" sz="2400" b="1" dirty="0">
              <a:solidFill>
                <a:srgbClr val="FF0000"/>
              </a:solidFill>
              <a:latin typeface="Times New Roman" pitchFamily="18" charset="0"/>
              <a:ea typeface="宋体" pitchFamily="2" charset="-122"/>
            </a:endParaRPr>
          </a:p>
        </p:txBody>
      </p:sp>
      <p:sp>
        <p:nvSpPr>
          <p:cNvPr id="165893" name="Rectangle 5"/>
          <p:cNvSpPr/>
          <p:nvPr/>
        </p:nvSpPr>
        <p:spPr>
          <a:xfrm>
            <a:off x="4953000" y="1913890"/>
            <a:ext cx="171323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一览众山小</a:t>
            </a:r>
            <a:endParaRPr lang="zh-CN" altLang="en-US" sz="2400" b="1" dirty="0">
              <a:solidFill>
                <a:srgbClr val="FF0000"/>
              </a:solidFill>
              <a:latin typeface="Times New Roman" pitchFamily="18" charset="0"/>
              <a:ea typeface="宋体" pitchFamily="2" charset="-122"/>
            </a:endParaRPr>
          </a:p>
        </p:txBody>
      </p:sp>
      <p:sp>
        <p:nvSpPr>
          <p:cNvPr id="165894" name="Rectangle 6"/>
          <p:cNvSpPr/>
          <p:nvPr/>
        </p:nvSpPr>
        <p:spPr>
          <a:xfrm>
            <a:off x="2711946" y="2925202"/>
            <a:ext cx="263144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岂能为暴涨携之去</a:t>
            </a:r>
            <a:endParaRPr lang="zh-CN" altLang="en-US" sz="2400" b="1" dirty="0">
              <a:solidFill>
                <a:srgbClr val="FF0000"/>
              </a:solidFill>
              <a:latin typeface="Times New Roman" pitchFamily="18" charset="0"/>
              <a:ea typeface="宋体" pitchFamily="2" charset="-122"/>
            </a:endParaRPr>
          </a:p>
        </p:txBody>
      </p:sp>
      <p:sp>
        <p:nvSpPr>
          <p:cNvPr id="165895" name="Rectangle 7"/>
          <p:cNvSpPr/>
          <p:nvPr/>
        </p:nvSpPr>
        <p:spPr>
          <a:xfrm>
            <a:off x="4799887" y="4077414"/>
            <a:ext cx="2019300" cy="460375"/>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400" b="1" dirty="0">
                <a:solidFill>
                  <a:srgbClr val="FF0000"/>
                </a:solidFill>
                <a:latin typeface="Times New Roman" pitchFamily="18" charset="0"/>
                <a:ea typeface="宋体" pitchFamily="2" charset="-122"/>
              </a:rPr>
              <a:t>可据理臆断欤</a:t>
            </a:r>
            <a:endParaRPr lang="zh-CN" altLang="en-US" sz="24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891"/>
                                        </p:tgtEl>
                                        <p:attrNameLst>
                                          <p:attrName>style.visibility</p:attrName>
                                        </p:attrNameLst>
                                      </p:cBhvr>
                                      <p:to>
                                        <p:strVal val="visible"/>
                                      </p:to>
                                    </p:set>
                                    <p:anim calcmode="lin" valueType="num">
                                      <p:cBhvr additive="base">
                                        <p:cTn id="7" dur="500" fill="hold"/>
                                        <p:tgtEl>
                                          <p:spTgt spid="165891"/>
                                        </p:tgtEl>
                                        <p:attrNameLst>
                                          <p:attrName>ppt_x</p:attrName>
                                        </p:attrNameLst>
                                      </p:cBhvr>
                                      <p:tavLst>
                                        <p:tav tm="0">
                                          <p:val>
                                            <p:strVal val="#ppt_x"/>
                                          </p:val>
                                        </p:tav>
                                        <p:tav tm="100000">
                                          <p:val>
                                            <p:strVal val="#ppt_x"/>
                                          </p:val>
                                        </p:tav>
                                      </p:tavLst>
                                    </p:anim>
                                    <p:anim calcmode="lin" valueType="num">
                                      <p:cBhvr additive="base">
                                        <p:cTn id="8" dur="500" fill="hold"/>
                                        <p:tgtEl>
                                          <p:spTgt spid="16589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5892"/>
                                        </p:tgtEl>
                                        <p:attrNameLst>
                                          <p:attrName>style.visibility</p:attrName>
                                        </p:attrNameLst>
                                      </p:cBhvr>
                                      <p:to>
                                        <p:strVal val="visible"/>
                                      </p:to>
                                    </p:set>
                                    <p:anim calcmode="lin" valueType="num">
                                      <p:cBhvr additive="base">
                                        <p:cTn id="13" dur="500" fill="hold"/>
                                        <p:tgtEl>
                                          <p:spTgt spid="165892"/>
                                        </p:tgtEl>
                                        <p:attrNameLst>
                                          <p:attrName>ppt_x</p:attrName>
                                        </p:attrNameLst>
                                      </p:cBhvr>
                                      <p:tavLst>
                                        <p:tav tm="0">
                                          <p:val>
                                            <p:strVal val="#ppt_x"/>
                                          </p:val>
                                        </p:tav>
                                        <p:tav tm="100000">
                                          <p:val>
                                            <p:strVal val="#ppt_x"/>
                                          </p:val>
                                        </p:tav>
                                      </p:tavLst>
                                    </p:anim>
                                    <p:anim calcmode="lin" valueType="num">
                                      <p:cBhvr additive="base">
                                        <p:cTn id="14" dur="500" fill="hold"/>
                                        <p:tgtEl>
                                          <p:spTgt spid="16589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5893"/>
                                        </p:tgtEl>
                                        <p:attrNameLst>
                                          <p:attrName>style.visibility</p:attrName>
                                        </p:attrNameLst>
                                      </p:cBhvr>
                                      <p:to>
                                        <p:strVal val="visible"/>
                                      </p:to>
                                    </p:set>
                                    <p:anim calcmode="lin" valueType="num">
                                      <p:cBhvr additive="base">
                                        <p:cTn id="19" dur="500" fill="hold"/>
                                        <p:tgtEl>
                                          <p:spTgt spid="165893"/>
                                        </p:tgtEl>
                                        <p:attrNameLst>
                                          <p:attrName>ppt_x</p:attrName>
                                        </p:attrNameLst>
                                      </p:cBhvr>
                                      <p:tavLst>
                                        <p:tav tm="0">
                                          <p:val>
                                            <p:strVal val="#ppt_x"/>
                                          </p:val>
                                        </p:tav>
                                        <p:tav tm="100000">
                                          <p:val>
                                            <p:strVal val="#ppt_x"/>
                                          </p:val>
                                        </p:tav>
                                      </p:tavLst>
                                    </p:anim>
                                    <p:anim calcmode="lin" valueType="num">
                                      <p:cBhvr additive="base">
                                        <p:cTn id="20" dur="500" fill="hold"/>
                                        <p:tgtEl>
                                          <p:spTgt spid="16589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5894"/>
                                        </p:tgtEl>
                                        <p:attrNameLst>
                                          <p:attrName>style.visibility</p:attrName>
                                        </p:attrNameLst>
                                      </p:cBhvr>
                                      <p:to>
                                        <p:strVal val="visible"/>
                                      </p:to>
                                    </p:set>
                                    <p:anim calcmode="lin" valueType="num">
                                      <p:cBhvr additive="base">
                                        <p:cTn id="25" dur="500" fill="hold"/>
                                        <p:tgtEl>
                                          <p:spTgt spid="165894"/>
                                        </p:tgtEl>
                                        <p:attrNameLst>
                                          <p:attrName>ppt_x</p:attrName>
                                        </p:attrNameLst>
                                      </p:cBhvr>
                                      <p:tavLst>
                                        <p:tav tm="0">
                                          <p:val>
                                            <p:strVal val="#ppt_x"/>
                                          </p:val>
                                        </p:tav>
                                        <p:tav tm="100000">
                                          <p:val>
                                            <p:strVal val="#ppt_x"/>
                                          </p:val>
                                        </p:tav>
                                      </p:tavLst>
                                    </p:anim>
                                    <p:anim calcmode="lin" valueType="num">
                                      <p:cBhvr additive="base">
                                        <p:cTn id="26" dur="500" fill="hold"/>
                                        <p:tgtEl>
                                          <p:spTgt spid="16589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5895"/>
                                        </p:tgtEl>
                                        <p:attrNameLst>
                                          <p:attrName>style.visibility</p:attrName>
                                        </p:attrNameLst>
                                      </p:cBhvr>
                                      <p:to>
                                        <p:strVal val="visible"/>
                                      </p:to>
                                    </p:set>
                                    <p:anim calcmode="lin" valueType="num">
                                      <p:cBhvr additive="base">
                                        <p:cTn id="31" dur="500" fill="hold"/>
                                        <p:tgtEl>
                                          <p:spTgt spid="165895"/>
                                        </p:tgtEl>
                                        <p:attrNameLst>
                                          <p:attrName>ppt_x</p:attrName>
                                        </p:attrNameLst>
                                      </p:cBhvr>
                                      <p:tavLst>
                                        <p:tav tm="0">
                                          <p:val>
                                            <p:strVal val="#ppt_x"/>
                                          </p:val>
                                        </p:tav>
                                        <p:tav tm="100000">
                                          <p:val>
                                            <p:strVal val="#ppt_x"/>
                                          </p:val>
                                        </p:tav>
                                      </p:tavLst>
                                    </p:anim>
                                    <p:anim calcmode="lin" valueType="num">
                                      <p:cBhvr additive="base">
                                        <p:cTn id="32" dur="500" fill="hold"/>
                                        <p:tgtEl>
                                          <p:spTgt spid="16589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5890">
                                            <p:txEl>
                                              <p:pRg st="7" end="7"/>
                                            </p:txEl>
                                          </p:spTgt>
                                        </p:tgtEl>
                                        <p:attrNameLst>
                                          <p:attrName>style.visibility</p:attrName>
                                        </p:attrNameLst>
                                      </p:cBhvr>
                                      <p:to>
                                        <p:strVal val="visible"/>
                                      </p:to>
                                    </p:set>
                                    <p:anim calcmode="lin" valueType="num">
                                      <p:cBhvr additive="base">
                                        <p:cTn id="37" dur="500" fill="hold"/>
                                        <p:tgtEl>
                                          <p:spTgt spid="16589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589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p:bldP spid="165892" grpId="0"/>
      <p:bldP spid="165893" grpId="0"/>
      <p:bldP spid="165894" grpId="0"/>
      <p:bldP spid="16589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p:nvPr/>
        </p:nvSpPr>
        <p:spPr>
          <a:xfrm>
            <a:off x="1981200" y="1125806"/>
            <a:ext cx="8108630" cy="3785652"/>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268605" eaLnBrk="1" hangingPunct="1">
              <a:lnSpc>
                <a:spcPct val="150000"/>
              </a:lnSpc>
              <a:spcBef>
                <a:spcPct val="0"/>
              </a:spcBef>
              <a:buClrTx/>
              <a:buSzPct val="100000"/>
              <a:buNone/>
            </a:pPr>
            <a:r>
              <a:rPr lang="en-US" altLang="zh-CN" sz="3200" b="1" dirty="0">
                <a:solidFill>
                  <a:schemeClr val="tx1"/>
                </a:solidFill>
                <a:latin typeface="Times New Roman" pitchFamily="18" charset="0"/>
                <a:ea typeface="宋体" pitchFamily="2" charset="-122"/>
              </a:rPr>
              <a:t>21</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dirty="0">
                <a:solidFill>
                  <a:schemeClr val="tx1"/>
                </a:solidFill>
                <a:latin typeface="Times New Roman" pitchFamily="18" charset="0"/>
                <a:ea typeface="宋体" pitchFamily="2" charset="-122"/>
              </a:rPr>
              <a:t>而那过去了的</a:t>
            </a:r>
            <a:r>
              <a:rPr lang="zh-CN" altLang="en-US" sz="3200" b="1" dirty="0" smtClean="0">
                <a:solidFill>
                  <a:schemeClr val="tx1"/>
                </a:solidFill>
                <a:latin typeface="MingLiU_HKSCS" panose="02020500000000000000" pitchFamily="18" charset="-120"/>
                <a:ea typeface="MingLiU_HKSCS" panose="02020500000000000000" pitchFamily="18" charset="-120"/>
              </a:rPr>
              <a:t>，</a:t>
            </a:r>
            <a:r>
              <a:rPr lang="zh-CN" altLang="en-US" sz="3200" b="1" u="sng" dirty="0">
                <a:solidFill>
                  <a:schemeClr val="tx1"/>
                </a:solidFill>
                <a:latin typeface="MingLiU_HKSCS" panose="02020500000000000000" pitchFamily="18" charset="-120"/>
                <a:ea typeface="MingLiU_HKSCS" panose="02020500000000000000" pitchFamily="18" charset="-120"/>
              </a:rPr>
              <a:t> </a:t>
            </a:r>
            <a:r>
              <a:rPr lang="zh-CN" altLang="en-US" sz="3200" b="1" u="sng" dirty="0" smtClean="0">
                <a:solidFill>
                  <a:schemeClr val="tx1"/>
                </a:solidFill>
                <a:latin typeface="MingLiU_HKSCS" panose="02020500000000000000" pitchFamily="18" charset="-120"/>
                <a:ea typeface="MingLiU_HKSCS" panose="02020500000000000000" pitchFamily="18" charset="-120"/>
              </a:rPr>
              <a:t>                                  </a:t>
            </a:r>
            <a:r>
              <a:rPr lang="zh-CN" altLang="en-US" sz="3200" b="1" dirty="0" smtClean="0">
                <a:solidFill>
                  <a:schemeClr val="tx1"/>
                </a:solidFill>
                <a:latin typeface="Times New Roman" pitchFamily="18" charset="0"/>
                <a:ea typeface="宋体" pitchFamily="2" charset="-122"/>
              </a:rPr>
              <a:t>。</a:t>
            </a:r>
            <a:endParaRPr lang="zh-CN" altLang="en-US" sz="32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3200" b="1" dirty="0">
                <a:solidFill>
                  <a:schemeClr val="tx1"/>
                </a:solidFill>
                <a:latin typeface="Times New Roman" pitchFamily="18" charset="0"/>
                <a:ea typeface="宋体" pitchFamily="2" charset="-122"/>
              </a:rPr>
              <a:t>22</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dirty="0">
                <a:solidFill>
                  <a:schemeClr val="tx1"/>
                </a:solidFill>
                <a:latin typeface="Times New Roman" pitchFamily="18" charset="0"/>
                <a:ea typeface="宋体" pitchFamily="2" charset="-122"/>
              </a:rPr>
              <a:t>不畏浮云遮望眼</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u="sng" dirty="0">
                <a:solidFill>
                  <a:schemeClr val="tx1"/>
                </a:solidFill>
                <a:latin typeface="MingLiU_HKSCS" panose="02020500000000000000" pitchFamily="18" charset="-120"/>
                <a:ea typeface="MingLiU_HKSCS" panose="02020500000000000000" pitchFamily="18" charset="-120"/>
              </a:rPr>
              <a:t> </a:t>
            </a:r>
            <a:r>
              <a:rPr lang="zh-CN" altLang="en-US" sz="3200" b="1" u="sng" dirty="0" smtClean="0">
                <a:solidFill>
                  <a:schemeClr val="tx1"/>
                </a:solidFill>
                <a:latin typeface="MingLiU_HKSCS" panose="02020500000000000000" pitchFamily="18" charset="-120"/>
                <a:ea typeface="MingLiU_HKSCS" panose="02020500000000000000" pitchFamily="18" charset="-120"/>
              </a:rPr>
              <a:t>                            </a:t>
            </a:r>
            <a:r>
              <a:rPr lang="zh-CN" altLang="en-US" sz="3200" b="1" dirty="0">
                <a:solidFill>
                  <a:schemeClr val="tx1"/>
                </a:solidFill>
                <a:latin typeface="Times New Roman" pitchFamily="18" charset="0"/>
                <a:ea typeface="宋体" pitchFamily="2" charset="-122"/>
              </a:rPr>
              <a:t>。</a:t>
            </a:r>
            <a:endParaRPr lang="zh-CN" altLang="en-US" sz="32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3200" b="1" dirty="0">
                <a:solidFill>
                  <a:schemeClr val="tx1"/>
                </a:solidFill>
                <a:latin typeface="Times New Roman" pitchFamily="18" charset="0"/>
                <a:ea typeface="宋体" pitchFamily="2" charset="-122"/>
              </a:rPr>
              <a:t>23</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dirty="0">
                <a:solidFill>
                  <a:schemeClr val="tx1"/>
                </a:solidFill>
                <a:latin typeface="Times New Roman" pitchFamily="18" charset="0"/>
                <a:ea typeface="宋体" pitchFamily="2" charset="-122"/>
              </a:rPr>
              <a:t>山重水复疑无路</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u="sng" dirty="0">
                <a:solidFill>
                  <a:schemeClr val="tx1"/>
                </a:solidFill>
                <a:latin typeface="MingLiU_HKSCS" panose="02020500000000000000" pitchFamily="18" charset="-120"/>
                <a:ea typeface="MingLiU_HKSCS" panose="02020500000000000000" pitchFamily="18" charset="-120"/>
              </a:rPr>
              <a:t> </a:t>
            </a:r>
            <a:r>
              <a:rPr lang="zh-CN" altLang="en-US" sz="3200" b="1" u="sng" dirty="0" smtClean="0">
                <a:solidFill>
                  <a:schemeClr val="tx1"/>
                </a:solidFill>
                <a:latin typeface="MingLiU_HKSCS" panose="02020500000000000000" pitchFamily="18" charset="-120"/>
                <a:ea typeface="MingLiU_HKSCS" panose="02020500000000000000" pitchFamily="18" charset="-120"/>
              </a:rPr>
              <a:t>                             </a:t>
            </a:r>
            <a:r>
              <a:rPr lang="zh-CN" altLang="en-US" sz="3200" b="1" dirty="0">
                <a:solidFill>
                  <a:schemeClr val="tx1"/>
                </a:solidFill>
                <a:latin typeface="Times New Roman" pitchFamily="18" charset="0"/>
                <a:ea typeface="宋体" pitchFamily="2" charset="-122"/>
              </a:rPr>
              <a:t>。</a:t>
            </a:r>
            <a:endParaRPr lang="zh-CN" altLang="en-US" sz="32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3200" b="1" dirty="0">
                <a:solidFill>
                  <a:schemeClr val="tx1"/>
                </a:solidFill>
                <a:latin typeface="Times New Roman" pitchFamily="18" charset="0"/>
                <a:ea typeface="宋体" pitchFamily="2" charset="-122"/>
              </a:rPr>
              <a:t>24</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dirty="0">
                <a:solidFill>
                  <a:schemeClr val="tx1"/>
                </a:solidFill>
                <a:latin typeface="Times New Roman" pitchFamily="18" charset="0"/>
                <a:ea typeface="宋体" pitchFamily="2" charset="-122"/>
              </a:rPr>
              <a:t>从今若许闲乘月</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u="sng" dirty="0">
                <a:solidFill>
                  <a:schemeClr val="tx1"/>
                </a:solidFill>
                <a:latin typeface="MingLiU_HKSCS" panose="02020500000000000000" pitchFamily="18" charset="-120"/>
                <a:ea typeface="MingLiU_HKSCS" panose="02020500000000000000" pitchFamily="18" charset="-120"/>
              </a:rPr>
              <a:t> </a:t>
            </a:r>
            <a:r>
              <a:rPr lang="zh-CN" altLang="en-US" sz="3200" b="1" u="sng" dirty="0" smtClean="0">
                <a:solidFill>
                  <a:schemeClr val="tx1"/>
                </a:solidFill>
                <a:latin typeface="MingLiU_HKSCS" panose="02020500000000000000" pitchFamily="18" charset="-120"/>
                <a:ea typeface="MingLiU_HKSCS" panose="02020500000000000000" pitchFamily="18" charset="-120"/>
              </a:rPr>
              <a:t>                         </a:t>
            </a:r>
            <a:r>
              <a:rPr lang="zh-CN" altLang="en-US" sz="3200" b="1" dirty="0">
                <a:solidFill>
                  <a:schemeClr val="tx1"/>
                </a:solidFill>
                <a:latin typeface="Times New Roman" pitchFamily="18" charset="0"/>
                <a:ea typeface="宋体" pitchFamily="2" charset="-122"/>
              </a:rPr>
              <a:t>。</a:t>
            </a:r>
            <a:endParaRPr lang="zh-CN" altLang="en-US" sz="32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3200" b="1" dirty="0">
                <a:solidFill>
                  <a:schemeClr val="tx1"/>
                </a:solidFill>
                <a:latin typeface="Times New Roman" pitchFamily="18" charset="0"/>
                <a:ea typeface="宋体" pitchFamily="2" charset="-122"/>
              </a:rPr>
              <a:t>25</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dirty="0">
                <a:solidFill>
                  <a:schemeClr val="tx1"/>
                </a:solidFill>
                <a:latin typeface="Times New Roman" pitchFamily="18" charset="0"/>
                <a:ea typeface="宋体" pitchFamily="2" charset="-122"/>
              </a:rPr>
              <a:t>落红不是无情物</a:t>
            </a:r>
            <a:r>
              <a:rPr lang="zh-CN" altLang="en-US" sz="3200" b="1" dirty="0">
                <a:solidFill>
                  <a:schemeClr val="tx1"/>
                </a:solidFill>
                <a:latin typeface="MingLiU_HKSCS" panose="02020500000000000000" pitchFamily="18" charset="-120"/>
                <a:ea typeface="MingLiU_HKSCS" panose="02020500000000000000" pitchFamily="18" charset="-120"/>
              </a:rPr>
              <a:t>，</a:t>
            </a:r>
            <a:r>
              <a:rPr lang="zh-CN" altLang="en-US" sz="3200" b="1" u="sng" dirty="0">
                <a:solidFill>
                  <a:schemeClr val="tx1"/>
                </a:solidFill>
                <a:latin typeface="MingLiU_HKSCS" panose="02020500000000000000" pitchFamily="18" charset="-120"/>
                <a:ea typeface="MingLiU_HKSCS" panose="02020500000000000000" pitchFamily="18" charset="-120"/>
              </a:rPr>
              <a:t> </a:t>
            </a:r>
            <a:r>
              <a:rPr lang="zh-CN" altLang="en-US" sz="3200" b="1" u="sng" dirty="0" smtClean="0">
                <a:solidFill>
                  <a:schemeClr val="tx1"/>
                </a:solidFill>
                <a:latin typeface="MingLiU_HKSCS" panose="02020500000000000000" pitchFamily="18" charset="-120"/>
                <a:ea typeface="MingLiU_HKSCS" panose="02020500000000000000" pitchFamily="18" charset="-120"/>
              </a:rPr>
              <a:t>                          </a:t>
            </a:r>
            <a:r>
              <a:rPr lang="zh-CN" altLang="en-US" sz="3200" b="1" dirty="0">
                <a:solidFill>
                  <a:srgbClr val="006699"/>
                </a:solidFill>
                <a:latin typeface="Times New Roman" pitchFamily="18" charset="0"/>
                <a:ea typeface="宋体" pitchFamily="2" charset="-122"/>
              </a:rPr>
              <a:t>。</a:t>
            </a:r>
            <a:endParaRPr lang="zh-CN" altLang="en-US" sz="3200" b="1" dirty="0">
              <a:solidFill>
                <a:srgbClr val="006699"/>
              </a:solidFill>
              <a:latin typeface="Times New Roman" pitchFamily="18" charset="0"/>
              <a:ea typeface="宋体" pitchFamily="2" charset="-122"/>
            </a:endParaRPr>
          </a:p>
        </p:txBody>
      </p:sp>
      <p:sp>
        <p:nvSpPr>
          <p:cNvPr id="166915" name="Rectangle 3"/>
          <p:cNvSpPr/>
          <p:nvPr/>
        </p:nvSpPr>
        <p:spPr>
          <a:xfrm>
            <a:off x="6168008" y="1304688"/>
            <a:ext cx="3400425" cy="52197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800" b="1" dirty="0">
                <a:solidFill>
                  <a:srgbClr val="FF0000"/>
                </a:solidFill>
                <a:latin typeface="Times New Roman" pitchFamily="18" charset="0"/>
                <a:ea typeface="宋体" pitchFamily="2" charset="-122"/>
              </a:rPr>
              <a:t>就会成为亲切的怀恋</a:t>
            </a:r>
            <a:endParaRPr lang="zh-CN" altLang="en-US" sz="2800" b="1" dirty="0">
              <a:solidFill>
                <a:srgbClr val="FF0000"/>
              </a:solidFill>
              <a:latin typeface="Times New Roman" pitchFamily="18" charset="0"/>
              <a:ea typeface="宋体" pitchFamily="2" charset="-122"/>
            </a:endParaRPr>
          </a:p>
        </p:txBody>
      </p:sp>
      <p:sp>
        <p:nvSpPr>
          <p:cNvPr id="166916" name="Rectangle 4"/>
          <p:cNvSpPr/>
          <p:nvPr/>
        </p:nvSpPr>
        <p:spPr>
          <a:xfrm>
            <a:off x="6400800" y="2005013"/>
            <a:ext cx="2685415" cy="52197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800" b="1" dirty="0">
                <a:solidFill>
                  <a:srgbClr val="FF0000"/>
                </a:solidFill>
                <a:latin typeface="Times New Roman" pitchFamily="18" charset="0"/>
                <a:ea typeface="宋体" pitchFamily="2" charset="-122"/>
              </a:rPr>
              <a:t>自缘身在最高层</a:t>
            </a:r>
            <a:endParaRPr lang="zh-CN" altLang="en-US" sz="2800" b="1" dirty="0">
              <a:solidFill>
                <a:srgbClr val="FF0000"/>
              </a:solidFill>
              <a:latin typeface="Times New Roman" pitchFamily="18" charset="0"/>
              <a:ea typeface="宋体" pitchFamily="2" charset="-122"/>
            </a:endParaRPr>
          </a:p>
        </p:txBody>
      </p:sp>
      <p:sp>
        <p:nvSpPr>
          <p:cNvPr id="166917" name="Rectangle 5"/>
          <p:cNvSpPr/>
          <p:nvPr/>
        </p:nvSpPr>
        <p:spPr>
          <a:xfrm>
            <a:off x="6400800" y="2743200"/>
            <a:ext cx="2685415" cy="52197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800" b="1" dirty="0">
                <a:solidFill>
                  <a:srgbClr val="FF0000"/>
                </a:solidFill>
                <a:latin typeface="Times New Roman" pitchFamily="18" charset="0"/>
                <a:ea typeface="宋体" pitchFamily="2" charset="-122"/>
              </a:rPr>
              <a:t>柳暗花明又一村</a:t>
            </a:r>
            <a:endParaRPr lang="zh-CN" altLang="en-US" sz="2800" b="1" dirty="0">
              <a:solidFill>
                <a:srgbClr val="FF0000"/>
              </a:solidFill>
              <a:latin typeface="Times New Roman" pitchFamily="18" charset="0"/>
              <a:ea typeface="宋体" pitchFamily="2" charset="-122"/>
            </a:endParaRPr>
          </a:p>
        </p:txBody>
      </p:sp>
      <p:sp>
        <p:nvSpPr>
          <p:cNvPr id="166918" name="Rectangle 6"/>
          <p:cNvSpPr/>
          <p:nvPr/>
        </p:nvSpPr>
        <p:spPr>
          <a:xfrm>
            <a:off x="6400800" y="3505200"/>
            <a:ext cx="2685415" cy="52197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800" b="1" dirty="0">
                <a:solidFill>
                  <a:srgbClr val="FF0000"/>
                </a:solidFill>
                <a:latin typeface="Times New Roman" pitchFamily="18" charset="0"/>
                <a:ea typeface="宋体" pitchFamily="2" charset="-122"/>
              </a:rPr>
              <a:t>拄杖无时夜叩门</a:t>
            </a:r>
            <a:endParaRPr lang="zh-CN" altLang="en-US" sz="2800" b="1" dirty="0">
              <a:solidFill>
                <a:srgbClr val="FF0000"/>
              </a:solidFill>
              <a:latin typeface="Times New Roman" pitchFamily="18" charset="0"/>
              <a:ea typeface="宋体" pitchFamily="2" charset="-122"/>
            </a:endParaRPr>
          </a:p>
        </p:txBody>
      </p:sp>
      <p:sp>
        <p:nvSpPr>
          <p:cNvPr id="166919" name="Rectangle 7"/>
          <p:cNvSpPr/>
          <p:nvPr/>
        </p:nvSpPr>
        <p:spPr>
          <a:xfrm>
            <a:off x="6525512" y="4267200"/>
            <a:ext cx="2685415" cy="52197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800" b="1" dirty="0">
                <a:solidFill>
                  <a:srgbClr val="FF0000"/>
                </a:solidFill>
                <a:latin typeface="Times New Roman" pitchFamily="18" charset="0"/>
                <a:ea typeface="宋体" pitchFamily="2" charset="-122"/>
              </a:rPr>
              <a:t>化作春泥更护花</a:t>
            </a:r>
            <a:endParaRPr lang="zh-CN" altLang="en-US" sz="28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6915"/>
                                        </p:tgtEl>
                                        <p:attrNameLst>
                                          <p:attrName>style.visibility</p:attrName>
                                        </p:attrNameLst>
                                      </p:cBhvr>
                                      <p:to>
                                        <p:strVal val="visible"/>
                                      </p:to>
                                    </p:set>
                                    <p:anim calcmode="lin" valueType="num">
                                      <p:cBhvr additive="base">
                                        <p:cTn id="7" dur="500" fill="hold"/>
                                        <p:tgtEl>
                                          <p:spTgt spid="166915"/>
                                        </p:tgtEl>
                                        <p:attrNameLst>
                                          <p:attrName>ppt_x</p:attrName>
                                        </p:attrNameLst>
                                      </p:cBhvr>
                                      <p:tavLst>
                                        <p:tav tm="0">
                                          <p:val>
                                            <p:strVal val="#ppt_x"/>
                                          </p:val>
                                        </p:tav>
                                        <p:tav tm="100000">
                                          <p:val>
                                            <p:strVal val="#ppt_x"/>
                                          </p:val>
                                        </p:tav>
                                      </p:tavLst>
                                    </p:anim>
                                    <p:anim calcmode="lin" valueType="num">
                                      <p:cBhvr additive="base">
                                        <p:cTn id="8" dur="500" fill="hold"/>
                                        <p:tgtEl>
                                          <p:spTgt spid="1669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6916"/>
                                        </p:tgtEl>
                                        <p:attrNameLst>
                                          <p:attrName>style.visibility</p:attrName>
                                        </p:attrNameLst>
                                      </p:cBhvr>
                                      <p:to>
                                        <p:strVal val="visible"/>
                                      </p:to>
                                    </p:set>
                                    <p:anim calcmode="lin" valueType="num">
                                      <p:cBhvr additive="base">
                                        <p:cTn id="13" dur="500" fill="hold"/>
                                        <p:tgtEl>
                                          <p:spTgt spid="166916"/>
                                        </p:tgtEl>
                                        <p:attrNameLst>
                                          <p:attrName>ppt_x</p:attrName>
                                        </p:attrNameLst>
                                      </p:cBhvr>
                                      <p:tavLst>
                                        <p:tav tm="0">
                                          <p:val>
                                            <p:strVal val="#ppt_x"/>
                                          </p:val>
                                        </p:tav>
                                        <p:tav tm="100000">
                                          <p:val>
                                            <p:strVal val="#ppt_x"/>
                                          </p:val>
                                        </p:tav>
                                      </p:tavLst>
                                    </p:anim>
                                    <p:anim calcmode="lin" valueType="num">
                                      <p:cBhvr additive="base">
                                        <p:cTn id="14" dur="500" fill="hold"/>
                                        <p:tgtEl>
                                          <p:spTgt spid="1669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6917"/>
                                        </p:tgtEl>
                                        <p:attrNameLst>
                                          <p:attrName>style.visibility</p:attrName>
                                        </p:attrNameLst>
                                      </p:cBhvr>
                                      <p:to>
                                        <p:strVal val="visible"/>
                                      </p:to>
                                    </p:set>
                                    <p:anim calcmode="lin" valueType="num">
                                      <p:cBhvr additive="base">
                                        <p:cTn id="19" dur="500" fill="hold"/>
                                        <p:tgtEl>
                                          <p:spTgt spid="166917"/>
                                        </p:tgtEl>
                                        <p:attrNameLst>
                                          <p:attrName>ppt_x</p:attrName>
                                        </p:attrNameLst>
                                      </p:cBhvr>
                                      <p:tavLst>
                                        <p:tav tm="0">
                                          <p:val>
                                            <p:strVal val="#ppt_x"/>
                                          </p:val>
                                        </p:tav>
                                        <p:tav tm="100000">
                                          <p:val>
                                            <p:strVal val="#ppt_x"/>
                                          </p:val>
                                        </p:tav>
                                      </p:tavLst>
                                    </p:anim>
                                    <p:anim calcmode="lin" valueType="num">
                                      <p:cBhvr additive="base">
                                        <p:cTn id="20" dur="500" fill="hold"/>
                                        <p:tgtEl>
                                          <p:spTgt spid="1669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6918"/>
                                        </p:tgtEl>
                                        <p:attrNameLst>
                                          <p:attrName>style.visibility</p:attrName>
                                        </p:attrNameLst>
                                      </p:cBhvr>
                                      <p:to>
                                        <p:strVal val="visible"/>
                                      </p:to>
                                    </p:set>
                                    <p:anim calcmode="lin" valueType="num">
                                      <p:cBhvr additive="base">
                                        <p:cTn id="25" dur="500" fill="hold"/>
                                        <p:tgtEl>
                                          <p:spTgt spid="166918"/>
                                        </p:tgtEl>
                                        <p:attrNameLst>
                                          <p:attrName>ppt_x</p:attrName>
                                        </p:attrNameLst>
                                      </p:cBhvr>
                                      <p:tavLst>
                                        <p:tav tm="0">
                                          <p:val>
                                            <p:strVal val="#ppt_x"/>
                                          </p:val>
                                        </p:tav>
                                        <p:tav tm="100000">
                                          <p:val>
                                            <p:strVal val="#ppt_x"/>
                                          </p:val>
                                        </p:tav>
                                      </p:tavLst>
                                    </p:anim>
                                    <p:anim calcmode="lin" valueType="num">
                                      <p:cBhvr additive="base">
                                        <p:cTn id="26" dur="500" fill="hold"/>
                                        <p:tgtEl>
                                          <p:spTgt spid="1669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6919"/>
                                        </p:tgtEl>
                                        <p:attrNameLst>
                                          <p:attrName>style.visibility</p:attrName>
                                        </p:attrNameLst>
                                      </p:cBhvr>
                                      <p:to>
                                        <p:strVal val="visible"/>
                                      </p:to>
                                    </p:set>
                                    <p:anim calcmode="lin" valueType="num">
                                      <p:cBhvr additive="base">
                                        <p:cTn id="31" dur="500" fill="hold"/>
                                        <p:tgtEl>
                                          <p:spTgt spid="166919"/>
                                        </p:tgtEl>
                                        <p:attrNameLst>
                                          <p:attrName>ppt_x</p:attrName>
                                        </p:attrNameLst>
                                      </p:cBhvr>
                                      <p:tavLst>
                                        <p:tav tm="0">
                                          <p:val>
                                            <p:strVal val="#ppt_x"/>
                                          </p:val>
                                        </p:tav>
                                        <p:tav tm="100000">
                                          <p:val>
                                            <p:strVal val="#ppt_x"/>
                                          </p:val>
                                        </p:tav>
                                      </p:tavLst>
                                    </p:anim>
                                    <p:anim calcmode="lin" valueType="num">
                                      <p:cBhvr additive="base">
                                        <p:cTn id="32" dur="500" fill="hold"/>
                                        <p:tgtEl>
                                          <p:spTgt spid="1669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p:bldP spid="166916" grpId="0"/>
      <p:bldP spid="166917" grpId="0"/>
      <p:bldP spid="166918" grpId="0"/>
      <p:bldP spid="16691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p:nvPr/>
        </p:nvSpPr>
        <p:spPr>
          <a:xfrm>
            <a:off x="1828800" y="814070"/>
            <a:ext cx="8458200" cy="5169535"/>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266700" eaLnBrk="1" hangingPunct="1">
              <a:lnSpc>
                <a:spcPct val="150000"/>
              </a:lnSpc>
              <a:spcBef>
                <a:spcPct val="0"/>
              </a:spcBef>
              <a:buClrTx/>
              <a:buSzPct val="100000"/>
              <a:buNone/>
            </a:pPr>
            <a:r>
              <a:rPr lang="zh-CN" altLang="en-US" sz="2000" b="1" dirty="0">
                <a:solidFill>
                  <a:schemeClr val="tx1"/>
                </a:solidFill>
                <a:latin typeface="黑体" pitchFamily="49" charset="-122"/>
                <a:ea typeface="黑体" pitchFamily="49" charset="-122"/>
              </a:rPr>
              <a:t>二、理解性默写</a:t>
            </a:r>
            <a:endParaRPr lang="zh-CN" altLang="en-US" sz="2000" b="1" dirty="0">
              <a:solidFill>
                <a:schemeClr val="tx1"/>
              </a:solidFill>
              <a:latin typeface="Times New Roman" pitchFamily="18" charset="0"/>
              <a:ea typeface="华文行楷" pitchFamily="2" charset="-122"/>
            </a:endParaRPr>
          </a:p>
          <a:p>
            <a:pPr marL="0" lvl="0" indent="266700">
              <a:lnSpc>
                <a:spcPct val="150000"/>
              </a:lnSpc>
              <a:spcBef>
                <a:spcPct val="0"/>
              </a:spcBef>
              <a:buClrTx/>
              <a:buSzPct val="100000"/>
              <a:buNone/>
            </a:pPr>
            <a:r>
              <a:rPr lang="en-US" altLang="zh-CN" sz="2000" b="1" dirty="0">
                <a:solidFill>
                  <a:schemeClr val="tx1"/>
                </a:solidFill>
                <a:latin typeface="Times New Roman" pitchFamily="18" charset="0"/>
                <a:ea typeface="华文行楷" pitchFamily="2" charset="-122"/>
              </a:rPr>
              <a:t>1</a:t>
            </a:r>
            <a:r>
              <a:rPr lang="zh-CN" altLang="en-US" sz="2000" b="1" dirty="0">
                <a:solidFill>
                  <a:schemeClr val="tx1"/>
                </a:solidFill>
                <a:latin typeface="MingLiU_HKSCS" panose="02020500000000000000" pitchFamily="18" charset="-12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读</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木兰诗</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按要求填空。</a:t>
            </a:r>
            <a:endParaRPr lang="zh-CN" altLang="en-US" sz="2000" b="1" dirty="0">
              <a:solidFill>
                <a:schemeClr val="tx1"/>
              </a:solidFill>
              <a:latin typeface="Times New Roman" pitchFamily="18" charset="0"/>
              <a:ea typeface="华文行楷" pitchFamily="2" charset="-122"/>
            </a:endParaRPr>
          </a:p>
          <a:p>
            <a:pPr marL="0" lvl="0" indent="266700">
              <a:lnSpc>
                <a:spcPct val="150000"/>
              </a:lnSpc>
              <a:spcBef>
                <a:spcPct val="0"/>
              </a:spcBef>
              <a:buClrTx/>
              <a:buSzPct val="100000"/>
              <a:buNone/>
            </a:pPr>
            <a:r>
              <a:rPr lang="en-US" altLang="zh-CN" sz="2000" b="1" dirty="0">
                <a:solidFill>
                  <a:schemeClr val="tx1"/>
                </a:solidFill>
                <a:latin typeface="Times New Roman" pitchFamily="18" charset="0"/>
                <a:ea typeface="宋体" pitchFamily="2" charset="-122"/>
              </a:rPr>
              <a:t>(1)</a:t>
            </a:r>
            <a:r>
              <a:rPr lang="zh-CN" altLang="en-US" sz="2000" b="1" dirty="0">
                <a:solidFill>
                  <a:schemeClr val="tx1"/>
                </a:solidFill>
                <a:latin typeface="Times New Roman" pitchFamily="18" charset="0"/>
                <a:ea typeface="宋体" pitchFamily="2" charset="-122"/>
              </a:rPr>
              <a:t>描写木兰奔赴战场的矫健雄姿的诗句是</a:t>
            </a:r>
            <a:r>
              <a:rPr lang="zh-CN" altLang="en-US" sz="2000" b="1" u="sng" dirty="0">
                <a:solidFill>
                  <a:schemeClr val="tx1"/>
                </a:solidFill>
                <a:latin typeface="Times New Roman" pitchFamily="18" charset="0"/>
                <a:ea typeface="宋体" pitchFamily="2" charset="-122"/>
              </a:rPr>
              <a:t>                                            </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华文行楷" pitchFamily="2" charset="-122"/>
            </a:endParaRPr>
          </a:p>
          <a:p>
            <a:pPr marL="0" lvl="0" indent="266700">
              <a:lnSpc>
                <a:spcPct val="150000"/>
              </a:lnSpc>
              <a:spcBef>
                <a:spcPct val="0"/>
              </a:spcBef>
              <a:buClrTx/>
              <a:buSzPct val="100000"/>
              <a:buNone/>
            </a:pPr>
            <a:r>
              <a:rPr lang="en-US" altLang="zh-CN" sz="2000" b="1" dirty="0">
                <a:solidFill>
                  <a:schemeClr val="tx1"/>
                </a:solidFill>
                <a:latin typeface="Times New Roman" pitchFamily="18" charset="0"/>
                <a:ea typeface="宋体" pitchFamily="2" charset="-122"/>
              </a:rPr>
              <a:t>(2)</a:t>
            </a:r>
            <a:r>
              <a:rPr lang="zh-CN" altLang="en-US" sz="2000" b="1" dirty="0">
                <a:solidFill>
                  <a:schemeClr val="tx1"/>
                </a:solidFill>
                <a:latin typeface="Times New Roman" pitchFamily="18" charset="0"/>
                <a:ea typeface="宋体" pitchFamily="2" charset="-122"/>
              </a:rPr>
              <a:t>描写木兰军营苦寒生活的句子是</a:t>
            </a:r>
            <a:r>
              <a:rPr lang="zh-CN" altLang="en-US" sz="2000" b="1" u="sng" dirty="0">
                <a:solidFill>
                  <a:schemeClr val="tx1"/>
                </a:solidFill>
                <a:latin typeface="Times New Roman" pitchFamily="18" charset="0"/>
                <a:ea typeface="宋体" pitchFamily="2" charset="-122"/>
              </a:rPr>
              <a:t>                                                 </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华文行楷" pitchFamily="2" charset="-122"/>
            </a:endParaRPr>
          </a:p>
          <a:p>
            <a:pPr marL="0" lvl="0" indent="266700">
              <a:lnSpc>
                <a:spcPct val="150000"/>
              </a:lnSpc>
              <a:spcBef>
                <a:spcPct val="0"/>
              </a:spcBef>
              <a:buClrTx/>
              <a:buSzPct val="100000"/>
              <a:buNone/>
            </a:pPr>
            <a:r>
              <a:rPr lang="en-US" altLang="zh-CN" sz="2000" b="1" dirty="0">
                <a:solidFill>
                  <a:schemeClr val="tx1"/>
                </a:solidFill>
                <a:latin typeface="Times New Roman" pitchFamily="18" charset="0"/>
                <a:ea typeface="宋体" pitchFamily="2" charset="-122"/>
              </a:rPr>
              <a:t>(3)</a:t>
            </a:r>
            <a:r>
              <a:rPr lang="zh-CN" altLang="en-US" sz="2000" b="1" dirty="0">
                <a:solidFill>
                  <a:schemeClr val="tx1"/>
                </a:solidFill>
                <a:latin typeface="Times New Roman" pitchFamily="18" charset="0"/>
                <a:ea typeface="宋体" pitchFamily="2" charset="-122"/>
              </a:rPr>
              <a:t>概述战争旷日持久</a:t>
            </a:r>
            <a:r>
              <a:rPr lang="zh-CN" altLang="en-US" sz="2000" b="1" dirty="0">
                <a:solidFill>
                  <a:schemeClr val="tx1"/>
                </a:solidFill>
                <a:latin typeface="MingLiU_HKSCS" panose="02020500000000000000" pitchFamily="18" charset="-12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战斗激烈悲壮的诗句是</a:t>
            </a:r>
            <a:r>
              <a:rPr lang="zh-CN" altLang="en-US" sz="2000" b="1" u="sng" dirty="0">
                <a:solidFill>
                  <a:schemeClr val="tx1"/>
                </a:solidFill>
                <a:latin typeface="Times New Roman" pitchFamily="18" charset="0"/>
                <a:ea typeface="宋体" pitchFamily="2" charset="-122"/>
              </a:rPr>
              <a:t>  </a:t>
            </a:r>
            <a:endParaRPr lang="zh-CN" altLang="en-US" sz="2000" b="1" u="sng" dirty="0">
              <a:solidFill>
                <a:schemeClr val="tx1"/>
              </a:solidFill>
              <a:latin typeface="Times New Roman" pitchFamily="18" charset="0"/>
              <a:ea typeface="宋体" pitchFamily="2" charset="-122"/>
            </a:endParaRPr>
          </a:p>
          <a:p>
            <a:pPr marL="0" lvl="0" indent="266700">
              <a:lnSpc>
                <a:spcPct val="150000"/>
              </a:lnSpc>
              <a:spcBef>
                <a:spcPct val="0"/>
              </a:spcBef>
              <a:buClrTx/>
              <a:buSzPct val="100000"/>
              <a:buNone/>
            </a:pPr>
            <a:r>
              <a:rPr lang="zh-CN" altLang="en-US" sz="2000" b="1" u="sng" dirty="0">
                <a:solidFill>
                  <a:schemeClr val="tx1"/>
                </a:solidFill>
                <a:latin typeface="Times New Roman" pitchFamily="18" charset="0"/>
                <a:ea typeface="宋体" pitchFamily="2" charset="-122"/>
              </a:rPr>
              <a:t>                                                 </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华文行楷" pitchFamily="2" charset="-122"/>
            </a:endParaRPr>
          </a:p>
          <a:p>
            <a:pPr marL="0" lvl="0" indent="266700">
              <a:lnSpc>
                <a:spcPct val="150000"/>
              </a:lnSpc>
              <a:spcBef>
                <a:spcPct val="0"/>
              </a:spcBef>
              <a:buClrTx/>
              <a:buSzPct val="100000"/>
              <a:buNone/>
            </a:pPr>
            <a:r>
              <a:rPr lang="en-US" altLang="zh-CN" sz="2000" b="1" dirty="0">
                <a:solidFill>
                  <a:schemeClr val="tx1"/>
                </a:solidFill>
                <a:latin typeface="Times New Roman" pitchFamily="18" charset="0"/>
                <a:ea typeface="宋体" pitchFamily="2" charset="-122"/>
              </a:rPr>
              <a:t>(4)</a:t>
            </a:r>
            <a:r>
              <a:rPr lang="zh-CN" altLang="en-US" sz="2000" b="1" dirty="0">
                <a:solidFill>
                  <a:schemeClr val="tx1"/>
                </a:solidFill>
                <a:latin typeface="Times New Roman" pitchFamily="18" charset="0"/>
                <a:ea typeface="宋体" pitchFamily="2" charset="-122"/>
              </a:rPr>
              <a:t>有诗云：</a:t>
            </a:r>
            <a:r>
              <a:rPr lang="zh-CN" altLang="en-US" sz="2000" b="1" dirty="0">
                <a:solidFill>
                  <a:schemeClr val="tx1"/>
                </a:solidFill>
                <a:latin typeface="宋体" pitchFamily="2" charset="-122"/>
                <a:ea typeface="宋体" pitchFamily="2" charset="-122"/>
              </a:rPr>
              <a:t>“</a:t>
            </a:r>
            <a:r>
              <a:rPr lang="zh-CN" altLang="en-US" sz="2000" b="1" dirty="0">
                <a:solidFill>
                  <a:schemeClr val="tx1"/>
                </a:solidFill>
                <a:latin typeface="Times New Roman" pitchFamily="18" charset="0"/>
                <a:ea typeface="宋体" pitchFamily="2" charset="-122"/>
              </a:rPr>
              <a:t>醉卧沙场君莫笑</a:t>
            </a:r>
            <a:r>
              <a:rPr lang="zh-CN" altLang="en-US" sz="2000" b="1" dirty="0">
                <a:solidFill>
                  <a:schemeClr val="tx1"/>
                </a:solidFill>
                <a:latin typeface="MingLiU_HKSCS" panose="02020500000000000000" pitchFamily="18" charset="-12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古来征战几人回？</a:t>
            </a:r>
            <a:r>
              <a:rPr lang="zh-CN" altLang="en-US" sz="2000" b="1" dirty="0">
                <a:solidFill>
                  <a:schemeClr val="tx1"/>
                </a:solidFill>
                <a:latin typeface="宋体" pitchFamily="2" charset="-122"/>
                <a:ea typeface="宋体" pitchFamily="2" charset="-122"/>
              </a:rPr>
              <a:t>”</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木兰诗</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中有相似的两句诗是</a:t>
            </a:r>
            <a:r>
              <a:rPr lang="zh-CN" altLang="en-US" sz="2000" b="1" u="sng" dirty="0">
                <a:solidFill>
                  <a:schemeClr val="tx1"/>
                </a:solidFill>
                <a:latin typeface="Times New Roman" pitchFamily="18" charset="0"/>
                <a:ea typeface="宋体" pitchFamily="2" charset="-122"/>
              </a:rPr>
              <a:t>                                                </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华文行楷" pitchFamily="2" charset="-122"/>
            </a:endParaRPr>
          </a:p>
          <a:p>
            <a:pPr marL="0" lvl="0" indent="266700">
              <a:lnSpc>
                <a:spcPct val="150000"/>
              </a:lnSpc>
              <a:spcBef>
                <a:spcPct val="0"/>
              </a:spcBef>
              <a:buClrTx/>
              <a:buSzPct val="100000"/>
              <a:buNone/>
            </a:pPr>
            <a:r>
              <a:rPr lang="en-US" altLang="zh-CN" sz="2000" b="1" dirty="0">
                <a:solidFill>
                  <a:schemeClr val="tx1"/>
                </a:solidFill>
                <a:latin typeface="Times New Roman" pitchFamily="18" charset="0"/>
                <a:ea typeface="宋体" pitchFamily="2" charset="-122"/>
              </a:rPr>
              <a:t>(5)</a:t>
            </a:r>
            <a:r>
              <a:rPr lang="zh-CN" altLang="en-US" sz="2000" b="1" dirty="0">
                <a:solidFill>
                  <a:schemeClr val="tx1"/>
                </a:solidFill>
                <a:latin typeface="Times New Roman" pitchFamily="18" charset="0"/>
                <a:ea typeface="宋体" pitchFamily="2" charset="-122"/>
              </a:rPr>
              <a:t>成语</a:t>
            </a:r>
            <a:r>
              <a:rPr lang="zh-CN" altLang="en-US" sz="2000" b="1" dirty="0">
                <a:solidFill>
                  <a:schemeClr val="tx1"/>
                </a:solidFill>
                <a:latin typeface="宋体" pitchFamily="2" charset="-122"/>
                <a:ea typeface="宋体" pitchFamily="2" charset="-122"/>
              </a:rPr>
              <a:t>“</a:t>
            </a:r>
            <a:r>
              <a:rPr lang="zh-CN" altLang="en-US" sz="2000" b="1" dirty="0">
                <a:solidFill>
                  <a:schemeClr val="tx1"/>
                </a:solidFill>
                <a:latin typeface="Times New Roman" pitchFamily="18" charset="0"/>
                <a:ea typeface="宋体" pitchFamily="2" charset="-122"/>
              </a:rPr>
              <a:t>扑朔迷离</a:t>
            </a:r>
            <a:r>
              <a:rPr lang="zh-CN" altLang="en-US" sz="2000" b="1" dirty="0">
                <a:solidFill>
                  <a:schemeClr val="tx1"/>
                </a:solidFill>
                <a:latin typeface="宋体" pitchFamily="2" charset="-122"/>
                <a:ea typeface="宋体" pitchFamily="2" charset="-122"/>
              </a:rPr>
              <a:t>”</a:t>
            </a:r>
            <a:r>
              <a:rPr lang="zh-CN" altLang="en-US" sz="2000" b="1" dirty="0">
                <a:solidFill>
                  <a:schemeClr val="tx1"/>
                </a:solidFill>
                <a:latin typeface="Times New Roman" pitchFamily="18" charset="0"/>
                <a:ea typeface="宋体" pitchFamily="2" charset="-122"/>
              </a:rPr>
              <a:t>出自</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木兰诗</a:t>
            </a:r>
            <a:r>
              <a:rPr lang="en-US" altLang="zh-CN" sz="2000" b="1" dirty="0">
                <a:solidFill>
                  <a:schemeClr val="tx1"/>
                </a:solidFill>
                <a:latin typeface="Times New Roman" pitchFamily="18" charset="0"/>
                <a:ea typeface="宋体" pitchFamily="2" charset="-122"/>
              </a:rPr>
              <a:t>》</a:t>
            </a:r>
            <a:r>
              <a:rPr lang="zh-CN" altLang="en-US" sz="2000" b="1" dirty="0">
                <a:solidFill>
                  <a:schemeClr val="tx1"/>
                </a:solidFill>
                <a:latin typeface="Times New Roman" pitchFamily="18" charset="0"/>
                <a:ea typeface="宋体" pitchFamily="2" charset="-122"/>
              </a:rPr>
              <a:t>中的</a:t>
            </a:r>
            <a:r>
              <a:rPr lang="zh-CN" altLang="en-US" sz="2000" b="1" u="sng" dirty="0">
                <a:solidFill>
                  <a:schemeClr val="tx1"/>
                </a:solidFill>
                <a:latin typeface="宋体" pitchFamily="2" charset="-122"/>
                <a:ea typeface="宋体" pitchFamily="2" charset="-122"/>
              </a:rPr>
              <a:t>“                      </a:t>
            </a:r>
            <a:r>
              <a:rPr lang="zh-CN" altLang="en-US" sz="2000" b="1" u="sng" dirty="0">
                <a:solidFill>
                  <a:schemeClr val="tx1"/>
                </a:solidFill>
                <a:latin typeface="Times New Roman" pitchFamily="18" charset="0"/>
                <a:ea typeface="宋体" pitchFamily="2" charset="-122"/>
              </a:rPr>
              <a:t>。</a:t>
            </a:r>
            <a:r>
              <a:rPr lang="zh-CN" altLang="en-US" sz="2000" b="1" u="sng" dirty="0">
                <a:solidFill>
                  <a:schemeClr val="tx1"/>
                </a:solidFill>
                <a:latin typeface="宋体" pitchFamily="2" charset="-122"/>
                <a:ea typeface="宋体" pitchFamily="2" charset="-122"/>
              </a:rPr>
              <a:t>”</a:t>
            </a:r>
            <a:endParaRPr lang="zh-CN" altLang="en-US" sz="2000" b="1" u="sng" dirty="0">
              <a:solidFill>
                <a:schemeClr val="tx1"/>
              </a:solidFill>
              <a:latin typeface="Times New Roman" pitchFamily="18" charset="0"/>
              <a:ea typeface="华文行楷" pitchFamily="2" charset="-122"/>
            </a:endParaRPr>
          </a:p>
          <a:p>
            <a:pPr marL="0" lvl="0" indent="266700">
              <a:lnSpc>
                <a:spcPct val="150000"/>
              </a:lnSpc>
              <a:spcBef>
                <a:spcPct val="0"/>
              </a:spcBef>
              <a:buClrTx/>
              <a:buSzPct val="100000"/>
              <a:buNone/>
            </a:pPr>
            <a:r>
              <a:rPr lang="en-US" altLang="zh-CN" sz="2000" b="1" dirty="0">
                <a:solidFill>
                  <a:schemeClr val="tx1"/>
                </a:solidFill>
                <a:latin typeface="Times New Roman" pitchFamily="18" charset="0"/>
                <a:ea typeface="宋体" pitchFamily="2" charset="-122"/>
              </a:rPr>
              <a:t>(6)</a:t>
            </a:r>
            <a:r>
              <a:rPr lang="zh-CN" altLang="en-US" sz="2000" b="1" dirty="0">
                <a:solidFill>
                  <a:schemeClr val="tx1"/>
                </a:solidFill>
                <a:latin typeface="Times New Roman" pitchFamily="18" charset="0"/>
                <a:ea typeface="宋体" pitchFamily="2" charset="-122"/>
              </a:rPr>
              <a:t>用夸张手法写木兰矫健的身姿</a:t>
            </a:r>
            <a:r>
              <a:rPr lang="zh-CN" altLang="en-US" sz="2000" b="1" dirty="0">
                <a:solidFill>
                  <a:schemeClr val="tx1"/>
                </a:solidFill>
                <a:latin typeface="MingLiU_HKSCS" panose="02020500000000000000" pitchFamily="18" charset="-120"/>
                <a:ea typeface="MingLiU_HKSCS" panose="02020500000000000000" pitchFamily="18" charset="-120"/>
              </a:rPr>
              <a:t>，</a:t>
            </a:r>
            <a:r>
              <a:rPr lang="zh-CN" altLang="en-US" sz="2000" b="1" dirty="0">
                <a:solidFill>
                  <a:schemeClr val="tx1"/>
                </a:solidFill>
                <a:latin typeface="Times New Roman" pitchFamily="18" charset="0"/>
                <a:ea typeface="宋体" pitchFamily="2" charset="-122"/>
              </a:rPr>
              <a:t>并突出军情急迫的句子</a:t>
            </a:r>
            <a:endParaRPr lang="zh-CN" altLang="en-US" sz="2000" b="1" dirty="0">
              <a:solidFill>
                <a:schemeClr val="tx1"/>
              </a:solidFill>
              <a:latin typeface="Times New Roman" pitchFamily="18" charset="0"/>
              <a:ea typeface="宋体" pitchFamily="2" charset="-122"/>
            </a:endParaRPr>
          </a:p>
          <a:p>
            <a:pPr marL="0" lvl="0" indent="266700">
              <a:lnSpc>
                <a:spcPct val="150000"/>
              </a:lnSpc>
              <a:spcBef>
                <a:spcPct val="0"/>
              </a:spcBef>
              <a:buClrTx/>
              <a:buSzPct val="100000"/>
              <a:buNone/>
            </a:pPr>
            <a:r>
              <a:rPr lang="zh-CN" altLang="en-US" sz="2000" b="1" dirty="0">
                <a:solidFill>
                  <a:schemeClr val="tx1"/>
                </a:solidFill>
                <a:latin typeface="Times New Roman" pitchFamily="18" charset="0"/>
                <a:ea typeface="宋体" pitchFamily="2" charset="-122"/>
              </a:rPr>
              <a:t>是</a:t>
            </a:r>
            <a:r>
              <a:rPr lang="zh-CN" altLang="en-US" sz="2000" b="1" u="sng" dirty="0">
                <a:solidFill>
                  <a:schemeClr val="tx1"/>
                </a:solidFill>
                <a:latin typeface="Times New Roman" pitchFamily="18" charset="0"/>
                <a:ea typeface="宋体" pitchFamily="2" charset="-122"/>
              </a:rPr>
              <a:t>                                                         </a:t>
            </a:r>
            <a:r>
              <a:rPr lang="zh-CN" altLang="en-US" sz="2000" b="1" dirty="0">
                <a:solidFill>
                  <a:schemeClr val="tx1"/>
                </a:solidFill>
                <a:latin typeface="Times New Roman" pitchFamily="18" charset="0"/>
                <a:ea typeface="宋体" pitchFamily="2" charset="-122"/>
              </a:rPr>
              <a:t>。</a:t>
            </a:r>
            <a:endParaRPr lang="zh-CN" altLang="en-US" sz="2000" b="1" dirty="0">
              <a:solidFill>
                <a:schemeClr val="tx1"/>
              </a:solidFill>
              <a:latin typeface="Times New Roman" pitchFamily="18" charset="0"/>
              <a:ea typeface="宋体" pitchFamily="2" charset="-122"/>
            </a:endParaRPr>
          </a:p>
        </p:txBody>
      </p:sp>
      <p:sp>
        <p:nvSpPr>
          <p:cNvPr id="167939" name="Rectangle 3"/>
          <p:cNvSpPr/>
          <p:nvPr/>
        </p:nvSpPr>
        <p:spPr>
          <a:xfrm>
            <a:off x="6865620" y="1755140"/>
            <a:ext cx="299021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万里赴戎机</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关山度若飞</a:t>
            </a:r>
            <a:endParaRPr lang="zh-CN" altLang="en-US" sz="2000" b="1" dirty="0">
              <a:solidFill>
                <a:srgbClr val="FF0000"/>
              </a:solidFill>
              <a:latin typeface="Times New Roman" pitchFamily="18" charset="0"/>
              <a:ea typeface="宋体" pitchFamily="2" charset="-122"/>
            </a:endParaRPr>
          </a:p>
        </p:txBody>
      </p:sp>
      <p:sp>
        <p:nvSpPr>
          <p:cNvPr id="167940" name="Rectangle 4"/>
          <p:cNvSpPr/>
          <p:nvPr/>
        </p:nvSpPr>
        <p:spPr>
          <a:xfrm>
            <a:off x="6224905" y="2225675"/>
            <a:ext cx="299021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朔气传金柝</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寒光照铁衣</a:t>
            </a:r>
            <a:endParaRPr lang="zh-CN" altLang="en-US" sz="2000" b="1" dirty="0">
              <a:solidFill>
                <a:srgbClr val="FF0000"/>
              </a:solidFill>
              <a:latin typeface="Times New Roman" pitchFamily="18" charset="0"/>
              <a:ea typeface="宋体" pitchFamily="2" charset="-122"/>
            </a:endParaRPr>
          </a:p>
        </p:txBody>
      </p:sp>
      <p:sp>
        <p:nvSpPr>
          <p:cNvPr id="167941" name="Rectangle 5"/>
          <p:cNvSpPr/>
          <p:nvPr/>
        </p:nvSpPr>
        <p:spPr>
          <a:xfrm>
            <a:off x="2296795" y="3199130"/>
            <a:ext cx="299021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将军百战死</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壮士十年归</a:t>
            </a:r>
            <a:endParaRPr lang="zh-CN" altLang="en-US" sz="2000" b="1" dirty="0">
              <a:solidFill>
                <a:srgbClr val="FF0000"/>
              </a:solidFill>
              <a:latin typeface="Times New Roman" pitchFamily="18" charset="0"/>
              <a:ea typeface="宋体" pitchFamily="2" charset="-122"/>
            </a:endParaRPr>
          </a:p>
        </p:txBody>
      </p:sp>
      <p:sp>
        <p:nvSpPr>
          <p:cNvPr id="167942" name="Rectangle 6"/>
          <p:cNvSpPr/>
          <p:nvPr/>
        </p:nvSpPr>
        <p:spPr>
          <a:xfrm>
            <a:off x="3523615" y="4096385"/>
            <a:ext cx="299021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将军百战死</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壮士十年归</a:t>
            </a:r>
            <a:endParaRPr lang="zh-CN" altLang="en-US" sz="2000" b="1" dirty="0">
              <a:solidFill>
                <a:srgbClr val="FF0000"/>
              </a:solidFill>
              <a:latin typeface="Times New Roman" pitchFamily="18" charset="0"/>
              <a:ea typeface="宋体" pitchFamily="2" charset="-122"/>
            </a:endParaRPr>
          </a:p>
        </p:txBody>
      </p:sp>
      <p:sp>
        <p:nvSpPr>
          <p:cNvPr id="167943" name="Rectangle 7"/>
          <p:cNvSpPr/>
          <p:nvPr/>
        </p:nvSpPr>
        <p:spPr>
          <a:xfrm>
            <a:off x="6965950" y="4495165"/>
            <a:ext cx="299021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雄兔脚扑朔</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雌兔眼迷离</a:t>
            </a:r>
            <a:endParaRPr lang="zh-CN" altLang="en-US" sz="2000" b="1" dirty="0">
              <a:solidFill>
                <a:srgbClr val="FF0000"/>
              </a:solidFill>
              <a:latin typeface="Times New Roman" pitchFamily="18" charset="0"/>
              <a:ea typeface="宋体" pitchFamily="2" charset="-122"/>
            </a:endParaRPr>
          </a:p>
        </p:txBody>
      </p:sp>
      <p:sp>
        <p:nvSpPr>
          <p:cNvPr id="167944" name="Rectangle 8"/>
          <p:cNvSpPr/>
          <p:nvPr/>
        </p:nvSpPr>
        <p:spPr>
          <a:xfrm>
            <a:off x="2705735" y="5410835"/>
            <a:ext cx="299021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万里赴戎机</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关山度若飞</a:t>
            </a:r>
            <a:endParaRPr lang="zh-CN" altLang="en-US" sz="20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7939"/>
                                        </p:tgtEl>
                                        <p:attrNameLst>
                                          <p:attrName>style.visibility</p:attrName>
                                        </p:attrNameLst>
                                      </p:cBhvr>
                                      <p:to>
                                        <p:strVal val="visible"/>
                                      </p:to>
                                    </p:set>
                                    <p:anim calcmode="lin" valueType="num">
                                      <p:cBhvr additive="base">
                                        <p:cTn id="7" dur="500" fill="hold"/>
                                        <p:tgtEl>
                                          <p:spTgt spid="167939"/>
                                        </p:tgtEl>
                                        <p:attrNameLst>
                                          <p:attrName>ppt_x</p:attrName>
                                        </p:attrNameLst>
                                      </p:cBhvr>
                                      <p:tavLst>
                                        <p:tav tm="0">
                                          <p:val>
                                            <p:strVal val="#ppt_x"/>
                                          </p:val>
                                        </p:tav>
                                        <p:tav tm="100000">
                                          <p:val>
                                            <p:strVal val="#ppt_x"/>
                                          </p:val>
                                        </p:tav>
                                      </p:tavLst>
                                    </p:anim>
                                    <p:anim calcmode="lin" valueType="num">
                                      <p:cBhvr additive="base">
                                        <p:cTn id="8" dur="500" fill="hold"/>
                                        <p:tgtEl>
                                          <p:spTgt spid="1679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7940"/>
                                        </p:tgtEl>
                                        <p:attrNameLst>
                                          <p:attrName>style.visibility</p:attrName>
                                        </p:attrNameLst>
                                      </p:cBhvr>
                                      <p:to>
                                        <p:strVal val="visible"/>
                                      </p:to>
                                    </p:set>
                                    <p:anim calcmode="lin" valueType="num">
                                      <p:cBhvr additive="base">
                                        <p:cTn id="13" dur="500" fill="hold"/>
                                        <p:tgtEl>
                                          <p:spTgt spid="167940"/>
                                        </p:tgtEl>
                                        <p:attrNameLst>
                                          <p:attrName>ppt_x</p:attrName>
                                        </p:attrNameLst>
                                      </p:cBhvr>
                                      <p:tavLst>
                                        <p:tav tm="0">
                                          <p:val>
                                            <p:strVal val="#ppt_x"/>
                                          </p:val>
                                        </p:tav>
                                        <p:tav tm="100000">
                                          <p:val>
                                            <p:strVal val="#ppt_x"/>
                                          </p:val>
                                        </p:tav>
                                      </p:tavLst>
                                    </p:anim>
                                    <p:anim calcmode="lin" valueType="num">
                                      <p:cBhvr additive="base">
                                        <p:cTn id="14" dur="500" fill="hold"/>
                                        <p:tgtEl>
                                          <p:spTgt spid="1679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7941"/>
                                        </p:tgtEl>
                                        <p:attrNameLst>
                                          <p:attrName>style.visibility</p:attrName>
                                        </p:attrNameLst>
                                      </p:cBhvr>
                                      <p:to>
                                        <p:strVal val="visible"/>
                                      </p:to>
                                    </p:set>
                                    <p:anim calcmode="lin" valueType="num">
                                      <p:cBhvr additive="base">
                                        <p:cTn id="19" dur="500" fill="hold"/>
                                        <p:tgtEl>
                                          <p:spTgt spid="167941"/>
                                        </p:tgtEl>
                                        <p:attrNameLst>
                                          <p:attrName>ppt_x</p:attrName>
                                        </p:attrNameLst>
                                      </p:cBhvr>
                                      <p:tavLst>
                                        <p:tav tm="0">
                                          <p:val>
                                            <p:strVal val="#ppt_x"/>
                                          </p:val>
                                        </p:tav>
                                        <p:tav tm="100000">
                                          <p:val>
                                            <p:strVal val="#ppt_x"/>
                                          </p:val>
                                        </p:tav>
                                      </p:tavLst>
                                    </p:anim>
                                    <p:anim calcmode="lin" valueType="num">
                                      <p:cBhvr additive="base">
                                        <p:cTn id="20" dur="500" fill="hold"/>
                                        <p:tgtEl>
                                          <p:spTgt spid="16794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7942"/>
                                        </p:tgtEl>
                                        <p:attrNameLst>
                                          <p:attrName>style.visibility</p:attrName>
                                        </p:attrNameLst>
                                      </p:cBhvr>
                                      <p:to>
                                        <p:strVal val="visible"/>
                                      </p:to>
                                    </p:set>
                                    <p:anim calcmode="lin" valueType="num">
                                      <p:cBhvr additive="base">
                                        <p:cTn id="25" dur="500" fill="hold"/>
                                        <p:tgtEl>
                                          <p:spTgt spid="167942"/>
                                        </p:tgtEl>
                                        <p:attrNameLst>
                                          <p:attrName>ppt_x</p:attrName>
                                        </p:attrNameLst>
                                      </p:cBhvr>
                                      <p:tavLst>
                                        <p:tav tm="0">
                                          <p:val>
                                            <p:strVal val="#ppt_x"/>
                                          </p:val>
                                        </p:tav>
                                        <p:tav tm="100000">
                                          <p:val>
                                            <p:strVal val="#ppt_x"/>
                                          </p:val>
                                        </p:tav>
                                      </p:tavLst>
                                    </p:anim>
                                    <p:anim calcmode="lin" valueType="num">
                                      <p:cBhvr additive="base">
                                        <p:cTn id="26" dur="500" fill="hold"/>
                                        <p:tgtEl>
                                          <p:spTgt spid="16794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7943"/>
                                        </p:tgtEl>
                                        <p:attrNameLst>
                                          <p:attrName>style.visibility</p:attrName>
                                        </p:attrNameLst>
                                      </p:cBhvr>
                                      <p:to>
                                        <p:strVal val="visible"/>
                                      </p:to>
                                    </p:set>
                                    <p:anim calcmode="lin" valueType="num">
                                      <p:cBhvr additive="base">
                                        <p:cTn id="31" dur="500" fill="hold"/>
                                        <p:tgtEl>
                                          <p:spTgt spid="167943"/>
                                        </p:tgtEl>
                                        <p:attrNameLst>
                                          <p:attrName>ppt_x</p:attrName>
                                        </p:attrNameLst>
                                      </p:cBhvr>
                                      <p:tavLst>
                                        <p:tav tm="0">
                                          <p:val>
                                            <p:strVal val="#ppt_x"/>
                                          </p:val>
                                        </p:tav>
                                        <p:tav tm="100000">
                                          <p:val>
                                            <p:strVal val="#ppt_x"/>
                                          </p:val>
                                        </p:tav>
                                      </p:tavLst>
                                    </p:anim>
                                    <p:anim calcmode="lin" valueType="num">
                                      <p:cBhvr additive="base">
                                        <p:cTn id="32" dur="500" fill="hold"/>
                                        <p:tgtEl>
                                          <p:spTgt spid="16794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7944"/>
                                        </p:tgtEl>
                                        <p:attrNameLst>
                                          <p:attrName>style.visibility</p:attrName>
                                        </p:attrNameLst>
                                      </p:cBhvr>
                                      <p:to>
                                        <p:strVal val="visible"/>
                                      </p:to>
                                    </p:set>
                                    <p:anim calcmode="lin" valueType="num">
                                      <p:cBhvr additive="base">
                                        <p:cTn id="37" dur="500" fill="hold"/>
                                        <p:tgtEl>
                                          <p:spTgt spid="167944"/>
                                        </p:tgtEl>
                                        <p:attrNameLst>
                                          <p:attrName>ppt_x</p:attrName>
                                        </p:attrNameLst>
                                      </p:cBhvr>
                                      <p:tavLst>
                                        <p:tav tm="0">
                                          <p:val>
                                            <p:strVal val="#ppt_x"/>
                                          </p:val>
                                        </p:tav>
                                        <p:tav tm="100000">
                                          <p:val>
                                            <p:strVal val="#ppt_x"/>
                                          </p:val>
                                        </p:tav>
                                      </p:tavLst>
                                    </p:anim>
                                    <p:anim calcmode="lin" valueType="num">
                                      <p:cBhvr additive="base">
                                        <p:cTn id="38" dur="500" fill="hold"/>
                                        <p:tgtEl>
                                          <p:spTgt spid="1679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p:bldP spid="167940" grpId="0"/>
      <p:bldP spid="167941" grpId="0"/>
      <p:bldP spid="167942" grpId="0"/>
      <p:bldP spid="167943" grpId="0"/>
      <p:bldP spid="16794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p:nvPr/>
        </p:nvSpPr>
        <p:spPr>
          <a:xfrm>
            <a:off x="1828800" y="1091565"/>
            <a:ext cx="8458200" cy="415417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268605" eaLnBrk="1" hangingPunct="1">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2</a:t>
            </a:r>
            <a:r>
              <a:rPr lang="zh-CN" altLang="en-US" sz="2200" b="1" dirty="0">
                <a:solidFill>
                  <a:schemeClr val="tx1"/>
                </a:solidFill>
                <a:latin typeface="MingLiU_HKSCS" panose="02020500000000000000" pitchFamily="18" charset="-120"/>
                <a:ea typeface="MingLiU_HKSCS" panose="02020500000000000000" pitchFamily="18" charset="-120"/>
              </a:rPr>
              <a:t>．</a:t>
            </a: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陋室铭</a:t>
            </a: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中概括全文主旨的句子是</a:t>
            </a:r>
            <a:r>
              <a:rPr lang="zh-CN" altLang="en-US" sz="2200" b="1" u="sng" dirty="0">
                <a:solidFill>
                  <a:schemeClr val="tx1"/>
                </a:solidFill>
                <a:latin typeface="Times New Roman" pitchFamily="18" charset="0"/>
                <a:ea typeface="宋体" pitchFamily="2" charset="-122"/>
              </a:rPr>
              <a:t>                                    </a:t>
            </a:r>
            <a:r>
              <a:rPr lang="zh-CN" altLang="en-US" sz="2200" b="1" dirty="0">
                <a:solidFill>
                  <a:schemeClr val="tx1"/>
                </a:solidFill>
                <a:latin typeface="Times New Roman" pitchFamily="18" charset="0"/>
                <a:ea typeface="宋体" pitchFamily="2" charset="-122"/>
              </a:rPr>
              <a:t>。</a:t>
            </a:r>
            <a:endParaRPr lang="zh-CN" altLang="en-US" sz="22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3</a:t>
            </a:r>
            <a:r>
              <a:rPr lang="zh-CN" altLang="en-US" sz="2200" b="1" dirty="0">
                <a:solidFill>
                  <a:schemeClr val="tx1"/>
                </a:solidFill>
                <a:latin typeface="MingLiU_HKSCS" panose="02020500000000000000" pitchFamily="18" charset="-120"/>
                <a:ea typeface="MingLiU_HKSCS" panose="02020500000000000000" pitchFamily="18" charset="-120"/>
              </a:rPr>
              <a:t>．</a:t>
            </a: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陋室铭</a:t>
            </a: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中表现陋室主人交往之雅的句子</a:t>
            </a:r>
            <a:endParaRPr lang="zh-CN" altLang="en-US" sz="2200" b="1" dirty="0">
              <a:solidFill>
                <a:schemeClr val="tx1"/>
              </a:solidFill>
              <a:latin typeface="Times New Roman" pitchFamily="18" charset="0"/>
              <a:ea typeface="宋体" pitchFamily="2" charset="-122"/>
            </a:endParaRPr>
          </a:p>
          <a:p>
            <a:pPr marL="0" lvl="0" indent="268605">
              <a:lnSpc>
                <a:spcPct val="150000"/>
              </a:lnSpc>
              <a:spcBef>
                <a:spcPct val="0"/>
              </a:spcBef>
              <a:buClrTx/>
              <a:buSzPct val="100000"/>
              <a:buNone/>
            </a:pPr>
            <a:r>
              <a:rPr lang="zh-CN" altLang="en-US" sz="2200" b="1" dirty="0">
                <a:solidFill>
                  <a:schemeClr val="tx1"/>
                </a:solidFill>
                <a:latin typeface="Times New Roman" pitchFamily="18" charset="0"/>
                <a:ea typeface="宋体" pitchFamily="2" charset="-122"/>
              </a:rPr>
              <a:t>是</a:t>
            </a:r>
            <a:r>
              <a:rPr lang="zh-CN" altLang="en-US" sz="2200" b="1" u="sng" dirty="0">
                <a:solidFill>
                  <a:schemeClr val="tx1"/>
                </a:solidFill>
                <a:latin typeface="Times New Roman" pitchFamily="18" charset="0"/>
                <a:ea typeface="宋体" pitchFamily="2" charset="-122"/>
              </a:rPr>
              <a:t>                                                  </a:t>
            </a:r>
            <a:r>
              <a:rPr lang="zh-CN" altLang="en-US" sz="2200" b="1" dirty="0">
                <a:solidFill>
                  <a:schemeClr val="tx1"/>
                </a:solidFill>
                <a:latin typeface="Times New Roman" pitchFamily="18" charset="0"/>
                <a:ea typeface="宋体" pitchFamily="2" charset="-122"/>
              </a:rPr>
              <a:t>。</a:t>
            </a:r>
            <a:endParaRPr lang="zh-CN" altLang="en-US" sz="22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4</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在争名逐利、权钱交易、互相吹捧的社会风气下</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能洁身自好</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拥有</a:t>
            </a:r>
            <a:r>
              <a:rPr lang="zh-CN" altLang="en-US" sz="2200" b="1" u="sng" dirty="0">
                <a:solidFill>
                  <a:schemeClr val="tx1"/>
                </a:solidFill>
                <a:latin typeface="宋体" pitchFamily="2" charset="-122"/>
                <a:ea typeface="宋体" pitchFamily="2" charset="-122"/>
              </a:rPr>
              <a:t>“                        ”</a:t>
            </a:r>
            <a:r>
              <a:rPr lang="zh-CN" altLang="en-US" sz="2200" b="1" dirty="0">
                <a:solidFill>
                  <a:schemeClr val="tx1"/>
                </a:solidFill>
                <a:latin typeface="Times New Roman" pitchFamily="18" charset="0"/>
                <a:ea typeface="宋体" pitchFamily="2" charset="-122"/>
              </a:rPr>
              <a:t>的品质</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尤其难能可贵。</a:t>
            </a:r>
            <a:endParaRPr lang="zh-CN" altLang="en-US" sz="2200" b="1" dirty="0">
              <a:solidFill>
                <a:schemeClr val="tx1"/>
              </a:solidFill>
              <a:latin typeface="Times New Roman" pitchFamily="18" charset="0"/>
              <a:ea typeface="宋体" pitchFamily="2" charset="-122"/>
            </a:endParaRPr>
          </a:p>
          <a:p>
            <a:pPr marL="0" lvl="0" indent="268605">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用</a:t>
            </a: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爱莲说</a:t>
            </a: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中的句子回答</a:t>
            </a:r>
            <a:r>
              <a:rPr lang="en-US" altLang="zh-CN" sz="2200" b="1" dirty="0">
                <a:solidFill>
                  <a:schemeClr val="tx1"/>
                </a:solidFill>
                <a:latin typeface="Times New Roman" pitchFamily="18" charset="0"/>
                <a:ea typeface="宋体" pitchFamily="2" charset="-122"/>
              </a:rPr>
              <a:t>)</a:t>
            </a:r>
            <a:endParaRPr lang="en-US" altLang="zh-CN" sz="22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200" b="1" dirty="0">
                <a:solidFill>
                  <a:schemeClr val="tx1"/>
                </a:solidFill>
                <a:latin typeface="Times New Roman" pitchFamily="18" charset="0"/>
                <a:ea typeface="宋体" pitchFamily="2" charset="-122"/>
              </a:rPr>
              <a:t>5</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王安石在</a:t>
            </a: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登飞来峰</a:t>
            </a:r>
            <a:r>
              <a:rPr lang="en-US" altLang="zh-CN" sz="2200" b="1" dirty="0">
                <a:solidFill>
                  <a:schemeClr val="tx1"/>
                </a:solidFill>
                <a:latin typeface="Times New Roman" pitchFamily="18" charset="0"/>
                <a:ea typeface="宋体" pitchFamily="2" charset="-122"/>
              </a:rPr>
              <a:t>》</a:t>
            </a:r>
            <a:r>
              <a:rPr lang="zh-CN" altLang="en-US" sz="2200" b="1" dirty="0">
                <a:solidFill>
                  <a:schemeClr val="tx1"/>
                </a:solidFill>
                <a:latin typeface="Times New Roman" pitchFamily="18" charset="0"/>
                <a:ea typeface="宋体" pitchFamily="2" charset="-122"/>
              </a:rPr>
              <a:t>中表达与</a:t>
            </a:r>
            <a:r>
              <a:rPr lang="zh-CN" altLang="en-US" sz="2200" b="1" dirty="0">
                <a:solidFill>
                  <a:schemeClr val="tx1"/>
                </a:solidFill>
                <a:latin typeface="宋体" pitchFamily="2" charset="-122"/>
                <a:ea typeface="宋体" pitchFamily="2" charset="-122"/>
              </a:rPr>
              <a:t>“</a:t>
            </a:r>
            <a:r>
              <a:rPr lang="zh-CN" altLang="en-US" sz="2200" b="1" dirty="0">
                <a:solidFill>
                  <a:schemeClr val="tx1"/>
                </a:solidFill>
                <a:latin typeface="Times New Roman" pitchFamily="18" charset="0"/>
                <a:ea typeface="宋体" pitchFamily="2" charset="-122"/>
              </a:rPr>
              <a:t>站得高</a:t>
            </a:r>
            <a:r>
              <a:rPr lang="zh-CN" altLang="en-US" sz="2200" b="1" dirty="0">
                <a:solidFill>
                  <a:schemeClr val="tx1"/>
                </a:solidFill>
                <a:latin typeface="MingLiU_HKSCS" panose="02020500000000000000" pitchFamily="18" charset="-120"/>
                <a:ea typeface="MingLiU_HKSCS" panose="02020500000000000000" pitchFamily="18" charset="-120"/>
              </a:rPr>
              <a:t>，</a:t>
            </a:r>
            <a:r>
              <a:rPr lang="zh-CN" altLang="en-US" sz="2200" b="1" dirty="0">
                <a:solidFill>
                  <a:schemeClr val="tx1"/>
                </a:solidFill>
                <a:latin typeface="Times New Roman" pitchFamily="18" charset="0"/>
                <a:ea typeface="宋体" pitchFamily="2" charset="-122"/>
              </a:rPr>
              <a:t>看得远</a:t>
            </a:r>
            <a:r>
              <a:rPr lang="zh-CN" altLang="en-US" sz="2200" b="1" dirty="0">
                <a:solidFill>
                  <a:schemeClr val="tx1"/>
                </a:solidFill>
                <a:latin typeface="宋体" pitchFamily="2" charset="-122"/>
                <a:ea typeface="宋体" pitchFamily="2" charset="-122"/>
              </a:rPr>
              <a:t>”</a:t>
            </a:r>
            <a:r>
              <a:rPr lang="zh-CN" altLang="en-US" sz="2200" b="1" dirty="0">
                <a:solidFill>
                  <a:schemeClr val="tx1"/>
                </a:solidFill>
                <a:latin typeface="Times New Roman" pitchFamily="18" charset="0"/>
                <a:ea typeface="宋体" pitchFamily="2" charset="-122"/>
              </a:rPr>
              <a:t>的道理一致的句子是</a:t>
            </a:r>
            <a:r>
              <a:rPr lang="zh-CN" altLang="en-US" sz="2200" b="1" u="sng" dirty="0">
                <a:solidFill>
                  <a:schemeClr val="tx1"/>
                </a:solidFill>
                <a:latin typeface="Times New Roman" pitchFamily="18" charset="0"/>
                <a:ea typeface="宋体" pitchFamily="2" charset="-122"/>
              </a:rPr>
              <a:t>                                                             </a:t>
            </a:r>
            <a:r>
              <a:rPr lang="zh-CN" altLang="en-US" sz="2200" b="1" dirty="0">
                <a:solidFill>
                  <a:schemeClr val="tx1"/>
                </a:solidFill>
                <a:latin typeface="Times New Roman" pitchFamily="18" charset="0"/>
                <a:ea typeface="宋体" pitchFamily="2" charset="-122"/>
              </a:rPr>
              <a:t>。</a:t>
            </a:r>
            <a:endParaRPr lang="zh-CN" altLang="en-US" sz="2200" b="1" dirty="0">
              <a:solidFill>
                <a:schemeClr val="tx1"/>
              </a:solidFill>
              <a:latin typeface="Times New Roman" pitchFamily="18" charset="0"/>
              <a:ea typeface="宋体" pitchFamily="2" charset="-122"/>
            </a:endParaRPr>
          </a:p>
        </p:txBody>
      </p:sp>
      <p:sp>
        <p:nvSpPr>
          <p:cNvPr id="168963" name="Rectangle 3"/>
          <p:cNvSpPr/>
          <p:nvPr/>
        </p:nvSpPr>
        <p:spPr>
          <a:xfrm>
            <a:off x="7086600" y="1214755"/>
            <a:ext cx="247967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斯是陋室</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惟吾德馨</a:t>
            </a:r>
            <a:endParaRPr lang="zh-CN" altLang="en-US" sz="2000" b="1" dirty="0">
              <a:solidFill>
                <a:srgbClr val="FF0000"/>
              </a:solidFill>
              <a:latin typeface="Times New Roman" pitchFamily="18" charset="0"/>
              <a:ea typeface="宋体" pitchFamily="2" charset="-122"/>
            </a:endParaRPr>
          </a:p>
        </p:txBody>
      </p:sp>
      <p:sp>
        <p:nvSpPr>
          <p:cNvPr id="168964" name="Rectangle 4"/>
          <p:cNvSpPr/>
          <p:nvPr/>
        </p:nvSpPr>
        <p:spPr>
          <a:xfrm>
            <a:off x="2590800" y="2133600"/>
            <a:ext cx="299021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谈笑有鸿儒</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往来无白丁</a:t>
            </a:r>
            <a:endParaRPr lang="zh-CN" altLang="en-US" sz="2000" b="1" dirty="0">
              <a:solidFill>
                <a:srgbClr val="FF0000"/>
              </a:solidFill>
              <a:latin typeface="Times New Roman" pitchFamily="18" charset="0"/>
              <a:ea typeface="宋体" pitchFamily="2" charset="-122"/>
            </a:endParaRPr>
          </a:p>
        </p:txBody>
      </p:sp>
      <p:sp>
        <p:nvSpPr>
          <p:cNvPr id="168965" name="Rectangle 5"/>
          <p:cNvSpPr/>
          <p:nvPr/>
        </p:nvSpPr>
        <p:spPr>
          <a:xfrm>
            <a:off x="2712085" y="3229610"/>
            <a:ext cx="350075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出淤泥而不染</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濯清涟而不妖</a:t>
            </a:r>
            <a:endParaRPr lang="zh-CN" altLang="en-US" sz="2000" b="1" dirty="0">
              <a:solidFill>
                <a:srgbClr val="FF0000"/>
              </a:solidFill>
              <a:latin typeface="Times New Roman" pitchFamily="18" charset="0"/>
              <a:ea typeface="宋体" pitchFamily="2" charset="-122"/>
            </a:endParaRPr>
          </a:p>
        </p:txBody>
      </p:sp>
      <p:sp>
        <p:nvSpPr>
          <p:cNvPr id="168966" name="Rectangle 6"/>
          <p:cNvSpPr/>
          <p:nvPr/>
        </p:nvSpPr>
        <p:spPr>
          <a:xfrm>
            <a:off x="3575367" y="4725144"/>
            <a:ext cx="401129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不畏浮云遮望眼</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自缘身在最高层</a:t>
            </a:r>
            <a:endParaRPr lang="zh-CN" altLang="en-US" sz="20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3"/>
                                        </p:tgtEl>
                                        <p:attrNameLst>
                                          <p:attrName>style.visibility</p:attrName>
                                        </p:attrNameLst>
                                      </p:cBhvr>
                                      <p:to>
                                        <p:strVal val="visible"/>
                                      </p:to>
                                    </p:set>
                                    <p:anim calcmode="lin" valueType="num">
                                      <p:cBhvr additive="base">
                                        <p:cTn id="7" dur="500" fill="hold"/>
                                        <p:tgtEl>
                                          <p:spTgt spid="168963"/>
                                        </p:tgtEl>
                                        <p:attrNameLst>
                                          <p:attrName>ppt_x</p:attrName>
                                        </p:attrNameLst>
                                      </p:cBhvr>
                                      <p:tavLst>
                                        <p:tav tm="0">
                                          <p:val>
                                            <p:strVal val="#ppt_x"/>
                                          </p:val>
                                        </p:tav>
                                        <p:tav tm="100000">
                                          <p:val>
                                            <p:strVal val="#ppt_x"/>
                                          </p:val>
                                        </p:tav>
                                      </p:tavLst>
                                    </p:anim>
                                    <p:anim calcmode="lin" valueType="num">
                                      <p:cBhvr additive="base">
                                        <p:cTn id="8" dur="500" fill="hold"/>
                                        <p:tgtEl>
                                          <p:spTgt spid="16896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8964"/>
                                        </p:tgtEl>
                                        <p:attrNameLst>
                                          <p:attrName>style.visibility</p:attrName>
                                        </p:attrNameLst>
                                      </p:cBhvr>
                                      <p:to>
                                        <p:strVal val="visible"/>
                                      </p:to>
                                    </p:set>
                                    <p:anim calcmode="lin" valueType="num">
                                      <p:cBhvr additive="base">
                                        <p:cTn id="13" dur="500" fill="hold"/>
                                        <p:tgtEl>
                                          <p:spTgt spid="168964"/>
                                        </p:tgtEl>
                                        <p:attrNameLst>
                                          <p:attrName>ppt_x</p:attrName>
                                        </p:attrNameLst>
                                      </p:cBhvr>
                                      <p:tavLst>
                                        <p:tav tm="0">
                                          <p:val>
                                            <p:strVal val="#ppt_x"/>
                                          </p:val>
                                        </p:tav>
                                        <p:tav tm="100000">
                                          <p:val>
                                            <p:strVal val="#ppt_x"/>
                                          </p:val>
                                        </p:tav>
                                      </p:tavLst>
                                    </p:anim>
                                    <p:anim calcmode="lin" valueType="num">
                                      <p:cBhvr additive="base">
                                        <p:cTn id="14"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8965"/>
                                        </p:tgtEl>
                                        <p:attrNameLst>
                                          <p:attrName>style.visibility</p:attrName>
                                        </p:attrNameLst>
                                      </p:cBhvr>
                                      <p:to>
                                        <p:strVal val="visible"/>
                                      </p:to>
                                    </p:set>
                                    <p:anim calcmode="lin" valueType="num">
                                      <p:cBhvr additive="base">
                                        <p:cTn id="19" dur="500" fill="hold"/>
                                        <p:tgtEl>
                                          <p:spTgt spid="168965"/>
                                        </p:tgtEl>
                                        <p:attrNameLst>
                                          <p:attrName>ppt_x</p:attrName>
                                        </p:attrNameLst>
                                      </p:cBhvr>
                                      <p:tavLst>
                                        <p:tav tm="0">
                                          <p:val>
                                            <p:strVal val="#ppt_x"/>
                                          </p:val>
                                        </p:tav>
                                        <p:tav tm="100000">
                                          <p:val>
                                            <p:strVal val="#ppt_x"/>
                                          </p:val>
                                        </p:tav>
                                      </p:tavLst>
                                    </p:anim>
                                    <p:anim calcmode="lin" valueType="num">
                                      <p:cBhvr additive="base">
                                        <p:cTn id="20" dur="500" fill="hold"/>
                                        <p:tgtEl>
                                          <p:spTgt spid="16896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8966"/>
                                        </p:tgtEl>
                                        <p:attrNameLst>
                                          <p:attrName>style.visibility</p:attrName>
                                        </p:attrNameLst>
                                      </p:cBhvr>
                                      <p:to>
                                        <p:strVal val="visible"/>
                                      </p:to>
                                    </p:set>
                                    <p:anim calcmode="lin" valueType="num">
                                      <p:cBhvr additive="base">
                                        <p:cTn id="25" dur="500" fill="hold"/>
                                        <p:tgtEl>
                                          <p:spTgt spid="168966"/>
                                        </p:tgtEl>
                                        <p:attrNameLst>
                                          <p:attrName>ppt_x</p:attrName>
                                        </p:attrNameLst>
                                      </p:cBhvr>
                                      <p:tavLst>
                                        <p:tav tm="0">
                                          <p:val>
                                            <p:strVal val="#ppt_x"/>
                                          </p:val>
                                        </p:tav>
                                        <p:tav tm="100000">
                                          <p:val>
                                            <p:strVal val="#ppt_x"/>
                                          </p:val>
                                        </p:tav>
                                      </p:tavLst>
                                    </p:anim>
                                    <p:anim calcmode="lin" valueType="num">
                                      <p:cBhvr additive="base">
                                        <p:cTn id="26" dur="500" fill="hold"/>
                                        <p:tgtEl>
                                          <p:spTgt spid="1689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p:bldP spid="168964" grpId="0"/>
      <p:bldP spid="168965" grpId="0"/>
      <p:bldP spid="16896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p:nvPr/>
        </p:nvSpPr>
        <p:spPr>
          <a:xfrm>
            <a:off x="1905000" y="689610"/>
            <a:ext cx="8382000" cy="5631180"/>
          </a:xfrm>
          <a:prstGeom prst="rect">
            <a:avLst/>
          </a:prstGeom>
          <a:noFill/>
          <a:ln w="9525">
            <a:noFill/>
          </a:ln>
        </p:spPr>
        <p:txBody>
          <a:bodyPr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268605" eaLnBrk="1" hangingPunct="1">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6</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生活中遇到困难时</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我们会想起杜甫</a:t>
            </a:r>
            <a:r>
              <a:rPr lang="en-US" altLang="zh-CN" sz="2400" b="1" dirty="0">
                <a:solidFill>
                  <a:schemeClr val="tx1"/>
                </a:solidFill>
                <a:latin typeface="Times New Roman" pitchFamily="18" charset="0"/>
                <a:ea typeface="宋体" pitchFamily="2" charset="-122"/>
              </a:rPr>
              <a:t>《</a:t>
            </a:r>
            <a:r>
              <a:rPr lang="zh-CN" altLang="en-US" sz="2400" b="1" dirty="0">
                <a:solidFill>
                  <a:schemeClr val="tx1"/>
                </a:solidFill>
                <a:latin typeface="Times New Roman" pitchFamily="18" charset="0"/>
                <a:ea typeface="宋体" pitchFamily="2" charset="-122"/>
              </a:rPr>
              <a:t>望岳</a:t>
            </a:r>
            <a:r>
              <a:rPr lang="en-US" altLang="zh-CN" sz="2400" b="1" dirty="0">
                <a:solidFill>
                  <a:schemeClr val="tx1"/>
                </a:solidFill>
                <a:latin typeface="Times New Roman" pitchFamily="18" charset="0"/>
                <a:ea typeface="宋体" pitchFamily="2" charset="-122"/>
              </a:rPr>
              <a:t>》</a:t>
            </a:r>
            <a:endParaRPr lang="en-US" altLang="zh-CN" sz="2400" b="1" dirty="0">
              <a:solidFill>
                <a:schemeClr val="tx1"/>
              </a:solidFill>
              <a:latin typeface="Times New Roman" pitchFamily="18" charset="0"/>
              <a:ea typeface="宋体" pitchFamily="2" charset="-122"/>
            </a:endParaRPr>
          </a:p>
          <a:p>
            <a:pPr marL="0" lvl="0" indent="268605" eaLnBrk="1" hangingPunct="1">
              <a:lnSpc>
                <a:spcPct val="150000"/>
              </a:lnSpc>
              <a:spcBef>
                <a:spcPct val="0"/>
              </a:spcBef>
              <a:buClrTx/>
              <a:buSzPct val="100000"/>
              <a:buNone/>
            </a:pPr>
            <a:r>
              <a:rPr lang="zh-CN" altLang="en-US" sz="2400" b="1" dirty="0">
                <a:solidFill>
                  <a:schemeClr val="tx1"/>
                </a:solidFill>
                <a:latin typeface="Times New Roman" pitchFamily="18" charset="0"/>
                <a:ea typeface="宋体" pitchFamily="2" charset="-122"/>
              </a:rPr>
              <a:t>中的</a:t>
            </a:r>
            <a:r>
              <a:rPr lang="zh-CN" altLang="en-US" sz="2400" b="1" u="sng" dirty="0">
                <a:solidFill>
                  <a:schemeClr val="tx1"/>
                </a:solidFill>
                <a:latin typeface="宋体" pitchFamily="2" charset="-122"/>
                <a:ea typeface="宋体" pitchFamily="2" charset="-122"/>
              </a:rPr>
              <a:t>“                     ”</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从而激励我们攀登绝顶</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奋发向上。</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7</a:t>
            </a:r>
            <a:r>
              <a:rPr lang="zh-CN" altLang="en-US" sz="2400" b="1" dirty="0">
                <a:solidFill>
                  <a:schemeClr val="tx1"/>
                </a:solidFill>
                <a:latin typeface="MingLiU_HKSCS" panose="02020500000000000000" pitchFamily="18" charset="-120"/>
                <a:ea typeface="MingLiU_HKSCS" panose="02020500000000000000" pitchFamily="18" charset="-120"/>
              </a:rPr>
              <a:t>．</a:t>
            </a:r>
            <a:r>
              <a:rPr lang="en-US" altLang="zh-CN" sz="2400" b="1" dirty="0">
                <a:solidFill>
                  <a:schemeClr val="tx1"/>
                </a:solidFill>
                <a:latin typeface="Times New Roman" pitchFamily="18" charset="0"/>
                <a:ea typeface="宋体" pitchFamily="2" charset="-122"/>
              </a:rPr>
              <a:t>《</a:t>
            </a:r>
            <a:r>
              <a:rPr lang="zh-CN" altLang="en-US" sz="2400" b="1" dirty="0">
                <a:solidFill>
                  <a:schemeClr val="tx1"/>
                </a:solidFill>
                <a:latin typeface="Times New Roman" pitchFamily="18" charset="0"/>
                <a:ea typeface="宋体" pitchFamily="2" charset="-122"/>
              </a:rPr>
              <a:t>登幽州台歌</a:t>
            </a:r>
            <a:r>
              <a:rPr lang="en-US" altLang="zh-CN" sz="2400" b="1" dirty="0">
                <a:solidFill>
                  <a:schemeClr val="tx1"/>
                </a:solidFill>
                <a:latin typeface="Times New Roman" pitchFamily="18" charset="0"/>
                <a:ea typeface="宋体" pitchFamily="2" charset="-122"/>
              </a:rPr>
              <a:t>》</a:t>
            </a:r>
            <a:r>
              <a:rPr lang="zh-CN" altLang="en-US" sz="2400" b="1" dirty="0">
                <a:solidFill>
                  <a:schemeClr val="tx1"/>
                </a:solidFill>
                <a:latin typeface="Times New Roman" pitchFamily="18" charset="0"/>
                <a:ea typeface="宋体" pitchFamily="2" charset="-122"/>
              </a:rPr>
              <a:t>描写空间辽阔抒发悲哀愁苦的诗句</a:t>
            </a:r>
            <a:endParaRPr lang="zh-CN" altLang="en-US" sz="2400" b="1" dirty="0">
              <a:solidFill>
                <a:schemeClr val="tx1"/>
              </a:solidFill>
              <a:latin typeface="Times New Roman" pitchFamily="18" charset="0"/>
              <a:ea typeface="宋体" pitchFamily="2" charset="-122"/>
            </a:endParaRPr>
          </a:p>
          <a:p>
            <a:pPr marL="0" lvl="0" indent="268605">
              <a:lnSpc>
                <a:spcPct val="150000"/>
              </a:lnSpc>
              <a:spcBef>
                <a:spcPct val="0"/>
              </a:spcBef>
              <a:buClrTx/>
              <a:buSzPct val="100000"/>
              <a:buNone/>
            </a:pPr>
            <a:r>
              <a:rPr lang="zh-CN" altLang="en-US" sz="2400" b="1" dirty="0">
                <a:solidFill>
                  <a:schemeClr val="tx1"/>
                </a:solidFill>
                <a:latin typeface="Times New Roman" pitchFamily="18" charset="0"/>
                <a:ea typeface="宋体" pitchFamily="2" charset="-122"/>
              </a:rPr>
              <a:t>是</a:t>
            </a:r>
            <a:r>
              <a:rPr lang="zh-CN" altLang="en-US" sz="2400" b="1" u="sng" dirty="0">
                <a:solidFill>
                  <a:schemeClr val="tx1"/>
                </a:solidFill>
                <a:latin typeface="Times New Roman" pitchFamily="18" charset="0"/>
                <a:ea typeface="宋体" pitchFamily="2" charset="-122"/>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8</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杜牧用</a:t>
            </a:r>
            <a:r>
              <a:rPr lang="zh-CN" altLang="en-US" sz="2400" b="1" u="sng" dirty="0">
                <a:solidFill>
                  <a:schemeClr val="tx1"/>
                </a:solidFill>
                <a:latin typeface="宋体" pitchFamily="2" charset="-122"/>
                <a:ea typeface="宋体" pitchFamily="2" charset="-122"/>
              </a:rPr>
              <a:t>“                          ”</a:t>
            </a:r>
            <a:r>
              <a:rPr lang="zh-CN" altLang="en-US" sz="2400" b="1" dirty="0">
                <a:solidFill>
                  <a:schemeClr val="tx1"/>
                </a:solidFill>
                <a:latin typeface="Times New Roman" pitchFamily="18" charset="0"/>
                <a:ea typeface="宋体" pitchFamily="2" charset="-122"/>
              </a:rPr>
              <a:t>委婉地表达出对官僚豪绅沉溺花天酒地的享受中而不顾衰微国运的强烈不满。</a:t>
            </a:r>
            <a:endParaRPr lang="zh-CN" altLang="en-US" sz="2400" b="1" dirty="0">
              <a:solidFill>
                <a:schemeClr val="tx1"/>
              </a:solidFill>
              <a:latin typeface="Times New Roman" pitchFamily="18" charset="0"/>
              <a:ea typeface="华文行楷" pitchFamily="2" charset="-122"/>
            </a:endParaRPr>
          </a:p>
          <a:p>
            <a:pPr marL="0" lvl="0" indent="268605">
              <a:lnSpc>
                <a:spcPct val="150000"/>
              </a:lnSpc>
              <a:spcBef>
                <a:spcPct val="0"/>
              </a:spcBef>
              <a:buClrTx/>
              <a:buSzPct val="100000"/>
              <a:buNone/>
            </a:pPr>
            <a:r>
              <a:rPr lang="en-US" altLang="zh-CN" sz="2400" b="1" dirty="0">
                <a:solidFill>
                  <a:schemeClr val="tx1"/>
                </a:solidFill>
                <a:latin typeface="Times New Roman" pitchFamily="18" charset="0"/>
                <a:ea typeface="宋体" pitchFamily="2" charset="-122"/>
              </a:rPr>
              <a:t>9</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李商隐在</a:t>
            </a:r>
            <a:r>
              <a:rPr lang="en-US" altLang="zh-CN" sz="2400" b="1" dirty="0">
                <a:solidFill>
                  <a:schemeClr val="tx1"/>
                </a:solidFill>
                <a:latin typeface="Times New Roman" pitchFamily="18" charset="0"/>
                <a:ea typeface="宋体" pitchFamily="2" charset="-122"/>
              </a:rPr>
              <a:t>《</a:t>
            </a:r>
            <a:r>
              <a:rPr lang="zh-CN" altLang="en-US" sz="2400" b="1" dirty="0">
                <a:solidFill>
                  <a:schemeClr val="tx1"/>
                </a:solidFill>
                <a:latin typeface="Times New Roman" pitchFamily="18" charset="0"/>
                <a:ea typeface="宋体" pitchFamily="2" charset="-122"/>
              </a:rPr>
              <a:t>贾生</a:t>
            </a:r>
            <a:r>
              <a:rPr lang="en-US" altLang="zh-CN" sz="2400" b="1" dirty="0">
                <a:solidFill>
                  <a:schemeClr val="tx1"/>
                </a:solidFill>
                <a:latin typeface="Times New Roman" pitchFamily="18" charset="0"/>
                <a:ea typeface="宋体" pitchFamily="2" charset="-122"/>
              </a:rPr>
              <a:t>》</a:t>
            </a:r>
            <a:r>
              <a:rPr lang="zh-CN" altLang="en-US" sz="2400" b="1" dirty="0">
                <a:solidFill>
                  <a:schemeClr val="tx1"/>
                </a:solidFill>
                <a:latin typeface="Times New Roman" pitchFamily="18" charset="0"/>
                <a:ea typeface="宋体" pitchFamily="2" charset="-122"/>
              </a:rPr>
              <a:t>中写朝廷重贤</a:t>
            </a:r>
            <a:r>
              <a:rPr lang="zh-CN" altLang="en-US" sz="2400" b="1" dirty="0">
                <a:solidFill>
                  <a:schemeClr val="tx1"/>
                </a:solidFill>
                <a:latin typeface="MingLiU_HKSCS" panose="02020500000000000000" pitchFamily="18" charset="-120"/>
                <a:ea typeface="MingLiU_HKSCS" panose="02020500000000000000" pitchFamily="18" charset="-120"/>
              </a:rPr>
              <a:t>，</a:t>
            </a:r>
            <a:r>
              <a:rPr lang="zh-CN" altLang="en-US" sz="2400" b="1" dirty="0">
                <a:solidFill>
                  <a:schemeClr val="tx1"/>
                </a:solidFill>
                <a:latin typeface="Times New Roman" pitchFamily="18" charset="0"/>
                <a:ea typeface="宋体" pitchFamily="2" charset="-122"/>
              </a:rPr>
              <a:t>任用才华横溢的贾生的诗句是</a:t>
            </a:r>
            <a:r>
              <a:rPr lang="zh-CN" altLang="en-US" sz="2400" b="1" u="sng" dirty="0">
                <a:solidFill>
                  <a:schemeClr val="tx1"/>
                </a:solidFill>
                <a:latin typeface="Times New Roman" pitchFamily="18" charset="0"/>
                <a:ea typeface="宋体" pitchFamily="2" charset="-122"/>
              </a:rPr>
              <a:t>                                                       </a:t>
            </a:r>
            <a:r>
              <a:rPr lang="zh-CN" altLang="en-US" sz="2400" b="1" dirty="0">
                <a:solidFill>
                  <a:schemeClr val="tx1"/>
                </a:solidFill>
                <a:latin typeface="Times New Roman" pitchFamily="18" charset="0"/>
                <a:ea typeface="宋体" pitchFamily="2" charset="-122"/>
              </a:rPr>
              <a:t>。</a:t>
            </a:r>
            <a:endParaRPr lang="zh-CN" altLang="en-US" sz="2400" b="1" dirty="0">
              <a:solidFill>
                <a:schemeClr val="tx1"/>
              </a:solidFill>
              <a:latin typeface="Times New Roman" pitchFamily="18" charset="0"/>
              <a:ea typeface="宋体" pitchFamily="2" charset="-122"/>
            </a:endParaRPr>
          </a:p>
        </p:txBody>
      </p:sp>
      <p:sp>
        <p:nvSpPr>
          <p:cNvPr id="169987" name="Rectangle 3"/>
          <p:cNvSpPr/>
          <p:nvPr/>
        </p:nvSpPr>
        <p:spPr>
          <a:xfrm>
            <a:off x="3200400" y="1371600"/>
            <a:ext cx="299021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会当凌绝顶</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一览众山小</a:t>
            </a:r>
            <a:endParaRPr lang="zh-CN" altLang="en-US" sz="2000" b="1" dirty="0">
              <a:solidFill>
                <a:srgbClr val="FF0000"/>
              </a:solidFill>
              <a:latin typeface="Times New Roman" pitchFamily="18" charset="0"/>
              <a:ea typeface="宋体" pitchFamily="2" charset="-122"/>
            </a:endParaRPr>
          </a:p>
        </p:txBody>
      </p:sp>
      <p:sp>
        <p:nvSpPr>
          <p:cNvPr id="169988" name="Rectangle 4"/>
          <p:cNvSpPr/>
          <p:nvPr/>
        </p:nvSpPr>
        <p:spPr>
          <a:xfrm>
            <a:off x="2590800" y="2971800"/>
            <a:ext cx="350075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念天地之悠悠</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独怆然而涕下</a:t>
            </a:r>
            <a:endParaRPr lang="zh-CN" altLang="en-US" sz="2000" b="1" dirty="0">
              <a:solidFill>
                <a:srgbClr val="FF0000"/>
              </a:solidFill>
              <a:latin typeface="Times New Roman" pitchFamily="18" charset="0"/>
              <a:ea typeface="宋体" pitchFamily="2" charset="-122"/>
            </a:endParaRPr>
          </a:p>
        </p:txBody>
      </p:sp>
      <p:sp>
        <p:nvSpPr>
          <p:cNvPr id="169989" name="Rectangle 5"/>
          <p:cNvSpPr/>
          <p:nvPr/>
        </p:nvSpPr>
        <p:spPr>
          <a:xfrm>
            <a:off x="3962400" y="3581400"/>
            <a:ext cx="401129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商女不知亡国恨</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隔江犹唱后庭花</a:t>
            </a:r>
            <a:endParaRPr lang="zh-CN" altLang="en-US" sz="2000" b="1" dirty="0">
              <a:solidFill>
                <a:srgbClr val="FF0000"/>
              </a:solidFill>
              <a:latin typeface="Times New Roman" pitchFamily="18" charset="0"/>
              <a:ea typeface="宋体" pitchFamily="2" charset="-122"/>
            </a:endParaRPr>
          </a:p>
        </p:txBody>
      </p:sp>
      <p:sp>
        <p:nvSpPr>
          <p:cNvPr id="169990" name="Rectangle 6"/>
          <p:cNvSpPr/>
          <p:nvPr/>
        </p:nvSpPr>
        <p:spPr>
          <a:xfrm>
            <a:off x="3352800" y="5791200"/>
            <a:ext cx="4011295" cy="39878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zh-CN" altLang="en-US" sz="2000" b="1" dirty="0">
                <a:solidFill>
                  <a:srgbClr val="FF0000"/>
                </a:solidFill>
                <a:latin typeface="Times New Roman" pitchFamily="18" charset="0"/>
                <a:ea typeface="宋体" pitchFamily="2" charset="-122"/>
              </a:rPr>
              <a:t>宣室求贤访逐臣</a:t>
            </a:r>
            <a:r>
              <a:rPr lang="zh-CN" altLang="en-US" sz="2000" b="1" dirty="0">
                <a:solidFill>
                  <a:srgbClr val="FF0000"/>
                </a:solidFill>
                <a:latin typeface="MingLiU_HKSCS" panose="02020500000000000000" pitchFamily="18" charset="-120"/>
                <a:ea typeface="MingLiU_HKSCS" panose="02020500000000000000" pitchFamily="18" charset="-120"/>
              </a:rPr>
              <a:t>，</a:t>
            </a:r>
            <a:r>
              <a:rPr lang="zh-CN" altLang="en-US" sz="2000" b="1" dirty="0">
                <a:solidFill>
                  <a:srgbClr val="FF0000"/>
                </a:solidFill>
                <a:latin typeface="Times New Roman" pitchFamily="18" charset="0"/>
                <a:ea typeface="宋体" pitchFamily="2" charset="-122"/>
              </a:rPr>
              <a:t>贾生才调更无伦</a:t>
            </a:r>
            <a:endParaRPr lang="zh-CN" altLang="en-US" sz="2000" b="1"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9987"/>
                                        </p:tgtEl>
                                        <p:attrNameLst>
                                          <p:attrName>style.visibility</p:attrName>
                                        </p:attrNameLst>
                                      </p:cBhvr>
                                      <p:to>
                                        <p:strVal val="visible"/>
                                      </p:to>
                                    </p:set>
                                    <p:anim calcmode="lin" valueType="num">
                                      <p:cBhvr additive="base">
                                        <p:cTn id="7" dur="500" fill="hold"/>
                                        <p:tgtEl>
                                          <p:spTgt spid="169987"/>
                                        </p:tgtEl>
                                        <p:attrNameLst>
                                          <p:attrName>ppt_x</p:attrName>
                                        </p:attrNameLst>
                                      </p:cBhvr>
                                      <p:tavLst>
                                        <p:tav tm="0">
                                          <p:val>
                                            <p:strVal val="#ppt_x"/>
                                          </p:val>
                                        </p:tav>
                                        <p:tav tm="100000">
                                          <p:val>
                                            <p:strVal val="#ppt_x"/>
                                          </p:val>
                                        </p:tav>
                                      </p:tavLst>
                                    </p:anim>
                                    <p:anim calcmode="lin" valueType="num">
                                      <p:cBhvr additive="base">
                                        <p:cTn id="8" dur="500" fill="hold"/>
                                        <p:tgtEl>
                                          <p:spTgt spid="1699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9988"/>
                                        </p:tgtEl>
                                        <p:attrNameLst>
                                          <p:attrName>style.visibility</p:attrName>
                                        </p:attrNameLst>
                                      </p:cBhvr>
                                      <p:to>
                                        <p:strVal val="visible"/>
                                      </p:to>
                                    </p:set>
                                    <p:anim calcmode="lin" valueType="num">
                                      <p:cBhvr additive="base">
                                        <p:cTn id="13" dur="500" fill="hold"/>
                                        <p:tgtEl>
                                          <p:spTgt spid="169988"/>
                                        </p:tgtEl>
                                        <p:attrNameLst>
                                          <p:attrName>ppt_x</p:attrName>
                                        </p:attrNameLst>
                                      </p:cBhvr>
                                      <p:tavLst>
                                        <p:tav tm="0">
                                          <p:val>
                                            <p:strVal val="#ppt_x"/>
                                          </p:val>
                                        </p:tav>
                                        <p:tav tm="100000">
                                          <p:val>
                                            <p:strVal val="#ppt_x"/>
                                          </p:val>
                                        </p:tav>
                                      </p:tavLst>
                                    </p:anim>
                                    <p:anim calcmode="lin" valueType="num">
                                      <p:cBhvr additive="base">
                                        <p:cTn id="14" dur="500" fill="hold"/>
                                        <p:tgtEl>
                                          <p:spTgt spid="16998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9989"/>
                                        </p:tgtEl>
                                        <p:attrNameLst>
                                          <p:attrName>style.visibility</p:attrName>
                                        </p:attrNameLst>
                                      </p:cBhvr>
                                      <p:to>
                                        <p:strVal val="visible"/>
                                      </p:to>
                                    </p:set>
                                    <p:anim calcmode="lin" valueType="num">
                                      <p:cBhvr additive="base">
                                        <p:cTn id="19" dur="500" fill="hold"/>
                                        <p:tgtEl>
                                          <p:spTgt spid="169989"/>
                                        </p:tgtEl>
                                        <p:attrNameLst>
                                          <p:attrName>ppt_x</p:attrName>
                                        </p:attrNameLst>
                                      </p:cBhvr>
                                      <p:tavLst>
                                        <p:tav tm="0">
                                          <p:val>
                                            <p:strVal val="#ppt_x"/>
                                          </p:val>
                                        </p:tav>
                                        <p:tav tm="100000">
                                          <p:val>
                                            <p:strVal val="#ppt_x"/>
                                          </p:val>
                                        </p:tav>
                                      </p:tavLst>
                                    </p:anim>
                                    <p:anim calcmode="lin" valueType="num">
                                      <p:cBhvr additive="base">
                                        <p:cTn id="20" dur="500" fill="hold"/>
                                        <p:tgtEl>
                                          <p:spTgt spid="16998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9990"/>
                                        </p:tgtEl>
                                        <p:attrNameLst>
                                          <p:attrName>style.visibility</p:attrName>
                                        </p:attrNameLst>
                                      </p:cBhvr>
                                      <p:to>
                                        <p:strVal val="visible"/>
                                      </p:to>
                                    </p:set>
                                    <p:anim calcmode="lin" valueType="num">
                                      <p:cBhvr additive="base">
                                        <p:cTn id="25" dur="500" fill="hold"/>
                                        <p:tgtEl>
                                          <p:spTgt spid="169990"/>
                                        </p:tgtEl>
                                        <p:attrNameLst>
                                          <p:attrName>ppt_x</p:attrName>
                                        </p:attrNameLst>
                                      </p:cBhvr>
                                      <p:tavLst>
                                        <p:tav tm="0">
                                          <p:val>
                                            <p:strVal val="#ppt_x"/>
                                          </p:val>
                                        </p:tav>
                                        <p:tav tm="100000">
                                          <p:val>
                                            <p:strVal val="#ppt_x"/>
                                          </p:val>
                                        </p:tav>
                                      </p:tavLst>
                                    </p:anim>
                                    <p:anim calcmode="lin" valueType="num">
                                      <p:cBhvr additive="base">
                                        <p:cTn id="26" dur="500" fill="hold"/>
                                        <p:tgtEl>
                                          <p:spTgt spid="1699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p:bldP spid="169988" grpId="0"/>
      <p:bldP spid="169989" grpId="0"/>
      <p:bldP spid="16999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6145"/>
          <p:cNvSpPr>
            <a:spLocks noGrp="1" noRot="1"/>
          </p:cNvSpPr>
          <p:nvPr>
            <p:ph type="title"/>
          </p:nvPr>
        </p:nvSpPr>
        <p:spPr>
          <a:xfrm>
            <a:off x="3644900" y="715963"/>
            <a:ext cx="5614988" cy="487362"/>
          </a:xfrm>
        </p:spPr>
        <p:txBody>
          <a:bodyPr anchor="ctr"/>
          <a:lstStyle/>
          <a:p>
            <a:r>
              <a:rPr lang="en-US" altLang="zh-CN" sz="4000" dirty="0"/>
              <a:t>《</a:t>
            </a:r>
            <a:r>
              <a:rPr lang="zh-CN" altLang="en-US" sz="4000" dirty="0"/>
              <a:t>竹里馆</a:t>
            </a:r>
            <a:r>
              <a:rPr lang="en-US" altLang="zh-CN" sz="4000"/>
              <a:t>》</a:t>
            </a:r>
            <a:endParaRPr lang="en-US" altLang="zh-CN" sz="4000"/>
          </a:p>
        </p:txBody>
      </p:sp>
      <p:sp>
        <p:nvSpPr>
          <p:cNvPr id="6147" name="文本占位符 6146"/>
          <p:cNvSpPr>
            <a:spLocks noGrp="1" noRot="1"/>
          </p:cNvSpPr>
          <p:nvPr>
            <p:ph type="body" idx="1"/>
          </p:nvPr>
        </p:nvSpPr>
        <p:spPr>
          <a:xfrm>
            <a:off x="1313815" y="1165860"/>
            <a:ext cx="9144000" cy="4525963"/>
          </a:xfrm>
        </p:spPr>
        <p:txBody>
          <a:bodyPr/>
          <a:lstStyle/>
          <a:p>
            <a:pPr>
              <a:buNone/>
            </a:pPr>
            <a:r>
              <a:rPr lang="en-US" altLang="zh-CN" sz="2800" dirty="0">
                <a:solidFill>
                  <a:srgbClr val="111111"/>
                </a:solidFill>
              </a:rPr>
              <a:t>1</a:t>
            </a:r>
            <a:r>
              <a:rPr lang="zh-CN" altLang="en-US" sz="2800" dirty="0">
                <a:solidFill>
                  <a:srgbClr val="111111"/>
                </a:solidFill>
              </a:rPr>
              <a:t>．诗中抒写自己独坐竹丛，独具雅兴的诗句：</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2</a:t>
            </a:r>
            <a:r>
              <a:rPr lang="zh-CN" altLang="en-US" sz="2800" dirty="0">
                <a:solidFill>
                  <a:srgbClr val="111111"/>
                </a:solidFill>
              </a:rPr>
              <a:t>．抒写诗人悠然自得，把明月视为知音的诗句：</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3</a:t>
            </a:r>
            <a:r>
              <a:rPr lang="zh-CN" altLang="en-US" sz="2800" dirty="0">
                <a:solidFill>
                  <a:srgbClr val="111111"/>
                </a:solidFill>
              </a:rPr>
              <a:t>．诗中以动衬静，表现诗人悠然自得情怀的诗句：</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4</a:t>
            </a:r>
            <a:r>
              <a:rPr lang="zh-CN" altLang="en-US" sz="2800" dirty="0">
                <a:solidFill>
                  <a:srgbClr val="111111"/>
                </a:solidFill>
              </a:rPr>
              <a:t>．诗中充满了诗情画意，体现了诗中有画的优美语句：</a:t>
            </a:r>
            <a:endParaRPr lang="zh-CN" altLang="en-US" sz="2800" dirty="0">
              <a:solidFill>
                <a:srgbClr val="111111"/>
              </a:solidFill>
            </a:endParaRPr>
          </a:p>
        </p:txBody>
      </p:sp>
      <p:sp>
        <p:nvSpPr>
          <p:cNvPr id="6148" name="矩形 6147"/>
          <p:cNvSpPr/>
          <p:nvPr/>
        </p:nvSpPr>
        <p:spPr>
          <a:xfrm>
            <a:off x="3713480" y="3822700"/>
            <a:ext cx="5262880" cy="583565"/>
          </a:xfrm>
          <a:prstGeom prst="rect">
            <a:avLst/>
          </a:prstGeom>
          <a:noFill/>
          <a:ln w="9525">
            <a:noFill/>
          </a:ln>
        </p:spPr>
        <p:txBody>
          <a:bodyPr wrap="none" anchor="t">
            <a:spAutoFit/>
          </a:bodyPr>
          <a:lstStyle/>
          <a:p>
            <a:r>
              <a:rPr lang="zh-CN" altLang="en-US" sz="3200" dirty="0">
                <a:solidFill>
                  <a:srgbClr val="FF0000"/>
                </a:solidFill>
                <a:latin typeface="宋体" pitchFamily="2" charset="-122"/>
              </a:rPr>
              <a:t>独坐幽篁里， 弹琴复长啸。</a:t>
            </a:r>
            <a:endParaRPr lang="zh-CN" altLang="en-US" sz="3200" dirty="0">
              <a:solidFill>
                <a:srgbClr val="FF0000"/>
              </a:solidFill>
              <a:latin typeface="宋体" pitchFamily="2" charset="-122"/>
            </a:endParaRPr>
          </a:p>
        </p:txBody>
      </p:sp>
      <p:sp>
        <p:nvSpPr>
          <p:cNvPr id="6149" name="矩形 6148"/>
          <p:cNvSpPr/>
          <p:nvPr/>
        </p:nvSpPr>
        <p:spPr>
          <a:xfrm>
            <a:off x="3563620" y="4963795"/>
            <a:ext cx="5562600" cy="583565"/>
          </a:xfrm>
          <a:prstGeom prst="rect">
            <a:avLst/>
          </a:prstGeom>
          <a:noFill/>
          <a:ln w="9525">
            <a:noFill/>
          </a:ln>
        </p:spPr>
        <p:txBody>
          <a:bodyPr>
            <a:spAutoFit/>
          </a:bodyPr>
          <a:lstStyle/>
          <a:p>
            <a:r>
              <a:rPr lang="zh-CN" altLang="en-US" sz="3200" dirty="0">
                <a:solidFill>
                  <a:srgbClr val="FF0000"/>
                </a:solidFill>
                <a:latin typeface="宋体" pitchFamily="2" charset="-122"/>
              </a:rPr>
              <a:t>独坐幽篁里， 弹琴复长啸。</a:t>
            </a:r>
            <a:endParaRPr lang="zh-CN" altLang="en-US" sz="3200" dirty="0">
              <a:solidFill>
                <a:srgbClr val="FF0000"/>
              </a:solidFill>
              <a:latin typeface="宋体" pitchFamily="2" charset="-122"/>
            </a:endParaRPr>
          </a:p>
        </p:txBody>
      </p:sp>
      <p:sp>
        <p:nvSpPr>
          <p:cNvPr id="6150" name="矩形 6149"/>
          <p:cNvSpPr/>
          <p:nvPr/>
        </p:nvSpPr>
        <p:spPr>
          <a:xfrm>
            <a:off x="3644900" y="1721485"/>
            <a:ext cx="5262880" cy="583565"/>
          </a:xfrm>
          <a:prstGeom prst="rect">
            <a:avLst/>
          </a:prstGeom>
          <a:noFill/>
          <a:ln w="9525">
            <a:noFill/>
          </a:ln>
        </p:spPr>
        <p:txBody>
          <a:bodyPr wrap="none" anchor="t">
            <a:spAutoFit/>
          </a:bodyPr>
          <a:lstStyle/>
          <a:p>
            <a:r>
              <a:rPr lang="zh-CN" altLang="en-US" sz="3200" dirty="0">
                <a:solidFill>
                  <a:srgbClr val="FF0000"/>
                </a:solidFill>
                <a:latin typeface="宋体" pitchFamily="2" charset="-122"/>
              </a:rPr>
              <a:t>独坐幽篁里， 弹琴复长啸。</a:t>
            </a:r>
            <a:endParaRPr lang="zh-CN" altLang="en-US" sz="3200" dirty="0">
              <a:solidFill>
                <a:srgbClr val="FF0000"/>
              </a:solidFill>
              <a:latin typeface="宋体" pitchFamily="2" charset="-122"/>
            </a:endParaRPr>
          </a:p>
        </p:txBody>
      </p:sp>
      <p:sp>
        <p:nvSpPr>
          <p:cNvPr id="6151" name="矩形 6150"/>
          <p:cNvSpPr/>
          <p:nvPr/>
        </p:nvSpPr>
        <p:spPr>
          <a:xfrm>
            <a:off x="3644900" y="2783840"/>
            <a:ext cx="5262880" cy="583565"/>
          </a:xfrm>
          <a:prstGeom prst="rect">
            <a:avLst/>
          </a:prstGeom>
          <a:noFill/>
          <a:ln w="9525">
            <a:noFill/>
          </a:ln>
        </p:spPr>
        <p:txBody>
          <a:bodyPr wrap="none" anchor="t">
            <a:spAutoFit/>
          </a:bodyPr>
          <a:lstStyle/>
          <a:p>
            <a:r>
              <a:rPr lang="zh-CN" altLang="en-US" sz="3200" dirty="0">
                <a:solidFill>
                  <a:srgbClr val="FF0000"/>
                </a:solidFill>
                <a:latin typeface="宋体" pitchFamily="2" charset="-122"/>
              </a:rPr>
              <a:t>深林人不知， 明月来相照。</a:t>
            </a:r>
            <a:endParaRPr lang="zh-CN" altLang="en-US" sz="3200" dirty="0">
              <a:solidFill>
                <a:srgbClr val="FF0000"/>
              </a:solidFill>
              <a:latin typeface="宋体" pitchFamily="2" charset="-12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 calcmode="lin" valueType="num">
                                      <p:cBhvr additive="base">
                                        <p:cTn id="7" dur="500" fill="hold"/>
                                        <p:tgtEl>
                                          <p:spTgt spid="6150"/>
                                        </p:tgtEl>
                                        <p:attrNameLst>
                                          <p:attrName>ppt_x</p:attrName>
                                        </p:attrNameLst>
                                      </p:cBhvr>
                                      <p:tavLst>
                                        <p:tav tm="0">
                                          <p:val>
                                            <p:strVal val="0-#ppt_w/2"/>
                                          </p:val>
                                        </p:tav>
                                        <p:tav tm="100000">
                                          <p:val>
                                            <p:strVal val="#ppt_x"/>
                                          </p:val>
                                        </p:tav>
                                      </p:tavLst>
                                    </p:anim>
                                    <p:anim calcmode="lin" valueType="num">
                                      <p:cBhvr additive="base">
                                        <p:cTn id="8" dur="500" fill="hold"/>
                                        <p:tgtEl>
                                          <p:spTgt spid="61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151"/>
                                        </p:tgtEl>
                                        <p:attrNameLst>
                                          <p:attrName>style.visibility</p:attrName>
                                        </p:attrNameLst>
                                      </p:cBhvr>
                                      <p:to>
                                        <p:strVal val="visible"/>
                                      </p:to>
                                    </p:set>
                                    <p:animEffect transition="in" filter="diamond(in)">
                                      <p:cBhvr>
                                        <p:cTn id="13" dur="2000"/>
                                        <p:tgtEl>
                                          <p:spTgt spid="615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6148"/>
                                        </p:tgtEl>
                                        <p:attrNameLst>
                                          <p:attrName>style.visibility</p:attrName>
                                        </p:attrNameLst>
                                      </p:cBhvr>
                                      <p:to>
                                        <p:strVal val="visible"/>
                                      </p:to>
                                    </p:set>
                                    <p:anim calcmode="lin" valueType="num">
                                      <p:cBhvr additive="base">
                                        <p:cTn id="18" dur="500" fill="hold"/>
                                        <p:tgtEl>
                                          <p:spTgt spid="6148"/>
                                        </p:tgtEl>
                                        <p:attrNameLst>
                                          <p:attrName>ppt_x</p:attrName>
                                        </p:attrNameLst>
                                      </p:cBhvr>
                                      <p:tavLst>
                                        <p:tav tm="0">
                                          <p:val>
                                            <p:strVal val="1+#ppt_w/2"/>
                                          </p:val>
                                        </p:tav>
                                        <p:tav tm="100000">
                                          <p:val>
                                            <p:strVal val="#ppt_x"/>
                                          </p:val>
                                        </p:tav>
                                      </p:tavLst>
                                    </p:anim>
                                    <p:anim calcmode="lin" valueType="num">
                                      <p:cBhvr additive="base">
                                        <p:cTn id="19" dur="500" fill="hold"/>
                                        <p:tgtEl>
                                          <p:spTgt spid="6148"/>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149"/>
                                        </p:tgtEl>
                                        <p:attrNameLst>
                                          <p:attrName>style.visibility</p:attrName>
                                        </p:attrNameLst>
                                      </p:cBhvr>
                                      <p:to>
                                        <p:strVal val="visible"/>
                                      </p:to>
                                    </p:set>
                                    <p:anim calcmode="lin" valueType="num">
                                      <p:cBhvr additive="base">
                                        <p:cTn id="24" dur="500" fill="hold"/>
                                        <p:tgtEl>
                                          <p:spTgt spid="6149"/>
                                        </p:tgtEl>
                                        <p:attrNameLst>
                                          <p:attrName>ppt_x</p:attrName>
                                        </p:attrNameLst>
                                      </p:cBhvr>
                                      <p:tavLst>
                                        <p:tav tm="0">
                                          <p:val>
                                            <p:strVal val="#ppt_x"/>
                                          </p:val>
                                        </p:tav>
                                        <p:tav tm="100000">
                                          <p:val>
                                            <p:strVal val="#ppt_x"/>
                                          </p:val>
                                        </p:tav>
                                      </p:tavLst>
                                    </p:anim>
                                    <p:anim calcmode="lin" valueType="num">
                                      <p:cBhvr additive="base">
                                        <p:cTn id="25" dur="500" fill="hold"/>
                                        <p:tgtEl>
                                          <p:spTgt spid="61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P spid="6150" grpId="0"/>
      <p:bldP spid="615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7169"/>
          <p:cNvSpPr>
            <a:spLocks noGrp="1" noRot="1"/>
          </p:cNvSpPr>
          <p:nvPr>
            <p:ph type="title"/>
          </p:nvPr>
        </p:nvSpPr>
        <p:spPr>
          <a:xfrm>
            <a:off x="3200400" y="381000"/>
            <a:ext cx="6096000" cy="1219200"/>
          </a:xfrm>
        </p:spPr>
        <p:txBody>
          <a:bodyPr anchor="ctr"/>
          <a:lstStyle/>
          <a:p>
            <a:r>
              <a:rPr lang="en-US" altLang="zh-CN" sz="4400" dirty="0"/>
              <a:t>《</a:t>
            </a:r>
            <a:r>
              <a:rPr lang="zh-CN" altLang="en-US" sz="4400" dirty="0"/>
              <a:t>春夜洛城闻笛</a:t>
            </a:r>
            <a:r>
              <a:rPr lang="en-US" altLang="zh-CN" sz="4400" dirty="0"/>
              <a:t>》</a:t>
            </a:r>
            <a:endParaRPr lang="en-US" altLang="zh-CN" sz="4400" dirty="0"/>
          </a:p>
        </p:txBody>
      </p:sp>
      <p:sp>
        <p:nvSpPr>
          <p:cNvPr id="7171" name="文本占位符 7170"/>
          <p:cNvSpPr>
            <a:spLocks noGrp="1" noRot="1"/>
          </p:cNvSpPr>
          <p:nvPr>
            <p:ph type="body" idx="1"/>
          </p:nvPr>
        </p:nvSpPr>
        <p:spPr>
          <a:xfrm>
            <a:off x="2300288" y="2187575"/>
            <a:ext cx="8066087" cy="3813175"/>
          </a:xfrm>
        </p:spPr>
        <p:txBody>
          <a:bodyPr/>
          <a:lstStyle/>
          <a:p>
            <a:pPr>
              <a:buNone/>
            </a:pPr>
            <a:r>
              <a:rPr lang="en-US" altLang="zh-CN" dirty="0">
                <a:solidFill>
                  <a:srgbClr val="111111"/>
                </a:solidFill>
              </a:rPr>
              <a:t>1</a:t>
            </a:r>
            <a:r>
              <a:rPr lang="zh-CN" altLang="en-US" dirty="0">
                <a:solidFill>
                  <a:srgbClr val="111111"/>
                </a:solidFill>
              </a:rPr>
              <a:t>．诗中以声传情的诗句：</a:t>
            </a:r>
            <a:endParaRPr lang="zh-CN" altLang="en-US" dirty="0">
              <a:solidFill>
                <a:srgbClr val="111111"/>
              </a:solidFill>
            </a:endParaRPr>
          </a:p>
          <a:p>
            <a:endParaRPr lang="zh-CN" altLang="en-US" dirty="0">
              <a:solidFill>
                <a:srgbClr val="111111"/>
              </a:solidFill>
            </a:endParaRPr>
          </a:p>
          <a:p>
            <a:pPr>
              <a:buNone/>
            </a:pPr>
            <a:r>
              <a:rPr lang="en-US" altLang="zh-CN" dirty="0">
                <a:solidFill>
                  <a:srgbClr val="111111"/>
                </a:solidFill>
              </a:rPr>
              <a:t>2</a:t>
            </a:r>
            <a:r>
              <a:rPr lang="zh-CN" altLang="en-US" dirty="0">
                <a:solidFill>
                  <a:srgbClr val="111111"/>
                </a:solidFill>
              </a:rPr>
              <a:t>．诗中集中抒发闻笛感受的诗句：</a:t>
            </a:r>
            <a:endParaRPr lang="zh-CN" altLang="en-US" dirty="0">
              <a:solidFill>
                <a:srgbClr val="111111"/>
              </a:solidFill>
            </a:endParaRPr>
          </a:p>
        </p:txBody>
      </p:sp>
      <p:sp>
        <p:nvSpPr>
          <p:cNvPr id="7172" name="矩形 7171"/>
          <p:cNvSpPr/>
          <p:nvPr/>
        </p:nvSpPr>
        <p:spPr>
          <a:xfrm>
            <a:off x="2804160" y="2953385"/>
            <a:ext cx="6888480" cy="583565"/>
          </a:xfrm>
          <a:prstGeom prst="rect">
            <a:avLst/>
          </a:prstGeom>
          <a:noFill/>
          <a:ln w="9525">
            <a:noFill/>
          </a:ln>
        </p:spPr>
        <p:txBody>
          <a:bodyPr wrap="none" anchor="t">
            <a:spAutoFit/>
          </a:bodyPr>
          <a:lstStyle/>
          <a:p>
            <a:pPr>
              <a:spcBef>
                <a:spcPct val="20000"/>
              </a:spcBef>
            </a:pPr>
            <a:r>
              <a:rPr lang="zh-CN" altLang="en-US" sz="3200" dirty="0">
                <a:solidFill>
                  <a:srgbClr val="FF0000"/>
                </a:solidFill>
                <a:latin typeface="宋体" pitchFamily="2" charset="-122"/>
              </a:rPr>
              <a:t>谁家玉笛暗飞声， 散入春风满洛城。</a:t>
            </a:r>
            <a:endParaRPr lang="zh-CN" altLang="en-US" sz="3200" dirty="0">
              <a:solidFill>
                <a:srgbClr val="FF0000"/>
              </a:solidFill>
              <a:latin typeface="宋体" pitchFamily="2" charset="-122"/>
            </a:endParaRPr>
          </a:p>
        </p:txBody>
      </p:sp>
      <p:sp>
        <p:nvSpPr>
          <p:cNvPr id="7173" name="矩形 7172"/>
          <p:cNvSpPr/>
          <p:nvPr/>
        </p:nvSpPr>
        <p:spPr>
          <a:xfrm>
            <a:off x="2905760" y="4511040"/>
            <a:ext cx="6685280" cy="583565"/>
          </a:xfrm>
          <a:prstGeom prst="rect">
            <a:avLst/>
          </a:prstGeom>
          <a:noFill/>
          <a:ln w="9525">
            <a:noFill/>
          </a:ln>
        </p:spPr>
        <p:txBody>
          <a:bodyPr wrap="none" anchor="t">
            <a:spAutoFit/>
          </a:bodyPr>
          <a:lstStyle/>
          <a:p>
            <a:r>
              <a:rPr lang="zh-CN" altLang="en-US" sz="3200" dirty="0">
                <a:solidFill>
                  <a:srgbClr val="FF0000"/>
                </a:solidFill>
                <a:latin typeface="Arial" pitchFamily="34" charset="0"/>
              </a:rPr>
              <a:t>此夜曲中闻折柳，何人不起故园情。</a:t>
            </a:r>
            <a:endParaRPr lang="zh-CN" altLang="en-US" sz="32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additive="base">
                                        <p:cTn id="7" dur="500" fill="hold"/>
                                        <p:tgtEl>
                                          <p:spTgt spid="7172"/>
                                        </p:tgtEl>
                                        <p:attrNameLst>
                                          <p:attrName>ppt_x</p:attrName>
                                        </p:attrNameLst>
                                      </p:cBhvr>
                                      <p:tavLst>
                                        <p:tav tm="0">
                                          <p:val>
                                            <p:strVal val="#ppt_x"/>
                                          </p:val>
                                        </p:tav>
                                        <p:tav tm="100000">
                                          <p:val>
                                            <p:strVal val="#ppt_x"/>
                                          </p:val>
                                        </p:tav>
                                      </p:tavLst>
                                    </p:anim>
                                    <p:anim calcmode="lin" valueType="num">
                                      <p:cBhvr additive="base">
                                        <p:cTn id="8" dur="500" fill="hold"/>
                                        <p:tgtEl>
                                          <p:spTgt spid="717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7173"/>
                                        </p:tgtEl>
                                        <p:attrNameLst>
                                          <p:attrName>style.visibility</p:attrName>
                                        </p:attrNameLst>
                                      </p:cBhvr>
                                      <p:to>
                                        <p:strVal val="visible"/>
                                      </p:to>
                                    </p:set>
                                    <p:animEffect transition="in" filter="blinds(vertical)">
                                      <p:cBhvr>
                                        <p:cTn id="13" dur="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8194" name="Object 2"/>
          <p:cNvGraphicFramePr>
            <a:graphicFrameLocks noChangeAspect="1"/>
          </p:cNvGraphicFramePr>
          <p:nvPr/>
        </p:nvGraphicFramePr>
        <p:xfrm>
          <a:off x="2057400" y="609600"/>
          <a:ext cx="8112125" cy="5145088"/>
        </p:xfrm>
        <a:graphic>
          <a:graphicData uri="http://schemas.openxmlformats.org/presentationml/2006/ole">
            <mc:AlternateContent xmlns:mc="http://schemas.openxmlformats.org/markup-compatibility/2006">
              <mc:Choice xmlns:v="urn:schemas-microsoft-com:vml" Requires="v">
                <p:oleObj spid="_x0000_s3077" name="" r:id="rId1" imgW="10909300" imgH="6921500" progId="Word.Document.8">
                  <p:embed/>
                </p:oleObj>
              </mc:Choice>
              <mc:Fallback>
                <p:oleObj name="" r:id="rId1" imgW="10909300" imgH="6921500" progId="Word.Document.8">
                  <p:embed/>
                  <p:pic>
                    <p:nvPicPr>
                      <p:cNvPr id="0" name="图片 3076"/>
                      <p:cNvPicPr/>
                      <p:nvPr/>
                    </p:nvPicPr>
                    <p:blipFill>
                      <a:blip r:embed="rId2"/>
                      <a:stretch>
                        <a:fillRect/>
                      </a:stretch>
                    </p:blipFill>
                    <p:spPr>
                      <a:xfrm>
                        <a:off x="2057400" y="609600"/>
                        <a:ext cx="8112125" cy="5145088"/>
                      </a:xfrm>
                      <a:prstGeom prst="rect">
                        <a:avLst/>
                      </a:prstGeom>
                      <a:noFill/>
                      <a:ln w="38100">
                        <a:noFill/>
                        <a:miter/>
                      </a:ln>
                    </p:spPr>
                  </p:pic>
                </p:oleObj>
              </mc:Fallback>
            </mc:AlternateContent>
          </a:graphicData>
        </a:graphic>
      </p:graphicFrame>
      <p:sp>
        <p:nvSpPr>
          <p:cNvPr id="69635" name="Rectangle 3"/>
          <p:cNvSpPr/>
          <p:nvPr/>
        </p:nvSpPr>
        <p:spPr>
          <a:xfrm>
            <a:off x="2819400" y="98964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pò </a:t>
            </a:r>
            <a:endParaRPr lang="en-US" altLang="zh-CN" sz="2000" dirty="0">
              <a:solidFill>
                <a:srgbClr val="FF0000"/>
              </a:solidFill>
              <a:latin typeface="Times New Roman" pitchFamily="18" charset="0"/>
              <a:ea typeface="宋体" pitchFamily="2" charset="-122"/>
            </a:endParaRPr>
          </a:p>
        </p:txBody>
      </p:sp>
      <p:sp>
        <p:nvSpPr>
          <p:cNvPr id="69636" name="Rectangle 4"/>
          <p:cNvSpPr/>
          <p:nvPr/>
        </p:nvSpPr>
        <p:spPr>
          <a:xfrm>
            <a:off x="4800600" y="9896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lán </a:t>
            </a:r>
            <a:endParaRPr lang="en-US" altLang="zh-CN" sz="2000" dirty="0">
              <a:solidFill>
                <a:srgbClr val="FF0000"/>
              </a:solidFill>
              <a:latin typeface="Times New Roman" pitchFamily="18" charset="0"/>
              <a:ea typeface="宋体" pitchFamily="2" charset="-122"/>
            </a:endParaRPr>
          </a:p>
        </p:txBody>
      </p:sp>
      <p:sp>
        <p:nvSpPr>
          <p:cNvPr id="69637" name="Rectangle 5"/>
          <p:cNvSpPr/>
          <p:nvPr/>
        </p:nvSpPr>
        <p:spPr>
          <a:xfrm>
            <a:off x="6858000" y="989648"/>
            <a:ext cx="853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zhànɡ </a:t>
            </a:r>
            <a:endParaRPr lang="en-US" altLang="zh-CN" sz="2000" dirty="0">
              <a:solidFill>
                <a:srgbClr val="FF0000"/>
              </a:solidFill>
              <a:latin typeface="Times New Roman" pitchFamily="18" charset="0"/>
              <a:ea typeface="宋体" pitchFamily="2" charset="-122"/>
            </a:endParaRPr>
          </a:p>
        </p:txBody>
      </p:sp>
      <p:sp>
        <p:nvSpPr>
          <p:cNvPr id="69638" name="Rectangle 6"/>
          <p:cNvSpPr/>
          <p:nvPr/>
        </p:nvSpPr>
        <p:spPr>
          <a:xfrm>
            <a:off x="8991600" y="98964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bǔ </a:t>
            </a:r>
            <a:endParaRPr lang="en-US" altLang="zh-CN" sz="2000" dirty="0">
              <a:solidFill>
                <a:srgbClr val="FF0000"/>
              </a:solidFill>
              <a:latin typeface="Times New Roman" pitchFamily="18" charset="0"/>
              <a:ea typeface="宋体" pitchFamily="2" charset="-122"/>
            </a:endParaRPr>
          </a:p>
        </p:txBody>
      </p:sp>
      <p:sp>
        <p:nvSpPr>
          <p:cNvPr id="69639" name="Rectangle 7"/>
          <p:cNvSpPr/>
          <p:nvPr/>
        </p:nvSpPr>
        <p:spPr>
          <a:xfrm>
            <a:off x="2743200" y="1446848"/>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diān </a:t>
            </a:r>
            <a:endParaRPr lang="en-US" altLang="zh-CN" sz="2000" dirty="0">
              <a:solidFill>
                <a:srgbClr val="FF0000"/>
              </a:solidFill>
              <a:latin typeface="Times New Roman" pitchFamily="18" charset="0"/>
              <a:ea typeface="宋体" pitchFamily="2" charset="-122"/>
            </a:endParaRPr>
          </a:p>
        </p:txBody>
      </p:sp>
      <p:sp>
        <p:nvSpPr>
          <p:cNvPr id="69640" name="Rectangle 8"/>
          <p:cNvSpPr/>
          <p:nvPr/>
        </p:nvSpPr>
        <p:spPr>
          <a:xfrm>
            <a:off x="4800600" y="1523048"/>
            <a:ext cx="66992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wǎn </a:t>
            </a:r>
            <a:endParaRPr lang="en-US" altLang="zh-CN" sz="2000" dirty="0">
              <a:solidFill>
                <a:srgbClr val="FF0000"/>
              </a:solidFill>
              <a:latin typeface="Times New Roman" pitchFamily="18" charset="0"/>
              <a:ea typeface="宋体" pitchFamily="2" charset="-122"/>
            </a:endParaRPr>
          </a:p>
        </p:txBody>
      </p:sp>
      <p:sp>
        <p:nvSpPr>
          <p:cNvPr id="69641" name="Rectangle 9"/>
          <p:cNvSpPr/>
          <p:nvPr/>
        </p:nvSpPr>
        <p:spPr>
          <a:xfrm>
            <a:off x="6781800" y="15230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dǎo </a:t>
            </a:r>
            <a:endParaRPr lang="en-US" altLang="zh-CN" sz="2000" dirty="0">
              <a:solidFill>
                <a:srgbClr val="FF0000"/>
              </a:solidFill>
              <a:latin typeface="Times New Roman" pitchFamily="18" charset="0"/>
              <a:ea typeface="宋体" pitchFamily="2" charset="-122"/>
            </a:endParaRPr>
          </a:p>
        </p:txBody>
      </p:sp>
      <p:sp>
        <p:nvSpPr>
          <p:cNvPr id="69642" name="Rectangle 10"/>
          <p:cNvSpPr/>
          <p:nvPr/>
        </p:nvSpPr>
        <p:spPr>
          <a:xfrm>
            <a:off x="8686800" y="1523048"/>
            <a:ext cx="627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duó </a:t>
            </a:r>
            <a:endParaRPr lang="en-US" altLang="zh-CN" sz="2000" dirty="0">
              <a:solidFill>
                <a:srgbClr val="FF0000"/>
              </a:solidFill>
              <a:latin typeface="Times New Roman" pitchFamily="18" charset="0"/>
              <a:ea typeface="宋体" pitchFamily="2" charset="-122"/>
            </a:endParaRPr>
          </a:p>
        </p:txBody>
      </p:sp>
      <p:sp>
        <p:nvSpPr>
          <p:cNvPr id="69643" name="Rectangle 11"/>
          <p:cNvSpPr/>
          <p:nvPr/>
        </p:nvSpPr>
        <p:spPr>
          <a:xfrm>
            <a:off x="2743200" y="1980248"/>
            <a:ext cx="486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ào </a:t>
            </a:r>
            <a:endParaRPr lang="en-US" altLang="zh-CN" sz="2000" dirty="0">
              <a:solidFill>
                <a:srgbClr val="FF0000"/>
              </a:solidFill>
              <a:latin typeface="Times New Roman" pitchFamily="18" charset="0"/>
              <a:ea typeface="宋体" pitchFamily="2" charset="-122"/>
            </a:endParaRPr>
          </a:p>
        </p:txBody>
      </p:sp>
      <p:sp>
        <p:nvSpPr>
          <p:cNvPr id="69644" name="Rectangle 12"/>
          <p:cNvSpPr/>
          <p:nvPr/>
        </p:nvSpPr>
        <p:spPr>
          <a:xfrm>
            <a:off x="4800600" y="1980248"/>
            <a:ext cx="853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zhuàn </a:t>
            </a:r>
            <a:endParaRPr lang="en-US" altLang="zh-CN" sz="2000" dirty="0">
              <a:solidFill>
                <a:srgbClr val="FF0000"/>
              </a:solidFill>
              <a:latin typeface="Times New Roman" pitchFamily="18" charset="0"/>
              <a:ea typeface="宋体" pitchFamily="2" charset="-122"/>
            </a:endParaRPr>
          </a:p>
        </p:txBody>
      </p:sp>
      <p:sp>
        <p:nvSpPr>
          <p:cNvPr id="69645" name="Rectangle 13"/>
          <p:cNvSpPr/>
          <p:nvPr/>
        </p:nvSpPr>
        <p:spPr>
          <a:xfrm>
            <a:off x="6858000" y="19040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yào </a:t>
            </a:r>
            <a:endParaRPr lang="en-US" altLang="zh-CN" sz="2000" dirty="0">
              <a:solidFill>
                <a:srgbClr val="FF0000"/>
              </a:solidFill>
              <a:latin typeface="Times New Roman" pitchFamily="18" charset="0"/>
              <a:ea typeface="宋体" pitchFamily="2" charset="-122"/>
            </a:endParaRPr>
          </a:p>
        </p:txBody>
      </p:sp>
      <p:sp>
        <p:nvSpPr>
          <p:cNvPr id="69646" name="Rectangle 14"/>
          <p:cNvSpPr/>
          <p:nvPr/>
        </p:nvSpPr>
        <p:spPr>
          <a:xfrm>
            <a:off x="9067800" y="1980248"/>
            <a:ext cx="740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ɡěnɡ </a:t>
            </a:r>
            <a:endParaRPr lang="en-US" altLang="zh-CN" sz="2000" dirty="0">
              <a:solidFill>
                <a:srgbClr val="FF0000"/>
              </a:solidFill>
              <a:latin typeface="Times New Roman" pitchFamily="18" charset="0"/>
              <a:ea typeface="宋体" pitchFamily="2" charset="-122"/>
            </a:endParaRPr>
          </a:p>
        </p:txBody>
      </p:sp>
      <p:sp>
        <p:nvSpPr>
          <p:cNvPr id="69647" name="Rectangle 15"/>
          <p:cNvSpPr/>
          <p:nvPr/>
        </p:nvSpPr>
        <p:spPr>
          <a:xfrm>
            <a:off x="2819400" y="2513648"/>
            <a:ext cx="599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chà </a:t>
            </a:r>
            <a:endParaRPr lang="en-US" altLang="zh-CN" sz="2000" dirty="0">
              <a:solidFill>
                <a:srgbClr val="FF0000"/>
              </a:solidFill>
              <a:latin typeface="Times New Roman" pitchFamily="18" charset="0"/>
              <a:ea typeface="宋体" pitchFamily="2" charset="-122"/>
            </a:endParaRPr>
          </a:p>
        </p:txBody>
      </p:sp>
      <p:sp>
        <p:nvSpPr>
          <p:cNvPr id="69648" name="Rectangle 16"/>
          <p:cNvSpPr/>
          <p:nvPr/>
        </p:nvSpPr>
        <p:spPr>
          <a:xfrm>
            <a:off x="4876800" y="24374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zhì </a:t>
            </a:r>
            <a:endParaRPr lang="en-US" altLang="zh-CN" sz="2000" dirty="0">
              <a:solidFill>
                <a:srgbClr val="FF0000"/>
              </a:solidFill>
              <a:latin typeface="Times New Roman" pitchFamily="18" charset="0"/>
              <a:ea typeface="宋体" pitchFamily="2" charset="-122"/>
            </a:endParaRPr>
          </a:p>
        </p:txBody>
      </p:sp>
      <p:sp>
        <p:nvSpPr>
          <p:cNvPr id="69649" name="Rectangle 17"/>
          <p:cNvSpPr/>
          <p:nvPr/>
        </p:nvSpPr>
        <p:spPr>
          <a:xfrm>
            <a:off x="6858000" y="24374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háo </a:t>
            </a:r>
            <a:endParaRPr lang="en-US" altLang="zh-CN" sz="2000" dirty="0">
              <a:solidFill>
                <a:srgbClr val="FF0000"/>
              </a:solidFill>
              <a:latin typeface="Times New Roman" pitchFamily="18" charset="0"/>
              <a:ea typeface="宋体" pitchFamily="2" charset="-122"/>
            </a:endParaRPr>
          </a:p>
        </p:txBody>
      </p:sp>
      <p:sp>
        <p:nvSpPr>
          <p:cNvPr id="69650" name="Rectangle 18"/>
          <p:cNvSpPr/>
          <p:nvPr/>
        </p:nvSpPr>
        <p:spPr>
          <a:xfrm>
            <a:off x="8991600" y="24374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lán </a:t>
            </a:r>
            <a:endParaRPr lang="en-US" altLang="zh-CN" sz="2000" dirty="0">
              <a:solidFill>
                <a:srgbClr val="FF0000"/>
              </a:solidFill>
              <a:latin typeface="Times New Roman" pitchFamily="18" charset="0"/>
              <a:ea typeface="宋体" pitchFamily="2" charset="-122"/>
            </a:endParaRPr>
          </a:p>
        </p:txBody>
      </p:sp>
      <p:sp>
        <p:nvSpPr>
          <p:cNvPr id="69651" name="Rectangle 19"/>
          <p:cNvSpPr/>
          <p:nvPr/>
        </p:nvSpPr>
        <p:spPr>
          <a:xfrm>
            <a:off x="2743200" y="29708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ɡèn </a:t>
            </a:r>
            <a:endParaRPr lang="en-US" altLang="zh-CN" sz="2000" dirty="0">
              <a:solidFill>
                <a:srgbClr val="FF0000"/>
              </a:solidFill>
              <a:latin typeface="Times New Roman" pitchFamily="18" charset="0"/>
              <a:ea typeface="宋体" pitchFamily="2" charset="-122"/>
            </a:endParaRPr>
          </a:p>
        </p:txBody>
      </p:sp>
      <p:sp>
        <p:nvSpPr>
          <p:cNvPr id="69652" name="Rectangle 20"/>
          <p:cNvSpPr/>
          <p:nvPr/>
        </p:nvSpPr>
        <p:spPr>
          <a:xfrm>
            <a:off x="4800600" y="29708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ɡǎo </a:t>
            </a:r>
            <a:endParaRPr lang="en-US" altLang="zh-CN" sz="2000" dirty="0">
              <a:solidFill>
                <a:srgbClr val="FF0000"/>
              </a:solidFill>
              <a:latin typeface="Times New Roman" pitchFamily="18" charset="0"/>
              <a:ea typeface="宋体" pitchFamily="2" charset="-122"/>
            </a:endParaRPr>
          </a:p>
        </p:txBody>
      </p:sp>
      <p:sp>
        <p:nvSpPr>
          <p:cNvPr id="69653" name="Rectangle 21"/>
          <p:cNvSpPr/>
          <p:nvPr/>
        </p:nvSpPr>
        <p:spPr>
          <a:xfrm>
            <a:off x="6858000" y="28946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huì </a:t>
            </a:r>
            <a:endParaRPr lang="en-US" altLang="zh-CN" sz="2000" dirty="0">
              <a:solidFill>
                <a:srgbClr val="FF0000"/>
              </a:solidFill>
              <a:latin typeface="Times New Roman" pitchFamily="18" charset="0"/>
              <a:ea typeface="宋体" pitchFamily="2" charset="-122"/>
            </a:endParaRPr>
          </a:p>
        </p:txBody>
      </p:sp>
      <p:sp>
        <p:nvSpPr>
          <p:cNvPr id="69654" name="Rectangle 22"/>
          <p:cNvSpPr/>
          <p:nvPr/>
        </p:nvSpPr>
        <p:spPr>
          <a:xfrm>
            <a:off x="9067800" y="2894648"/>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niǎn </a:t>
            </a:r>
            <a:endParaRPr lang="en-US" altLang="zh-CN" sz="2000" dirty="0">
              <a:solidFill>
                <a:srgbClr val="FF0000"/>
              </a:solidFill>
              <a:latin typeface="Times New Roman" pitchFamily="18" charset="0"/>
              <a:ea typeface="宋体" pitchFamily="2" charset="-122"/>
            </a:endParaRPr>
          </a:p>
        </p:txBody>
      </p:sp>
      <p:sp>
        <p:nvSpPr>
          <p:cNvPr id="69655" name="Rectangle 23"/>
          <p:cNvSpPr/>
          <p:nvPr/>
        </p:nvSpPr>
        <p:spPr>
          <a:xfrm>
            <a:off x="2819400" y="3428048"/>
            <a:ext cx="627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jiàn </a:t>
            </a:r>
            <a:endParaRPr lang="en-US" altLang="zh-CN" sz="2000" dirty="0">
              <a:solidFill>
                <a:srgbClr val="FF0000"/>
              </a:solidFill>
              <a:latin typeface="Times New Roman" pitchFamily="18" charset="0"/>
              <a:ea typeface="宋体" pitchFamily="2" charset="-122"/>
            </a:endParaRPr>
          </a:p>
        </p:txBody>
      </p:sp>
      <p:sp>
        <p:nvSpPr>
          <p:cNvPr id="69656" name="Rectangle 24"/>
          <p:cNvSpPr/>
          <p:nvPr/>
        </p:nvSpPr>
        <p:spPr>
          <a:xfrm>
            <a:off x="4800600" y="3428048"/>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qì </a:t>
            </a:r>
            <a:endParaRPr lang="en-US" altLang="zh-CN" sz="2000" dirty="0">
              <a:solidFill>
                <a:srgbClr val="FF0000"/>
              </a:solidFill>
              <a:latin typeface="Times New Roman" pitchFamily="18" charset="0"/>
              <a:ea typeface="宋体" pitchFamily="2" charset="-122"/>
            </a:endParaRPr>
          </a:p>
        </p:txBody>
      </p:sp>
      <p:sp>
        <p:nvSpPr>
          <p:cNvPr id="69657" name="Rectangle 25"/>
          <p:cNvSpPr/>
          <p:nvPr/>
        </p:nvSpPr>
        <p:spPr>
          <a:xfrm>
            <a:off x="6858000" y="3428048"/>
            <a:ext cx="697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lǒnɡ </a:t>
            </a:r>
            <a:endParaRPr lang="en-US" altLang="zh-CN" sz="2000" dirty="0">
              <a:solidFill>
                <a:srgbClr val="FF0000"/>
              </a:solidFill>
              <a:latin typeface="Times New Roman" pitchFamily="18" charset="0"/>
              <a:ea typeface="宋体" pitchFamily="2" charset="-122"/>
            </a:endParaRPr>
          </a:p>
        </p:txBody>
      </p:sp>
      <p:sp>
        <p:nvSpPr>
          <p:cNvPr id="69658" name="Rectangle 26"/>
          <p:cNvSpPr/>
          <p:nvPr/>
        </p:nvSpPr>
        <p:spPr>
          <a:xfrm>
            <a:off x="8991600" y="34280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ráo </a:t>
            </a:r>
            <a:endParaRPr lang="en-US" altLang="zh-CN" sz="2000" dirty="0">
              <a:solidFill>
                <a:srgbClr val="FF0000"/>
              </a:solidFill>
              <a:latin typeface="Times New Roman" pitchFamily="18" charset="0"/>
              <a:ea typeface="宋体" pitchFamily="2" charset="-122"/>
            </a:endParaRPr>
          </a:p>
        </p:txBody>
      </p:sp>
      <p:sp>
        <p:nvSpPr>
          <p:cNvPr id="69659" name="Rectangle 27"/>
          <p:cNvSpPr/>
          <p:nvPr/>
        </p:nvSpPr>
        <p:spPr>
          <a:xfrm>
            <a:off x="2819400" y="3885248"/>
            <a:ext cx="9169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kè hán </a:t>
            </a:r>
            <a:endParaRPr lang="en-US" altLang="zh-CN" sz="2000" dirty="0">
              <a:solidFill>
                <a:srgbClr val="FF0000"/>
              </a:solidFill>
              <a:latin typeface="Times New Roman" pitchFamily="18" charset="0"/>
              <a:ea typeface="宋体" pitchFamily="2" charset="-122"/>
            </a:endParaRPr>
          </a:p>
        </p:txBody>
      </p:sp>
      <p:sp>
        <p:nvSpPr>
          <p:cNvPr id="69660" name="Rectangle 28"/>
          <p:cNvSpPr/>
          <p:nvPr/>
        </p:nvSpPr>
        <p:spPr>
          <a:xfrm>
            <a:off x="5105400" y="38852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zhù </a:t>
            </a:r>
            <a:endParaRPr lang="en-US" altLang="zh-CN" sz="2000" dirty="0">
              <a:solidFill>
                <a:srgbClr val="FF0000"/>
              </a:solidFill>
              <a:latin typeface="Times New Roman" pitchFamily="18" charset="0"/>
              <a:ea typeface="宋体" pitchFamily="2" charset="-122"/>
            </a:endParaRPr>
          </a:p>
        </p:txBody>
      </p:sp>
      <p:sp>
        <p:nvSpPr>
          <p:cNvPr id="69661" name="Rectangle 29"/>
          <p:cNvSpPr/>
          <p:nvPr/>
        </p:nvSpPr>
        <p:spPr>
          <a:xfrm>
            <a:off x="6934200" y="3961448"/>
            <a:ext cx="726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shuò </a:t>
            </a:r>
            <a:endParaRPr lang="en-US" altLang="zh-CN" sz="2000" dirty="0">
              <a:solidFill>
                <a:srgbClr val="FF0000"/>
              </a:solidFill>
              <a:latin typeface="Times New Roman" pitchFamily="18" charset="0"/>
              <a:ea typeface="宋体" pitchFamily="2" charset="-122"/>
            </a:endParaRPr>
          </a:p>
        </p:txBody>
      </p:sp>
      <p:sp>
        <p:nvSpPr>
          <p:cNvPr id="69662" name="Rectangle 30"/>
          <p:cNvSpPr/>
          <p:nvPr/>
        </p:nvSpPr>
        <p:spPr>
          <a:xfrm>
            <a:off x="2743200" y="44186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tuò </a:t>
            </a:r>
            <a:endParaRPr lang="en-US" altLang="zh-CN" sz="2000" dirty="0">
              <a:solidFill>
                <a:srgbClr val="FF0000"/>
              </a:solidFill>
              <a:latin typeface="Times New Roman" pitchFamily="18" charset="0"/>
              <a:ea typeface="宋体" pitchFamily="2" charset="-122"/>
            </a:endParaRPr>
          </a:p>
        </p:txBody>
      </p:sp>
      <p:sp>
        <p:nvSpPr>
          <p:cNvPr id="69663" name="Rectangle 31"/>
          <p:cNvSpPr/>
          <p:nvPr/>
        </p:nvSpPr>
        <p:spPr>
          <a:xfrm>
            <a:off x="4572000" y="4426586"/>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bìn </a:t>
            </a:r>
            <a:endParaRPr lang="en-US" altLang="zh-CN" sz="2000"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9635"/>
                                        </p:tgtEl>
                                        <p:attrNameLst>
                                          <p:attrName>style.visibility</p:attrName>
                                        </p:attrNameLst>
                                      </p:cBhvr>
                                      <p:to>
                                        <p:strVal val="visible"/>
                                      </p:to>
                                    </p:set>
                                    <p:anim calcmode="lin" valueType="num">
                                      <p:cBhvr>
                                        <p:cTn id="7" dur="500" fill="hold"/>
                                        <p:tgtEl>
                                          <p:spTgt spid="69635"/>
                                        </p:tgtEl>
                                        <p:attrNameLst>
                                          <p:attrName>ppt_w</p:attrName>
                                        </p:attrNameLst>
                                      </p:cBhvr>
                                      <p:tavLst>
                                        <p:tav tm="0">
                                          <p:val>
                                            <p:fltVal val="0.000000"/>
                                          </p:val>
                                        </p:tav>
                                        <p:tav tm="100000">
                                          <p:val>
                                            <p:strVal val="#ppt_w"/>
                                          </p:val>
                                        </p:tav>
                                      </p:tavLst>
                                    </p:anim>
                                    <p:anim calcmode="lin" valueType="num">
                                      <p:cBhvr>
                                        <p:cTn id="8" dur="500" fill="hold"/>
                                        <p:tgtEl>
                                          <p:spTgt spid="69635"/>
                                        </p:tgtEl>
                                        <p:attrNameLst>
                                          <p:attrName>ppt_h</p:attrName>
                                        </p:attrNameLst>
                                      </p:cBhvr>
                                      <p:tavLst>
                                        <p:tav tm="0">
                                          <p:val>
                                            <p:fltVal val="0.000000"/>
                                          </p:val>
                                        </p:tav>
                                        <p:tav tm="100000">
                                          <p:val>
                                            <p:strVal val="#ppt_h"/>
                                          </p:val>
                                        </p:tav>
                                      </p:tavLst>
                                    </p:anim>
                                    <p:animEffect transition="in" filter="fade">
                                      <p:cBhvr>
                                        <p:cTn id="9" dur="500"/>
                                        <p:tgtEl>
                                          <p:spTgt spid="6963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9636"/>
                                        </p:tgtEl>
                                        <p:attrNameLst>
                                          <p:attrName>style.visibility</p:attrName>
                                        </p:attrNameLst>
                                      </p:cBhvr>
                                      <p:to>
                                        <p:strVal val="visible"/>
                                      </p:to>
                                    </p:set>
                                    <p:anim calcmode="lin" valueType="num">
                                      <p:cBhvr>
                                        <p:cTn id="14" dur="500" fill="hold"/>
                                        <p:tgtEl>
                                          <p:spTgt spid="69636"/>
                                        </p:tgtEl>
                                        <p:attrNameLst>
                                          <p:attrName>ppt_w</p:attrName>
                                        </p:attrNameLst>
                                      </p:cBhvr>
                                      <p:tavLst>
                                        <p:tav tm="0">
                                          <p:val>
                                            <p:fltVal val="0.000000"/>
                                          </p:val>
                                        </p:tav>
                                        <p:tav tm="100000">
                                          <p:val>
                                            <p:strVal val="#ppt_w"/>
                                          </p:val>
                                        </p:tav>
                                      </p:tavLst>
                                    </p:anim>
                                    <p:anim calcmode="lin" valueType="num">
                                      <p:cBhvr>
                                        <p:cTn id="15" dur="500" fill="hold"/>
                                        <p:tgtEl>
                                          <p:spTgt spid="69636"/>
                                        </p:tgtEl>
                                        <p:attrNameLst>
                                          <p:attrName>ppt_h</p:attrName>
                                        </p:attrNameLst>
                                      </p:cBhvr>
                                      <p:tavLst>
                                        <p:tav tm="0">
                                          <p:val>
                                            <p:fltVal val="0.000000"/>
                                          </p:val>
                                        </p:tav>
                                        <p:tav tm="100000">
                                          <p:val>
                                            <p:strVal val="#ppt_h"/>
                                          </p:val>
                                        </p:tav>
                                      </p:tavLst>
                                    </p:anim>
                                    <p:animEffect transition="in" filter="fade">
                                      <p:cBhvr>
                                        <p:cTn id="16" dur="500"/>
                                        <p:tgtEl>
                                          <p:spTgt spid="6963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9637"/>
                                        </p:tgtEl>
                                        <p:attrNameLst>
                                          <p:attrName>style.visibility</p:attrName>
                                        </p:attrNameLst>
                                      </p:cBhvr>
                                      <p:to>
                                        <p:strVal val="visible"/>
                                      </p:to>
                                    </p:set>
                                    <p:anim calcmode="lin" valueType="num">
                                      <p:cBhvr>
                                        <p:cTn id="21" dur="500" fill="hold"/>
                                        <p:tgtEl>
                                          <p:spTgt spid="69637"/>
                                        </p:tgtEl>
                                        <p:attrNameLst>
                                          <p:attrName>ppt_w</p:attrName>
                                        </p:attrNameLst>
                                      </p:cBhvr>
                                      <p:tavLst>
                                        <p:tav tm="0">
                                          <p:val>
                                            <p:fltVal val="0.000000"/>
                                          </p:val>
                                        </p:tav>
                                        <p:tav tm="100000">
                                          <p:val>
                                            <p:strVal val="#ppt_w"/>
                                          </p:val>
                                        </p:tav>
                                      </p:tavLst>
                                    </p:anim>
                                    <p:anim calcmode="lin" valueType="num">
                                      <p:cBhvr>
                                        <p:cTn id="22" dur="500" fill="hold"/>
                                        <p:tgtEl>
                                          <p:spTgt spid="69637"/>
                                        </p:tgtEl>
                                        <p:attrNameLst>
                                          <p:attrName>ppt_h</p:attrName>
                                        </p:attrNameLst>
                                      </p:cBhvr>
                                      <p:tavLst>
                                        <p:tav tm="0">
                                          <p:val>
                                            <p:fltVal val="0.000000"/>
                                          </p:val>
                                        </p:tav>
                                        <p:tav tm="100000">
                                          <p:val>
                                            <p:strVal val="#ppt_h"/>
                                          </p:val>
                                        </p:tav>
                                      </p:tavLst>
                                    </p:anim>
                                    <p:animEffect transition="in" filter="fade">
                                      <p:cBhvr>
                                        <p:cTn id="23" dur="500"/>
                                        <p:tgtEl>
                                          <p:spTgt spid="6963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9638"/>
                                        </p:tgtEl>
                                        <p:attrNameLst>
                                          <p:attrName>style.visibility</p:attrName>
                                        </p:attrNameLst>
                                      </p:cBhvr>
                                      <p:to>
                                        <p:strVal val="visible"/>
                                      </p:to>
                                    </p:set>
                                    <p:anim calcmode="lin" valueType="num">
                                      <p:cBhvr>
                                        <p:cTn id="28" dur="500" fill="hold"/>
                                        <p:tgtEl>
                                          <p:spTgt spid="69638"/>
                                        </p:tgtEl>
                                        <p:attrNameLst>
                                          <p:attrName>ppt_w</p:attrName>
                                        </p:attrNameLst>
                                      </p:cBhvr>
                                      <p:tavLst>
                                        <p:tav tm="0">
                                          <p:val>
                                            <p:fltVal val="0.000000"/>
                                          </p:val>
                                        </p:tav>
                                        <p:tav tm="100000">
                                          <p:val>
                                            <p:strVal val="#ppt_w"/>
                                          </p:val>
                                        </p:tav>
                                      </p:tavLst>
                                    </p:anim>
                                    <p:anim calcmode="lin" valueType="num">
                                      <p:cBhvr>
                                        <p:cTn id="29" dur="500" fill="hold"/>
                                        <p:tgtEl>
                                          <p:spTgt spid="69638"/>
                                        </p:tgtEl>
                                        <p:attrNameLst>
                                          <p:attrName>ppt_h</p:attrName>
                                        </p:attrNameLst>
                                      </p:cBhvr>
                                      <p:tavLst>
                                        <p:tav tm="0">
                                          <p:val>
                                            <p:fltVal val="0.000000"/>
                                          </p:val>
                                        </p:tav>
                                        <p:tav tm="100000">
                                          <p:val>
                                            <p:strVal val="#ppt_h"/>
                                          </p:val>
                                        </p:tav>
                                      </p:tavLst>
                                    </p:anim>
                                    <p:animEffect transition="in" filter="fade">
                                      <p:cBhvr>
                                        <p:cTn id="30" dur="500"/>
                                        <p:tgtEl>
                                          <p:spTgt spid="6963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9639"/>
                                        </p:tgtEl>
                                        <p:attrNameLst>
                                          <p:attrName>style.visibility</p:attrName>
                                        </p:attrNameLst>
                                      </p:cBhvr>
                                      <p:to>
                                        <p:strVal val="visible"/>
                                      </p:to>
                                    </p:set>
                                    <p:anim calcmode="lin" valueType="num">
                                      <p:cBhvr>
                                        <p:cTn id="35" dur="500" fill="hold"/>
                                        <p:tgtEl>
                                          <p:spTgt spid="69639"/>
                                        </p:tgtEl>
                                        <p:attrNameLst>
                                          <p:attrName>ppt_w</p:attrName>
                                        </p:attrNameLst>
                                      </p:cBhvr>
                                      <p:tavLst>
                                        <p:tav tm="0">
                                          <p:val>
                                            <p:fltVal val="0.000000"/>
                                          </p:val>
                                        </p:tav>
                                        <p:tav tm="100000">
                                          <p:val>
                                            <p:strVal val="#ppt_w"/>
                                          </p:val>
                                        </p:tav>
                                      </p:tavLst>
                                    </p:anim>
                                    <p:anim calcmode="lin" valueType="num">
                                      <p:cBhvr>
                                        <p:cTn id="36" dur="500" fill="hold"/>
                                        <p:tgtEl>
                                          <p:spTgt spid="69639"/>
                                        </p:tgtEl>
                                        <p:attrNameLst>
                                          <p:attrName>ppt_h</p:attrName>
                                        </p:attrNameLst>
                                      </p:cBhvr>
                                      <p:tavLst>
                                        <p:tav tm="0">
                                          <p:val>
                                            <p:fltVal val="0.000000"/>
                                          </p:val>
                                        </p:tav>
                                        <p:tav tm="100000">
                                          <p:val>
                                            <p:strVal val="#ppt_h"/>
                                          </p:val>
                                        </p:tav>
                                      </p:tavLst>
                                    </p:anim>
                                    <p:animEffect transition="in" filter="fade">
                                      <p:cBhvr>
                                        <p:cTn id="37" dur="500"/>
                                        <p:tgtEl>
                                          <p:spTgt spid="6963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69640"/>
                                        </p:tgtEl>
                                        <p:attrNameLst>
                                          <p:attrName>style.visibility</p:attrName>
                                        </p:attrNameLst>
                                      </p:cBhvr>
                                      <p:to>
                                        <p:strVal val="visible"/>
                                      </p:to>
                                    </p:set>
                                    <p:anim calcmode="lin" valueType="num">
                                      <p:cBhvr>
                                        <p:cTn id="42" dur="500" fill="hold"/>
                                        <p:tgtEl>
                                          <p:spTgt spid="69640"/>
                                        </p:tgtEl>
                                        <p:attrNameLst>
                                          <p:attrName>ppt_w</p:attrName>
                                        </p:attrNameLst>
                                      </p:cBhvr>
                                      <p:tavLst>
                                        <p:tav tm="0">
                                          <p:val>
                                            <p:fltVal val="0.000000"/>
                                          </p:val>
                                        </p:tav>
                                        <p:tav tm="100000">
                                          <p:val>
                                            <p:strVal val="#ppt_w"/>
                                          </p:val>
                                        </p:tav>
                                      </p:tavLst>
                                    </p:anim>
                                    <p:anim calcmode="lin" valueType="num">
                                      <p:cBhvr>
                                        <p:cTn id="43" dur="500" fill="hold"/>
                                        <p:tgtEl>
                                          <p:spTgt spid="69640"/>
                                        </p:tgtEl>
                                        <p:attrNameLst>
                                          <p:attrName>ppt_h</p:attrName>
                                        </p:attrNameLst>
                                      </p:cBhvr>
                                      <p:tavLst>
                                        <p:tav tm="0">
                                          <p:val>
                                            <p:fltVal val="0.000000"/>
                                          </p:val>
                                        </p:tav>
                                        <p:tav tm="100000">
                                          <p:val>
                                            <p:strVal val="#ppt_h"/>
                                          </p:val>
                                        </p:tav>
                                      </p:tavLst>
                                    </p:anim>
                                    <p:animEffect transition="in" filter="fade">
                                      <p:cBhvr>
                                        <p:cTn id="44" dur="500"/>
                                        <p:tgtEl>
                                          <p:spTgt spid="69640"/>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69641"/>
                                        </p:tgtEl>
                                        <p:attrNameLst>
                                          <p:attrName>style.visibility</p:attrName>
                                        </p:attrNameLst>
                                      </p:cBhvr>
                                      <p:to>
                                        <p:strVal val="visible"/>
                                      </p:to>
                                    </p:set>
                                    <p:anim calcmode="lin" valueType="num">
                                      <p:cBhvr>
                                        <p:cTn id="49" dur="500" fill="hold"/>
                                        <p:tgtEl>
                                          <p:spTgt spid="69641"/>
                                        </p:tgtEl>
                                        <p:attrNameLst>
                                          <p:attrName>ppt_w</p:attrName>
                                        </p:attrNameLst>
                                      </p:cBhvr>
                                      <p:tavLst>
                                        <p:tav tm="0">
                                          <p:val>
                                            <p:fltVal val="0.000000"/>
                                          </p:val>
                                        </p:tav>
                                        <p:tav tm="100000">
                                          <p:val>
                                            <p:strVal val="#ppt_w"/>
                                          </p:val>
                                        </p:tav>
                                      </p:tavLst>
                                    </p:anim>
                                    <p:anim calcmode="lin" valueType="num">
                                      <p:cBhvr>
                                        <p:cTn id="50" dur="500" fill="hold"/>
                                        <p:tgtEl>
                                          <p:spTgt spid="69641"/>
                                        </p:tgtEl>
                                        <p:attrNameLst>
                                          <p:attrName>ppt_h</p:attrName>
                                        </p:attrNameLst>
                                      </p:cBhvr>
                                      <p:tavLst>
                                        <p:tav tm="0">
                                          <p:val>
                                            <p:fltVal val="0.000000"/>
                                          </p:val>
                                        </p:tav>
                                        <p:tav tm="100000">
                                          <p:val>
                                            <p:strVal val="#ppt_h"/>
                                          </p:val>
                                        </p:tav>
                                      </p:tavLst>
                                    </p:anim>
                                    <p:animEffect transition="in" filter="fade">
                                      <p:cBhvr>
                                        <p:cTn id="51" dur="500"/>
                                        <p:tgtEl>
                                          <p:spTgt spid="69641"/>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69642"/>
                                        </p:tgtEl>
                                        <p:attrNameLst>
                                          <p:attrName>style.visibility</p:attrName>
                                        </p:attrNameLst>
                                      </p:cBhvr>
                                      <p:to>
                                        <p:strVal val="visible"/>
                                      </p:to>
                                    </p:set>
                                    <p:anim calcmode="lin" valueType="num">
                                      <p:cBhvr>
                                        <p:cTn id="56" dur="500" fill="hold"/>
                                        <p:tgtEl>
                                          <p:spTgt spid="69642"/>
                                        </p:tgtEl>
                                        <p:attrNameLst>
                                          <p:attrName>ppt_w</p:attrName>
                                        </p:attrNameLst>
                                      </p:cBhvr>
                                      <p:tavLst>
                                        <p:tav tm="0">
                                          <p:val>
                                            <p:fltVal val="0.000000"/>
                                          </p:val>
                                        </p:tav>
                                        <p:tav tm="100000">
                                          <p:val>
                                            <p:strVal val="#ppt_w"/>
                                          </p:val>
                                        </p:tav>
                                      </p:tavLst>
                                    </p:anim>
                                    <p:anim calcmode="lin" valueType="num">
                                      <p:cBhvr>
                                        <p:cTn id="57" dur="500" fill="hold"/>
                                        <p:tgtEl>
                                          <p:spTgt spid="69642"/>
                                        </p:tgtEl>
                                        <p:attrNameLst>
                                          <p:attrName>ppt_h</p:attrName>
                                        </p:attrNameLst>
                                      </p:cBhvr>
                                      <p:tavLst>
                                        <p:tav tm="0">
                                          <p:val>
                                            <p:fltVal val="0.000000"/>
                                          </p:val>
                                        </p:tav>
                                        <p:tav tm="100000">
                                          <p:val>
                                            <p:strVal val="#ppt_h"/>
                                          </p:val>
                                        </p:tav>
                                      </p:tavLst>
                                    </p:anim>
                                    <p:animEffect transition="in" filter="fade">
                                      <p:cBhvr>
                                        <p:cTn id="58" dur="500"/>
                                        <p:tgtEl>
                                          <p:spTgt spid="69642"/>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69643"/>
                                        </p:tgtEl>
                                        <p:attrNameLst>
                                          <p:attrName>style.visibility</p:attrName>
                                        </p:attrNameLst>
                                      </p:cBhvr>
                                      <p:to>
                                        <p:strVal val="visible"/>
                                      </p:to>
                                    </p:set>
                                    <p:anim calcmode="lin" valueType="num">
                                      <p:cBhvr>
                                        <p:cTn id="63" dur="500" fill="hold"/>
                                        <p:tgtEl>
                                          <p:spTgt spid="69643"/>
                                        </p:tgtEl>
                                        <p:attrNameLst>
                                          <p:attrName>ppt_w</p:attrName>
                                        </p:attrNameLst>
                                      </p:cBhvr>
                                      <p:tavLst>
                                        <p:tav tm="0">
                                          <p:val>
                                            <p:fltVal val="0.000000"/>
                                          </p:val>
                                        </p:tav>
                                        <p:tav tm="100000">
                                          <p:val>
                                            <p:strVal val="#ppt_w"/>
                                          </p:val>
                                        </p:tav>
                                      </p:tavLst>
                                    </p:anim>
                                    <p:anim calcmode="lin" valueType="num">
                                      <p:cBhvr>
                                        <p:cTn id="64" dur="500" fill="hold"/>
                                        <p:tgtEl>
                                          <p:spTgt spid="69643"/>
                                        </p:tgtEl>
                                        <p:attrNameLst>
                                          <p:attrName>ppt_h</p:attrName>
                                        </p:attrNameLst>
                                      </p:cBhvr>
                                      <p:tavLst>
                                        <p:tav tm="0">
                                          <p:val>
                                            <p:fltVal val="0.000000"/>
                                          </p:val>
                                        </p:tav>
                                        <p:tav tm="100000">
                                          <p:val>
                                            <p:strVal val="#ppt_h"/>
                                          </p:val>
                                        </p:tav>
                                      </p:tavLst>
                                    </p:anim>
                                    <p:animEffect transition="in" filter="fade">
                                      <p:cBhvr>
                                        <p:cTn id="65" dur="500"/>
                                        <p:tgtEl>
                                          <p:spTgt spid="69643"/>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69644"/>
                                        </p:tgtEl>
                                        <p:attrNameLst>
                                          <p:attrName>style.visibility</p:attrName>
                                        </p:attrNameLst>
                                      </p:cBhvr>
                                      <p:to>
                                        <p:strVal val="visible"/>
                                      </p:to>
                                    </p:set>
                                    <p:anim calcmode="lin" valueType="num">
                                      <p:cBhvr>
                                        <p:cTn id="70" dur="500" fill="hold"/>
                                        <p:tgtEl>
                                          <p:spTgt spid="69644"/>
                                        </p:tgtEl>
                                        <p:attrNameLst>
                                          <p:attrName>ppt_w</p:attrName>
                                        </p:attrNameLst>
                                      </p:cBhvr>
                                      <p:tavLst>
                                        <p:tav tm="0">
                                          <p:val>
                                            <p:fltVal val="0.000000"/>
                                          </p:val>
                                        </p:tav>
                                        <p:tav tm="100000">
                                          <p:val>
                                            <p:strVal val="#ppt_w"/>
                                          </p:val>
                                        </p:tav>
                                      </p:tavLst>
                                    </p:anim>
                                    <p:anim calcmode="lin" valueType="num">
                                      <p:cBhvr>
                                        <p:cTn id="71" dur="500" fill="hold"/>
                                        <p:tgtEl>
                                          <p:spTgt spid="69644"/>
                                        </p:tgtEl>
                                        <p:attrNameLst>
                                          <p:attrName>ppt_h</p:attrName>
                                        </p:attrNameLst>
                                      </p:cBhvr>
                                      <p:tavLst>
                                        <p:tav tm="0">
                                          <p:val>
                                            <p:fltVal val="0.000000"/>
                                          </p:val>
                                        </p:tav>
                                        <p:tav tm="100000">
                                          <p:val>
                                            <p:strVal val="#ppt_h"/>
                                          </p:val>
                                        </p:tav>
                                      </p:tavLst>
                                    </p:anim>
                                    <p:animEffect transition="in" filter="fade">
                                      <p:cBhvr>
                                        <p:cTn id="72" dur="500"/>
                                        <p:tgtEl>
                                          <p:spTgt spid="69644"/>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69645"/>
                                        </p:tgtEl>
                                        <p:attrNameLst>
                                          <p:attrName>style.visibility</p:attrName>
                                        </p:attrNameLst>
                                      </p:cBhvr>
                                      <p:to>
                                        <p:strVal val="visible"/>
                                      </p:to>
                                    </p:set>
                                    <p:anim calcmode="lin" valueType="num">
                                      <p:cBhvr>
                                        <p:cTn id="77" dur="500" fill="hold"/>
                                        <p:tgtEl>
                                          <p:spTgt spid="69645"/>
                                        </p:tgtEl>
                                        <p:attrNameLst>
                                          <p:attrName>ppt_w</p:attrName>
                                        </p:attrNameLst>
                                      </p:cBhvr>
                                      <p:tavLst>
                                        <p:tav tm="0">
                                          <p:val>
                                            <p:fltVal val="0.000000"/>
                                          </p:val>
                                        </p:tav>
                                        <p:tav tm="100000">
                                          <p:val>
                                            <p:strVal val="#ppt_w"/>
                                          </p:val>
                                        </p:tav>
                                      </p:tavLst>
                                    </p:anim>
                                    <p:anim calcmode="lin" valueType="num">
                                      <p:cBhvr>
                                        <p:cTn id="78" dur="500" fill="hold"/>
                                        <p:tgtEl>
                                          <p:spTgt spid="69645"/>
                                        </p:tgtEl>
                                        <p:attrNameLst>
                                          <p:attrName>ppt_h</p:attrName>
                                        </p:attrNameLst>
                                      </p:cBhvr>
                                      <p:tavLst>
                                        <p:tav tm="0">
                                          <p:val>
                                            <p:fltVal val="0.000000"/>
                                          </p:val>
                                        </p:tav>
                                        <p:tav tm="100000">
                                          <p:val>
                                            <p:strVal val="#ppt_h"/>
                                          </p:val>
                                        </p:tav>
                                      </p:tavLst>
                                    </p:anim>
                                    <p:animEffect transition="in" filter="fade">
                                      <p:cBhvr>
                                        <p:cTn id="79" dur="500"/>
                                        <p:tgtEl>
                                          <p:spTgt spid="69645"/>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69646"/>
                                        </p:tgtEl>
                                        <p:attrNameLst>
                                          <p:attrName>style.visibility</p:attrName>
                                        </p:attrNameLst>
                                      </p:cBhvr>
                                      <p:to>
                                        <p:strVal val="visible"/>
                                      </p:to>
                                    </p:set>
                                    <p:anim calcmode="lin" valueType="num">
                                      <p:cBhvr>
                                        <p:cTn id="84" dur="500" fill="hold"/>
                                        <p:tgtEl>
                                          <p:spTgt spid="69646"/>
                                        </p:tgtEl>
                                        <p:attrNameLst>
                                          <p:attrName>ppt_w</p:attrName>
                                        </p:attrNameLst>
                                      </p:cBhvr>
                                      <p:tavLst>
                                        <p:tav tm="0">
                                          <p:val>
                                            <p:fltVal val="0.000000"/>
                                          </p:val>
                                        </p:tav>
                                        <p:tav tm="100000">
                                          <p:val>
                                            <p:strVal val="#ppt_w"/>
                                          </p:val>
                                        </p:tav>
                                      </p:tavLst>
                                    </p:anim>
                                    <p:anim calcmode="lin" valueType="num">
                                      <p:cBhvr>
                                        <p:cTn id="85" dur="500" fill="hold"/>
                                        <p:tgtEl>
                                          <p:spTgt spid="69646"/>
                                        </p:tgtEl>
                                        <p:attrNameLst>
                                          <p:attrName>ppt_h</p:attrName>
                                        </p:attrNameLst>
                                      </p:cBhvr>
                                      <p:tavLst>
                                        <p:tav tm="0">
                                          <p:val>
                                            <p:fltVal val="0.000000"/>
                                          </p:val>
                                        </p:tav>
                                        <p:tav tm="100000">
                                          <p:val>
                                            <p:strVal val="#ppt_h"/>
                                          </p:val>
                                        </p:tav>
                                      </p:tavLst>
                                    </p:anim>
                                    <p:animEffect transition="in" filter="fade">
                                      <p:cBhvr>
                                        <p:cTn id="86" dur="500"/>
                                        <p:tgtEl>
                                          <p:spTgt spid="69646"/>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69647"/>
                                        </p:tgtEl>
                                        <p:attrNameLst>
                                          <p:attrName>style.visibility</p:attrName>
                                        </p:attrNameLst>
                                      </p:cBhvr>
                                      <p:to>
                                        <p:strVal val="visible"/>
                                      </p:to>
                                    </p:set>
                                    <p:anim calcmode="lin" valueType="num">
                                      <p:cBhvr>
                                        <p:cTn id="91" dur="500" fill="hold"/>
                                        <p:tgtEl>
                                          <p:spTgt spid="69647"/>
                                        </p:tgtEl>
                                        <p:attrNameLst>
                                          <p:attrName>ppt_w</p:attrName>
                                        </p:attrNameLst>
                                      </p:cBhvr>
                                      <p:tavLst>
                                        <p:tav tm="0">
                                          <p:val>
                                            <p:fltVal val="0.000000"/>
                                          </p:val>
                                        </p:tav>
                                        <p:tav tm="100000">
                                          <p:val>
                                            <p:strVal val="#ppt_w"/>
                                          </p:val>
                                        </p:tav>
                                      </p:tavLst>
                                    </p:anim>
                                    <p:anim calcmode="lin" valueType="num">
                                      <p:cBhvr>
                                        <p:cTn id="92" dur="500" fill="hold"/>
                                        <p:tgtEl>
                                          <p:spTgt spid="69647"/>
                                        </p:tgtEl>
                                        <p:attrNameLst>
                                          <p:attrName>ppt_h</p:attrName>
                                        </p:attrNameLst>
                                      </p:cBhvr>
                                      <p:tavLst>
                                        <p:tav tm="0">
                                          <p:val>
                                            <p:fltVal val="0.000000"/>
                                          </p:val>
                                        </p:tav>
                                        <p:tav tm="100000">
                                          <p:val>
                                            <p:strVal val="#ppt_h"/>
                                          </p:val>
                                        </p:tav>
                                      </p:tavLst>
                                    </p:anim>
                                    <p:animEffect transition="in" filter="fade">
                                      <p:cBhvr>
                                        <p:cTn id="93" dur="500"/>
                                        <p:tgtEl>
                                          <p:spTgt spid="69647"/>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69648"/>
                                        </p:tgtEl>
                                        <p:attrNameLst>
                                          <p:attrName>style.visibility</p:attrName>
                                        </p:attrNameLst>
                                      </p:cBhvr>
                                      <p:to>
                                        <p:strVal val="visible"/>
                                      </p:to>
                                    </p:set>
                                    <p:anim calcmode="lin" valueType="num">
                                      <p:cBhvr>
                                        <p:cTn id="98" dur="500" fill="hold"/>
                                        <p:tgtEl>
                                          <p:spTgt spid="69648"/>
                                        </p:tgtEl>
                                        <p:attrNameLst>
                                          <p:attrName>ppt_w</p:attrName>
                                        </p:attrNameLst>
                                      </p:cBhvr>
                                      <p:tavLst>
                                        <p:tav tm="0">
                                          <p:val>
                                            <p:fltVal val="0.000000"/>
                                          </p:val>
                                        </p:tav>
                                        <p:tav tm="100000">
                                          <p:val>
                                            <p:strVal val="#ppt_w"/>
                                          </p:val>
                                        </p:tav>
                                      </p:tavLst>
                                    </p:anim>
                                    <p:anim calcmode="lin" valueType="num">
                                      <p:cBhvr>
                                        <p:cTn id="99" dur="500" fill="hold"/>
                                        <p:tgtEl>
                                          <p:spTgt spid="69648"/>
                                        </p:tgtEl>
                                        <p:attrNameLst>
                                          <p:attrName>ppt_h</p:attrName>
                                        </p:attrNameLst>
                                      </p:cBhvr>
                                      <p:tavLst>
                                        <p:tav tm="0">
                                          <p:val>
                                            <p:fltVal val="0.000000"/>
                                          </p:val>
                                        </p:tav>
                                        <p:tav tm="100000">
                                          <p:val>
                                            <p:strVal val="#ppt_h"/>
                                          </p:val>
                                        </p:tav>
                                      </p:tavLst>
                                    </p:anim>
                                    <p:animEffect transition="in" filter="fade">
                                      <p:cBhvr>
                                        <p:cTn id="100" dur="500"/>
                                        <p:tgtEl>
                                          <p:spTgt spid="69648"/>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69649"/>
                                        </p:tgtEl>
                                        <p:attrNameLst>
                                          <p:attrName>style.visibility</p:attrName>
                                        </p:attrNameLst>
                                      </p:cBhvr>
                                      <p:to>
                                        <p:strVal val="visible"/>
                                      </p:to>
                                    </p:set>
                                    <p:anim calcmode="lin" valueType="num">
                                      <p:cBhvr>
                                        <p:cTn id="105" dur="500" fill="hold"/>
                                        <p:tgtEl>
                                          <p:spTgt spid="69649"/>
                                        </p:tgtEl>
                                        <p:attrNameLst>
                                          <p:attrName>ppt_w</p:attrName>
                                        </p:attrNameLst>
                                      </p:cBhvr>
                                      <p:tavLst>
                                        <p:tav tm="0">
                                          <p:val>
                                            <p:fltVal val="0.000000"/>
                                          </p:val>
                                        </p:tav>
                                        <p:tav tm="100000">
                                          <p:val>
                                            <p:strVal val="#ppt_w"/>
                                          </p:val>
                                        </p:tav>
                                      </p:tavLst>
                                    </p:anim>
                                    <p:anim calcmode="lin" valueType="num">
                                      <p:cBhvr>
                                        <p:cTn id="106" dur="500" fill="hold"/>
                                        <p:tgtEl>
                                          <p:spTgt spid="69649"/>
                                        </p:tgtEl>
                                        <p:attrNameLst>
                                          <p:attrName>ppt_h</p:attrName>
                                        </p:attrNameLst>
                                      </p:cBhvr>
                                      <p:tavLst>
                                        <p:tav tm="0">
                                          <p:val>
                                            <p:fltVal val="0.000000"/>
                                          </p:val>
                                        </p:tav>
                                        <p:tav tm="100000">
                                          <p:val>
                                            <p:strVal val="#ppt_h"/>
                                          </p:val>
                                        </p:tav>
                                      </p:tavLst>
                                    </p:anim>
                                    <p:animEffect transition="in" filter="fade">
                                      <p:cBhvr>
                                        <p:cTn id="107" dur="500"/>
                                        <p:tgtEl>
                                          <p:spTgt spid="69649"/>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69650"/>
                                        </p:tgtEl>
                                        <p:attrNameLst>
                                          <p:attrName>style.visibility</p:attrName>
                                        </p:attrNameLst>
                                      </p:cBhvr>
                                      <p:to>
                                        <p:strVal val="visible"/>
                                      </p:to>
                                    </p:set>
                                    <p:anim calcmode="lin" valueType="num">
                                      <p:cBhvr>
                                        <p:cTn id="112" dur="500" fill="hold"/>
                                        <p:tgtEl>
                                          <p:spTgt spid="69650"/>
                                        </p:tgtEl>
                                        <p:attrNameLst>
                                          <p:attrName>ppt_w</p:attrName>
                                        </p:attrNameLst>
                                      </p:cBhvr>
                                      <p:tavLst>
                                        <p:tav tm="0">
                                          <p:val>
                                            <p:fltVal val="0.000000"/>
                                          </p:val>
                                        </p:tav>
                                        <p:tav tm="100000">
                                          <p:val>
                                            <p:strVal val="#ppt_w"/>
                                          </p:val>
                                        </p:tav>
                                      </p:tavLst>
                                    </p:anim>
                                    <p:anim calcmode="lin" valueType="num">
                                      <p:cBhvr>
                                        <p:cTn id="113" dur="500" fill="hold"/>
                                        <p:tgtEl>
                                          <p:spTgt spid="69650"/>
                                        </p:tgtEl>
                                        <p:attrNameLst>
                                          <p:attrName>ppt_h</p:attrName>
                                        </p:attrNameLst>
                                      </p:cBhvr>
                                      <p:tavLst>
                                        <p:tav tm="0">
                                          <p:val>
                                            <p:fltVal val="0.000000"/>
                                          </p:val>
                                        </p:tav>
                                        <p:tav tm="100000">
                                          <p:val>
                                            <p:strVal val="#ppt_h"/>
                                          </p:val>
                                        </p:tav>
                                      </p:tavLst>
                                    </p:anim>
                                    <p:animEffect transition="in" filter="fade">
                                      <p:cBhvr>
                                        <p:cTn id="114" dur="500"/>
                                        <p:tgtEl>
                                          <p:spTgt spid="69650"/>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69651"/>
                                        </p:tgtEl>
                                        <p:attrNameLst>
                                          <p:attrName>style.visibility</p:attrName>
                                        </p:attrNameLst>
                                      </p:cBhvr>
                                      <p:to>
                                        <p:strVal val="visible"/>
                                      </p:to>
                                    </p:set>
                                    <p:anim calcmode="lin" valueType="num">
                                      <p:cBhvr>
                                        <p:cTn id="119" dur="500" fill="hold"/>
                                        <p:tgtEl>
                                          <p:spTgt spid="69651"/>
                                        </p:tgtEl>
                                        <p:attrNameLst>
                                          <p:attrName>ppt_w</p:attrName>
                                        </p:attrNameLst>
                                      </p:cBhvr>
                                      <p:tavLst>
                                        <p:tav tm="0">
                                          <p:val>
                                            <p:fltVal val="0.000000"/>
                                          </p:val>
                                        </p:tav>
                                        <p:tav tm="100000">
                                          <p:val>
                                            <p:strVal val="#ppt_w"/>
                                          </p:val>
                                        </p:tav>
                                      </p:tavLst>
                                    </p:anim>
                                    <p:anim calcmode="lin" valueType="num">
                                      <p:cBhvr>
                                        <p:cTn id="120" dur="500" fill="hold"/>
                                        <p:tgtEl>
                                          <p:spTgt spid="69651"/>
                                        </p:tgtEl>
                                        <p:attrNameLst>
                                          <p:attrName>ppt_h</p:attrName>
                                        </p:attrNameLst>
                                      </p:cBhvr>
                                      <p:tavLst>
                                        <p:tav tm="0">
                                          <p:val>
                                            <p:fltVal val="0.000000"/>
                                          </p:val>
                                        </p:tav>
                                        <p:tav tm="100000">
                                          <p:val>
                                            <p:strVal val="#ppt_h"/>
                                          </p:val>
                                        </p:tav>
                                      </p:tavLst>
                                    </p:anim>
                                    <p:animEffect transition="in" filter="fade">
                                      <p:cBhvr>
                                        <p:cTn id="121" dur="500"/>
                                        <p:tgtEl>
                                          <p:spTgt spid="69651"/>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69652"/>
                                        </p:tgtEl>
                                        <p:attrNameLst>
                                          <p:attrName>style.visibility</p:attrName>
                                        </p:attrNameLst>
                                      </p:cBhvr>
                                      <p:to>
                                        <p:strVal val="visible"/>
                                      </p:to>
                                    </p:set>
                                    <p:anim calcmode="lin" valueType="num">
                                      <p:cBhvr>
                                        <p:cTn id="126" dur="500" fill="hold"/>
                                        <p:tgtEl>
                                          <p:spTgt spid="69652"/>
                                        </p:tgtEl>
                                        <p:attrNameLst>
                                          <p:attrName>ppt_w</p:attrName>
                                        </p:attrNameLst>
                                      </p:cBhvr>
                                      <p:tavLst>
                                        <p:tav tm="0">
                                          <p:val>
                                            <p:fltVal val="0.000000"/>
                                          </p:val>
                                        </p:tav>
                                        <p:tav tm="100000">
                                          <p:val>
                                            <p:strVal val="#ppt_w"/>
                                          </p:val>
                                        </p:tav>
                                      </p:tavLst>
                                    </p:anim>
                                    <p:anim calcmode="lin" valueType="num">
                                      <p:cBhvr>
                                        <p:cTn id="127" dur="500" fill="hold"/>
                                        <p:tgtEl>
                                          <p:spTgt spid="69652"/>
                                        </p:tgtEl>
                                        <p:attrNameLst>
                                          <p:attrName>ppt_h</p:attrName>
                                        </p:attrNameLst>
                                      </p:cBhvr>
                                      <p:tavLst>
                                        <p:tav tm="0">
                                          <p:val>
                                            <p:fltVal val="0.000000"/>
                                          </p:val>
                                        </p:tav>
                                        <p:tav tm="100000">
                                          <p:val>
                                            <p:strVal val="#ppt_h"/>
                                          </p:val>
                                        </p:tav>
                                      </p:tavLst>
                                    </p:anim>
                                    <p:animEffect transition="in" filter="fade">
                                      <p:cBhvr>
                                        <p:cTn id="128" dur="500"/>
                                        <p:tgtEl>
                                          <p:spTgt spid="69652"/>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69653"/>
                                        </p:tgtEl>
                                        <p:attrNameLst>
                                          <p:attrName>style.visibility</p:attrName>
                                        </p:attrNameLst>
                                      </p:cBhvr>
                                      <p:to>
                                        <p:strVal val="visible"/>
                                      </p:to>
                                    </p:set>
                                    <p:anim calcmode="lin" valueType="num">
                                      <p:cBhvr>
                                        <p:cTn id="133" dur="500" fill="hold"/>
                                        <p:tgtEl>
                                          <p:spTgt spid="69653"/>
                                        </p:tgtEl>
                                        <p:attrNameLst>
                                          <p:attrName>ppt_w</p:attrName>
                                        </p:attrNameLst>
                                      </p:cBhvr>
                                      <p:tavLst>
                                        <p:tav tm="0">
                                          <p:val>
                                            <p:fltVal val="0.000000"/>
                                          </p:val>
                                        </p:tav>
                                        <p:tav tm="100000">
                                          <p:val>
                                            <p:strVal val="#ppt_w"/>
                                          </p:val>
                                        </p:tav>
                                      </p:tavLst>
                                    </p:anim>
                                    <p:anim calcmode="lin" valueType="num">
                                      <p:cBhvr>
                                        <p:cTn id="134" dur="500" fill="hold"/>
                                        <p:tgtEl>
                                          <p:spTgt spid="69653"/>
                                        </p:tgtEl>
                                        <p:attrNameLst>
                                          <p:attrName>ppt_h</p:attrName>
                                        </p:attrNameLst>
                                      </p:cBhvr>
                                      <p:tavLst>
                                        <p:tav tm="0">
                                          <p:val>
                                            <p:fltVal val="0.000000"/>
                                          </p:val>
                                        </p:tav>
                                        <p:tav tm="100000">
                                          <p:val>
                                            <p:strVal val="#ppt_h"/>
                                          </p:val>
                                        </p:tav>
                                      </p:tavLst>
                                    </p:anim>
                                    <p:animEffect transition="in" filter="fade">
                                      <p:cBhvr>
                                        <p:cTn id="135" dur="500"/>
                                        <p:tgtEl>
                                          <p:spTgt spid="69653"/>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69654"/>
                                        </p:tgtEl>
                                        <p:attrNameLst>
                                          <p:attrName>style.visibility</p:attrName>
                                        </p:attrNameLst>
                                      </p:cBhvr>
                                      <p:to>
                                        <p:strVal val="visible"/>
                                      </p:to>
                                    </p:set>
                                    <p:anim calcmode="lin" valueType="num">
                                      <p:cBhvr>
                                        <p:cTn id="140" dur="500" fill="hold"/>
                                        <p:tgtEl>
                                          <p:spTgt spid="69654"/>
                                        </p:tgtEl>
                                        <p:attrNameLst>
                                          <p:attrName>ppt_w</p:attrName>
                                        </p:attrNameLst>
                                      </p:cBhvr>
                                      <p:tavLst>
                                        <p:tav tm="0">
                                          <p:val>
                                            <p:fltVal val="0.000000"/>
                                          </p:val>
                                        </p:tav>
                                        <p:tav tm="100000">
                                          <p:val>
                                            <p:strVal val="#ppt_w"/>
                                          </p:val>
                                        </p:tav>
                                      </p:tavLst>
                                    </p:anim>
                                    <p:anim calcmode="lin" valueType="num">
                                      <p:cBhvr>
                                        <p:cTn id="141" dur="500" fill="hold"/>
                                        <p:tgtEl>
                                          <p:spTgt spid="69654"/>
                                        </p:tgtEl>
                                        <p:attrNameLst>
                                          <p:attrName>ppt_h</p:attrName>
                                        </p:attrNameLst>
                                      </p:cBhvr>
                                      <p:tavLst>
                                        <p:tav tm="0">
                                          <p:val>
                                            <p:fltVal val="0.000000"/>
                                          </p:val>
                                        </p:tav>
                                        <p:tav tm="100000">
                                          <p:val>
                                            <p:strVal val="#ppt_h"/>
                                          </p:val>
                                        </p:tav>
                                      </p:tavLst>
                                    </p:anim>
                                    <p:animEffect transition="in" filter="fade">
                                      <p:cBhvr>
                                        <p:cTn id="142" dur="500"/>
                                        <p:tgtEl>
                                          <p:spTgt spid="69654"/>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69655"/>
                                        </p:tgtEl>
                                        <p:attrNameLst>
                                          <p:attrName>style.visibility</p:attrName>
                                        </p:attrNameLst>
                                      </p:cBhvr>
                                      <p:to>
                                        <p:strVal val="visible"/>
                                      </p:to>
                                    </p:set>
                                    <p:anim calcmode="lin" valueType="num">
                                      <p:cBhvr>
                                        <p:cTn id="147" dur="500" fill="hold"/>
                                        <p:tgtEl>
                                          <p:spTgt spid="69655"/>
                                        </p:tgtEl>
                                        <p:attrNameLst>
                                          <p:attrName>ppt_w</p:attrName>
                                        </p:attrNameLst>
                                      </p:cBhvr>
                                      <p:tavLst>
                                        <p:tav tm="0">
                                          <p:val>
                                            <p:fltVal val="0.000000"/>
                                          </p:val>
                                        </p:tav>
                                        <p:tav tm="100000">
                                          <p:val>
                                            <p:strVal val="#ppt_w"/>
                                          </p:val>
                                        </p:tav>
                                      </p:tavLst>
                                    </p:anim>
                                    <p:anim calcmode="lin" valueType="num">
                                      <p:cBhvr>
                                        <p:cTn id="148" dur="500" fill="hold"/>
                                        <p:tgtEl>
                                          <p:spTgt spid="69655"/>
                                        </p:tgtEl>
                                        <p:attrNameLst>
                                          <p:attrName>ppt_h</p:attrName>
                                        </p:attrNameLst>
                                      </p:cBhvr>
                                      <p:tavLst>
                                        <p:tav tm="0">
                                          <p:val>
                                            <p:fltVal val="0.000000"/>
                                          </p:val>
                                        </p:tav>
                                        <p:tav tm="100000">
                                          <p:val>
                                            <p:strVal val="#ppt_h"/>
                                          </p:val>
                                        </p:tav>
                                      </p:tavLst>
                                    </p:anim>
                                    <p:animEffect transition="in" filter="fade">
                                      <p:cBhvr>
                                        <p:cTn id="149" dur="500"/>
                                        <p:tgtEl>
                                          <p:spTgt spid="69655"/>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69656"/>
                                        </p:tgtEl>
                                        <p:attrNameLst>
                                          <p:attrName>style.visibility</p:attrName>
                                        </p:attrNameLst>
                                      </p:cBhvr>
                                      <p:to>
                                        <p:strVal val="visible"/>
                                      </p:to>
                                    </p:set>
                                    <p:anim calcmode="lin" valueType="num">
                                      <p:cBhvr>
                                        <p:cTn id="154" dur="500" fill="hold"/>
                                        <p:tgtEl>
                                          <p:spTgt spid="69656"/>
                                        </p:tgtEl>
                                        <p:attrNameLst>
                                          <p:attrName>ppt_w</p:attrName>
                                        </p:attrNameLst>
                                      </p:cBhvr>
                                      <p:tavLst>
                                        <p:tav tm="0">
                                          <p:val>
                                            <p:fltVal val="0.000000"/>
                                          </p:val>
                                        </p:tav>
                                        <p:tav tm="100000">
                                          <p:val>
                                            <p:strVal val="#ppt_w"/>
                                          </p:val>
                                        </p:tav>
                                      </p:tavLst>
                                    </p:anim>
                                    <p:anim calcmode="lin" valueType="num">
                                      <p:cBhvr>
                                        <p:cTn id="155" dur="500" fill="hold"/>
                                        <p:tgtEl>
                                          <p:spTgt spid="69656"/>
                                        </p:tgtEl>
                                        <p:attrNameLst>
                                          <p:attrName>ppt_h</p:attrName>
                                        </p:attrNameLst>
                                      </p:cBhvr>
                                      <p:tavLst>
                                        <p:tav tm="0">
                                          <p:val>
                                            <p:fltVal val="0.000000"/>
                                          </p:val>
                                        </p:tav>
                                        <p:tav tm="100000">
                                          <p:val>
                                            <p:strVal val="#ppt_h"/>
                                          </p:val>
                                        </p:tav>
                                      </p:tavLst>
                                    </p:anim>
                                    <p:animEffect transition="in" filter="fade">
                                      <p:cBhvr>
                                        <p:cTn id="156" dur="500"/>
                                        <p:tgtEl>
                                          <p:spTgt spid="69656"/>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69657"/>
                                        </p:tgtEl>
                                        <p:attrNameLst>
                                          <p:attrName>style.visibility</p:attrName>
                                        </p:attrNameLst>
                                      </p:cBhvr>
                                      <p:to>
                                        <p:strVal val="visible"/>
                                      </p:to>
                                    </p:set>
                                    <p:anim calcmode="lin" valueType="num">
                                      <p:cBhvr>
                                        <p:cTn id="161" dur="500" fill="hold"/>
                                        <p:tgtEl>
                                          <p:spTgt spid="69657"/>
                                        </p:tgtEl>
                                        <p:attrNameLst>
                                          <p:attrName>ppt_w</p:attrName>
                                        </p:attrNameLst>
                                      </p:cBhvr>
                                      <p:tavLst>
                                        <p:tav tm="0">
                                          <p:val>
                                            <p:fltVal val="0.000000"/>
                                          </p:val>
                                        </p:tav>
                                        <p:tav tm="100000">
                                          <p:val>
                                            <p:strVal val="#ppt_w"/>
                                          </p:val>
                                        </p:tav>
                                      </p:tavLst>
                                    </p:anim>
                                    <p:anim calcmode="lin" valueType="num">
                                      <p:cBhvr>
                                        <p:cTn id="162" dur="500" fill="hold"/>
                                        <p:tgtEl>
                                          <p:spTgt spid="69657"/>
                                        </p:tgtEl>
                                        <p:attrNameLst>
                                          <p:attrName>ppt_h</p:attrName>
                                        </p:attrNameLst>
                                      </p:cBhvr>
                                      <p:tavLst>
                                        <p:tav tm="0">
                                          <p:val>
                                            <p:fltVal val="0.000000"/>
                                          </p:val>
                                        </p:tav>
                                        <p:tav tm="100000">
                                          <p:val>
                                            <p:strVal val="#ppt_h"/>
                                          </p:val>
                                        </p:tav>
                                      </p:tavLst>
                                    </p:anim>
                                    <p:animEffect transition="in" filter="fade">
                                      <p:cBhvr>
                                        <p:cTn id="163" dur="500"/>
                                        <p:tgtEl>
                                          <p:spTgt spid="69657"/>
                                        </p:tgtEl>
                                      </p:cBhvr>
                                    </p:animEffect>
                                  </p:childTnLst>
                                </p:cTn>
                              </p:par>
                            </p:childTnLst>
                          </p:cTn>
                        </p:par>
                      </p:childTnLst>
                    </p:cTn>
                  </p:par>
                  <p:par>
                    <p:cTn id="164" fill="hold">
                      <p:stCondLst>
                        <p:cond delay="indefinite"/>
                      </p:stCondLst>
                      <p:childTnLst>
                        <p:par>
                          <p:cTn id="165" fill="hold">
                            <p:stCondLst>
                              <p:cond delay="0"/>
                            </p:stCondLst>
                            <p:childTnLst>
                              <p:par>
                                <p:cTn id="166" presetID="53" presetClass="entr" presetSubtype="16" fill="hold" grpId="0" nodeType="clickEffect">
                                  <p:stCondLst>
                                    <p:cond delay="0"/>
                                  </p:stCondLst>
                                  <p:childTnLst>
                                    <p:set>
                                      <p:cBhvr>
                                        <p:cTn id="167" dur="1" fill="hold">
                                          <p:stCondLst>
                                            <p:cond delay="0"/>
                                          </p:stCondLst>
                                        </p:cTn>
                                        <p:tgtEl>
                                          <p:spTgt spid="69658"/>
                                        </p:tgtEl>
                                        <p:attrNameLst>
                                          <p:attrName>style.visibility</p:attrName>
                                        </p:attrNameLst>
                                      </p:cBhvr>
                                      <p:to>
                                        <p:strVal val="visible"/>
                                      </p:to>
                                    </p:set>
                                    <p:anim calcmode="lin" valueType="num">
                                      <p:cBhvr>
                                        <p:cTn id="168" dur="500" fill="hold"/>
                                        <p:tgtEl>
                                          <p:spTgt spid="69658"/>
                                        </p:tgtEl>
                                        <p:attrNameLst>
                                          <p:attrName>ppt_w</p:attrName>
                                        </p:attrNameLst>
                                      </p:cBhvr>
                                      <p:tavLst>
                                        <p:tav tm="0">
                                          <p:val>
                                            <p:fltVal val="0.000000"/>
                                          </p:val>
                                        </p:tav>
                                        <p:tav tm="100000">
                                          <p:val>
                                            <p:strVal val="#ppt_w"/>
                                          </p:val>
                                        </p:tav>
                                      </p:tavLst>
                                    </p:anim>
                                    <p:anim calcmode="lin" valueType="num">
                                      <p:cBhvr>
                                        <p:cTn id="169" dur="500" fill="hold"/>
                                        <p:tgtEl>
                                          <p:spTgt spid="69658"/>
                                        </p:tgtEl>
                                        <p:attrNameLst>
                                          <p:attrName>ppt_h</p:attrName>
                                        </p:attrNameLst>
                                      </p:cBhvr>
                                      <p:tavLst>
                                        <p:tav tm="0">
                                          <p:val>
                                            <p:fltVal val="0.000000"/>
                                          </p:val>
                                        </p:tav>
                                        <p:tav tm="100000">
                                          <p:val>
                                            <p:strVal val="#ppt_h"/>
                                          </p:val>
                                        </p:tav>
                                      </p:tavLst>
                                    </p:anim>
                                    <p:animEffect transition="in" filter="fade">
                                      <p:cBhvr>
                                        <p:cTn id="170" dur="500"/>
                                        <p:tgtEl>
                                          <p:spTgt spid="69658"/>
                                        </p:tgtEl>
                                      </p:cBhvr>
                                    </p:animEffect>
                                  </p:childTnLst>
                                </p:cTn>
                              </p:par>
                            </p:childTnLst>
                          </p:cTn>
                        </p:par>
                      </p:childTnLst>
                    </p:cTn>
                  </p:par>
                  <p:par>
                    <p:cTn id="171" fill="hold">
                      <p:stCondLst>
                        <p:cond delay="indefinite"/>
                      </p:stCondLst>
                      <p:childTnLst>
                        <p:par>
                          <p:cTn id="172" fill="hold">
                            <p:stCondLst>
                              <p:cond delay="0"/>
                            </p:stCondLst>
                            <p:childTnLst>
                              <p:par>
                                <p:cTn id="173" presetID="53" presetClass="entr" presetSubtype="16" fill="hold" grpId="0" nodeType="clickEffect">
                                  <p:stCondLst>
                                    <p:cond delay="0"/>
                                  </p:stCondLst>
                                  <p:childTnLst>
                                    <p:set>
                                      <p:cBhvr>
                                        <p:cTn id="174" dur="1" fill="hold">
                                          <p:stCondLst>
                                            <p:cond delay="0"/>
                                          </p:stCondLst>
                                        </p:cTn>
                                        <p:tgtEl>
                                          <p:spTgt spid="69659"/>
                                        </p:tgtEl>
                                        <p:attrNameLst>
                                          <p:attrName>style.visibility</p:attrName>
                                        </p:attrNameLst>
                                      </p:cBhvr>
                                      <p:to>
                                        <p:strVal val="visible"/>
                                      </p:to>
                                    </p:set>
                                    <p:anim calcmode="lin" valueType="num">
                                      <p:cBhvr>
                                        <p:cTn id="175" dur="500" fill="hold"/>
                                        <p:tgtEl>
                                          <p:spTgt spid="69659"/>
                                        </p:tgtEl>
                                        <p:attrNameLst>
                                          <p:attrName>ppt_w</p:attrName>
                                        </p:attrNameLst>
                                      </p:cBhvr>
                                      <p:tavLst>
                                        <p:tav tm="0">
                                          <p:val>
                                            <p:fltVal val="0.000000"/>
                                          </p:val>
                                        </p:tav>
                                        <p:tav tm="100000">
                                          <p:val>
                                            <p:strVal val="#ppt_w"/>
                                          </p:val>
                                        </p:tav>
                                      </p:tavLst>
                                    </p:anim>
                                    <p:anim calcmode="lin" valueType="num">
                                      <p:cBhvr>
                                        <p:cTn id="176" dur="500" fill="hold"/>
                                        <p:tgtEl>
                                          <p:spTgt spid="69659"/>
                                        </p:tgtEl>
                                        <p:attrNameLst>
                                          <p:attrName>ppt_h</p:attrName>
                                        </p:attrNameLst>
                                      </p:cBhvr>
                                      <p:tavLst>
                                        <p:tav tm="0">
                                          <p:val>
                                            <p:fltVal val="0.000000"/>
                                          </p:val>
                                        </p:tav>
                                        <p:tav tm="100000">
                                          <p:val>
                                            <p:strVal val="#ppt_h"/>
                                          </p:val>
                                        </p:tav>
                                      </p:tavLst>
                                    </p:anim>
                                    <p:animEffect transition="in" filter="fade">
                                      <p:cBhvr>
                                        <p:cTn id="177" dur="500"/>
                                        <p:tgtEl>
                                          <p:spTgt spid="69659"/>
                                        </p:tgtEl>
                                      </p:cBhvr>
                                    </p:animEffect>
                                  </p:childTnLst>
                                </p:cTn>
                              </p:par>
                            </p:childTnLst>
                          </p:cTn>
                        </p:par>
                      </p:childTnLst>
                    </p:cTn>
                  </p:par>
                  <p:par>
                    <p:cTn id="178" fill="hold">
                      <p:stCondLst>
                        <p:cond delay="indefinite"/>
                      </p:stCondLst>
                      <p:childTnLst>
                        <p:par>
                          <p:cTn id="179" fill="hold">
                            <p:stCondLst>
                              <p:cond delay="0"/>
                            </p:stCondLst>
                            <p:childTnLst>
                              <p:par>
                                <p:cTn id="180" presetID="53" presetClass="entr" presetSubtype="16" fill="hold" grpId="0" nodeType="clickEffect">
                                  <p:stCondLst>
                                    <p:cond delay="0"/>
                                  </p:stCondLst>
                                  <p:childTnLst>
                                    <p:set>
                                      <p:cBhvr>
                                        <p:cTn id="181" dur="1" fill="hold">
                                          <p:stCondLst>
                                            <p:cond delay="0"/>
                                          </p:stCondLst>
                                        </p:cTn>
                                        <p:tgtEl>
                                          <p:spTgt spid="69660"/>
                                        </p:tgtEl>
                                        <p:attrNameLst>
                                          <p:attrName>style.visibility</p:attrName>
                                        </p:attrNameLst>
                                      </p:cBhvr>
                                      <p:to>
                                        <p:strVal val="visible"/>
                                      </p:to>
                                    </p:set>
                                    <p:anim calcmode="lin" valueType="num">
                                      <p:cBhvr>
                                        <p:cTn id="182" dur="500" fill="hold"/>
                                        <p:tgtEl>
                                          <p:spTgt spid="69660"/>
                                        </p:tgtEl>
                                        <p:attrNameLst>
                                          <p:attrName>ppt_w</p:attrName>
                                        </p:attrNameLst>
                                      </p:cBhvr>
                                      <p:tavLst>
                                        <p:tav tm="0">
                                          <p:val>
                                            <p:fltVal val="0.000000"/>
                                          </p:val>
                                        </p:tav>
                                        <p:tav tm="100000">
                                          <p:val>
                                            <p:strVal val="#ppt_w"/>
                                          </p:val>
                                        </p:tav>
                                      </p:tavLst>
                                    </p:anim>
                                    <p:anim calcmode="lin" valueType="num">
                                      <p:cBhvr>
                                        <p:cTn id="183" dur="500" fill="hold"/>
                                        <p:tgtEl>
                                          <p:spTgt spid="69660"/>
                                        </p:tgtEl>
                                        <p:attrNameLst>
                                          <p:attrName>ppt_h</p:attrName>
                                        </p:attrNameLst>
                                      </p:cBhvr>
                                      <p:tavLst>
                                        <p:tav tm="0">
                                          <p:val>
                                            <p:fltVal val="0.000000"/>
                                          </p:val>
                                        </p:tav>
                                        <p:tav tm="100000">
                                          <p:val>
                                            <p:strVal val="#ppt_h"/>
                                          </p:val>
                                        </p:tav>
                                      </p:tavLst>
                                    </p:anim>
                                    <p:animEffect transition="in" filter="fade">
                                      <p:cBhvr>
                                        <p:cTn id="184" dur="500"/>
                                        <p:tgtEl>
                                          <p:spTgt spid="69660"/>
                                        </p:tgtEl>
                                      </p:cBhvr>
                                    </p:animEffect>
                                  </p:childTnLst>
                                </p:cTn>
                              </p:par>
                            </p:childTnLst>
                          </p:cTn>
                        </p:par>
                      </p:childTnLst>
                    </p:cTn>
                  </p:par>
                  <p:par>
                    <p:cTn id="185" fill="hold">
                      <p:stCondLst>
                        <p:cond delay="indefinite"/>
                      </p:stCondLst>
                      <p:childTnLst>
                        <p:par>
                          <p:cTn id="186" fill="hold">
                            <p:stCondLst>
                              <p:cond delay="0"/>
                            </p:stCondLst>
                            <p:childTnLst>
                              <p:par>
                                <p:cTn id="187" presetID="53" presetClass="entr" presetSubtype="16" fill="hold" grpId="0" nodeType="clickEffect">
                                  <p:stCondLst>
                                    <p:cond delay="0"/>
                                  </p:stCondLst>
                                  <p:childTnLst>
                                    <p:set>
                                      <p:cBhvr>
                                        <p:cTn id="188" dur="1" fill="hold">
                                          <p:stCondLst>
                                            <p:cond delay="0"/>
                                          </p:stCondLst>
                                        </p:cTn>
                                        <p:tgtEl>
                                          <p:spTgt spid="69661"/>
                                        </p:tgtEl>
                                        <p:attrNameLst>
                                          <p:attrName>style.visibility</p:attrName>
                                        </p:attrNameLst>
                                      </p:cBhvr>
                                      <p:to>
                                        <p:strVal val="visible"/>
                                      </p:to>
                                    </p:set>
                                    <p:anim calcmode="lin" valueType="num">
                                      <p:cBhvr>
                                        <p:cTn id="189" dur="500" fill="hold"/>
                                        <p:tgtEl>
                                          <p:spTgt spid="69661"/>
                                        </p:tgtEl>
                                        <p:attrNameLst>
                                          <p:attrName>ppt_w</p:attrName>
                                        </p:attrNameLst>
                                      </p:cBhvr>
                                      <p:tavLst>
                                        <p:tav tm="0">
                                          <p:val>
                                            <p:fltVal val="0.000000"/>
                                          </p:val>
                                        </p:tav>
                                        <p:tav tm="100000">
                                          <p:val>
                                            <p:strVal val="#ppt_w"/>
                                          </p:val>
                                        </p:tav>
                                      </p:tavLst>
                                    </p:anim>
                                    <p:anim calcmode="lin" valueType="num">
                                      <p:cBhvr>
                                        <p:cTn id="190" dur="500" fill="hold"/>
                                        <p:tgtEl>
                                          <p:spTgt spid="69661"/>
                                        </p:tgtEl>
                                        <p:attrNameLst>
                                          <p:attrName>ppt_h</p:attrName>
                                        </p:attrNameLst>
                                      </p:cBhvr>
                                      <p:tavLst>
                                        <p:tav tm="0">
                                          <p:val>
                                            <p:fltVal val="0.000000"/>
                                          </p:val>
                                        </p:tav>
                                        <p:tav tm="100000">
                                          <p:val>
                                            <p:strVal val="#ppt_h"/>
                                          </p:val>
                                        </p:tav>
                                      </p:tavLst>
                                    </p:anim>
                                    <p:animEffect transition="in" filter="fade">
                                      <p:cBhvr>
                                        <p:cTn id="191" dur="500"/>
                                        <p:tgtEl>
                                          <p:spTgt spid="69661"/>
                                        </p:tgtEl>
                                      </p:cBhvr>
                                    </p:animEffect>
                                  </p:childTnLst>
                                </p:cTn>
                              </p:par>
                            </p:childTnLst>
                          </p:cTn>
                        </p:par>
                      </p:childTnLst>
                    </p:cTn>
                  </p:par>
                  <p:par>
                    <p:cTn id="192" fill="hold">
                      <p:stCondLst>
                        <p:cond delay="indefinite"/>
                      </p:stCondLst>
                      <p:childTnLst>
                        <p:par>
                          <p:cTn id="193" fill="hold">
                            <p:stCondLst>
                              <p:cond delay="0"/>
                            </p:stCondLst>
                            <p:childTnLst>
                              <p:par>
                                <p:cTn id="194" presetID="53" presetClass="entr" presetSubtype="16" fill="hold" grpId="0" nodeType="clickEffect">
                                  <p:stCondLst>
                                    <p:cond delay="0"/>
                                  </p:stCondLst>
                                  <p:childTnLst>
                                    <p:set>
                                      <p:cBhvr>
                                        <p:cTn id="195" dur="1" fill="hold">
                                          <p:stCondLst>
                                            <p:cond delay="0"/>
                                          </p:stCondLst>
                                        </p:cTn>
                                        <p:tgtEl>
                                          <p:spTgt spid="69662"/>
                                        </p:tgtEl>
                                        <p:attrNameLst>
                                          <p:attrName>style.visibility</p:attrName>
                                        </p:attrNameLst>
                                      </p:cBhvr>
                                      <p:to>
                                        <p:strVal val="visible"/>
                                      </p:to>
                                    </p:set>
                                    <p:anim calcmode="lin" valueType="num">
                                      <p:cBhvr>
                                        <p:cTn id="196" dur="500" fill="hold"/>
                                        <p:tgtEl>
                                          <p:spTgt spid="69662"/>
                                        </p:tgtEl>
                                        <p:attrNameLst>
                                          <p:attrName>ppt_w</p:attrName>
                                        </p:attrNameLst>
                                      </p:cBhvr>
                                      <p:tavLst>
                                        <p:tav tm="0">
                                          <p:val>
                                            <p:fltVal val="0.000000"/>
                                          </p:val>
                                        </p:tav>
                                        <p:tav tm="100000">
                                          <p:val>
                                            <p:strVal val="#ppt_w"/>
                                          </p:val>
                                        </p:tav>
                                      </p:tavLst>
                                    </p:anim>
                                    <p:anim calcmode="lin" valueType="num">
                                      <p:cBhvr>
                                        <p:cTn id="197" dur="500" fill="hold"/>
                                        <p:tgtEl>
                                          <p:spTgt spid="69662"/>
                                        </p:tgtEl>
                                        <p:attrNameLst>
                                          <p:attrName>ppt_h</p:attrName>
                                        </p:attrNameLst>
                                      </p:cBhvr>
                                      <p:tavLst>
                                        <p:tav tm="0">
                                          <p:val>
                                            <p:fltVal val="0.000000"/>
                                          </p:val>
                                        </p:tav>
                                        <p:tav tm="100000">
                                          <p:val>
                                            <p:strVal val="#ppt_h"/>
                                          </p:val>
                                        </p:tav>
                                      </p:tavLst>
                                    </p:anim>
                                    <p:animEffect transition="in" filter="fade">
                                      <p:cBhvr>
                                        <p:cTn id="198" dur="500"/>
                                        <p:tgtEl>
                                          <p:spTgt spid="69662"/>
                                        </p:tgtEl>
                                      </p:cBhvr>
                                    </p:animEffect>
                                  </p:childTnLst>
                                </p:cTn>
                              </p:par>
                            </p:childTnLst>
                          </p:cTn>
                        </p:par>
                      </p:childTnLst>
                    </p:cTn>
                  </p:par>
                  <p:par>
                    <p:cTn id="199" fill="hold">
                      <p:stCondLst>
                        <p:cond delay="indefinite"/>
                      </p:stCondLst>
                      <p:childTnLst>
                        <p:par>
                          <p:cTn id="200" fill="hold">
                            <p:stCondLst>
                              <p:cond delay="0"/>
                            </p:stCondLst>
                            <p:childTnLst>
                              <p:par>
                                <p:cTn id="201" presetID="53" presetClass="entr" presetSubtype="16" fill="hold" grpId="0" nodeType="clickEffect">
                                  <p:stCondLst>
                                    <p:cond delay="0"/>
                                  </p:stCondLst>
                                  <p:childTnLst>
                                    <p:set>
                                      <p:cBhvr>
                                        <p:cTn id="202" dur="1" fill="hold">
                                          <p:stCondLst>
                                            <p:cond delay="0"/>
                                          </p:stCondLst>
                                        </p:cTn>
                                        <p:tgtEl>
                                          <p:spTgt spid="69663"/>
                                        </p:tgtEl>
                                        <p:attrNameLst>
                                          <p:attrName>style.visibility</p:attrName>
                                        </p:attrNameLst>
                                      </p:cBhvr>
                                      <p:to>
                                        <p:strVal val="visible"/>
                                      </p:to>
                                    </p:set>
                                    <p:anim calcmode="lin" valueType="num">
                                      <p:cBhvr>
                                        <p:cTn id="203" dur="500" fill="hold"/>
                                        <p:tgtEl>
                                          <p:spTgt spid="69663"/>
                                        </p:tgtEl>
                                        <p:attrNameLst>
                                          <p:attrName>ppt_w</p:attrName>
                                        </p:attrNameLst>
                                      </p:cBhvr>
                                      <p:tavLst>
                                        <p:tav tm="0">
                                          <p:val>
                                            <p:fltVal val="0.000000"/>
                                          </p:val>
                                        </p:tav>
                                        <p:tav tm="100000">
                                          <p:val>
                                            <p:strVal val="#ppt_w"/>
                                          </p:val>
                                        </p:tav>
                                      </p:tavLst>
                                    </p:anim>
                                    <p:anim calcmode="lin" valueType="num">
                                      <p:cBhvr>
                                        <p:cTn id="204" dur="500" fill="hold"/>
                                        <p:tgtEl>
                                          <p:spTgt spid="69663"/>
                                        </p:tgtEl>
                                        <p:attrNameLst>
                                          <p:attrName>ppt_h</p:attrName>
                                        </p:attrNameLst>
                                      </p:cBhvr>
                                      <p:tavLst>
                                        <p:tav tm="0">
                                          <p:val>
                                            <p:fltVal val="0.000000"/>
                                          </p:val>
                                        </p:tav>
                                        <p:tav tm="100000">
                                          <p:val>
                                            <p:strVal val="#ppt_h"/>
                                          </p:val>
                                        </p:tav>
                                      </p:tavLst>
                                    </p:anim>
                                    <p:animEffect transition="in" filter="fade">
                                      <p:cBhvr>
                                        <p:cTn id="205" dur="500"/>
                                        <p:tgtEl>
                                          <p:spTgt spid="696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p:bldP spid="69636" grpId="0"/>
      <p:bldP spid="69637" grpId="0"/>
      <p:bldP spid="69638" grpId="0"/>
      <p:bldP spid="69639" grpId="0"/>
      <p:bldP spid="69640" grpId="0"/>
      <p:bldP spid="69641" grpId="0"/>
      <p:bldP spid="69642" grpId="0"/>
      <p:bldP spid="69643" grpId="0"/>
      <p:bldP spid="69644" grpId="0"/>
      <p:bldP spid="69645" grpId="0"/>
      <p:bldP spid="69646" grpId="0"/>
      <p:bldP spid="69647" grpId="0"/>
      <p:bldP spid="69648" grpId="0"/>
      <p:bldP spid="69649" grpId="0"/>
      <p:bldP spid="69650" grpId="0"/>
      <p:bldP spid="69651" grpId="0"/>
      <p:bldP spid="69652" grpId="0"/>
      <p:bldP spid="69653" grpId="0"/>
      <p:bldP spid="69654" grpId="0"/>
      <p:bldP spid="69655" grpId="0"/>
      <p:bldP spid="69656" grpId="0"/>
      <p:bldP spid="69657" grpId="0"/>
      <p:bldP spid="69658" grpId="0"/>
      <p:bldP spid="69659" grpId="0"/>
      <p:bldP spid="69660" grpId="0"/>
      <p:bldP spid="69661" grpId="0"/>
      <p:bldP spid="69662" grpId="0"/>
      <p:bldP spid="6966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8193"/>
          <p:cNvSpPr>
            <a:spLocks noGrp="1" noRot="1"/>
          </p:cNvSpPr>
          <p:nvPr>
            <p:ph type="title"/>
          </p:nvPr>
        </p:nvSpPr>
        <p:spPr>
          <a:xfrm>
            <a:off x="2525395" y="125095"/>
            <a:ext cx="6400800" cy="838200"/>
          </a:xfrm>
        </p:spPr>
        <p:txBody>
          <a:bodyPr anchor="ctr"/>
          <a:lstStyle/>
          <a:p>
            <a:r>
              <a:rPr lang="en-US" altLang="zh-CN" sz="2800" dirty="0"/>
              <a:t>《</a:t>
            </a:r>
            <a:r>
              <a:rPr lang="zh-CN" altLang="en-US" sz="2800" dirty="0"/>
              <a:t>逢入京使</a:t>
            </a:r>
            <a:r>
              <a:rPr lang="en-US" altLang="zh-CN" sz="2800"/>
              <a:t>》</a:t>
            </a:r>
            <a:endParaRPr lang="en-US" altLang="zh-CN" sz="2800"/>
          </a:p>
        </p:txBody>
      </p:sp>
      <p:sp>
        <p:nvSpPr>
          <p:cNvPr id="8195" name="文本占位符 8194"/>
          <p:cNvSpPr>
            <a:spLocks noGrp="1" noRot="1"/>
          </p:cNvSpPr>
          <p:nvPr>
            <p:ph type="body" idx="1"/>
          </p:nvPr>
        </p:nvSpPr>
        <p:spPr>
          <a:xfrm>
            <a:off x="1477010" y="732790"/>
            <a:ext cx="8991600" cy="5181600"/>
          </a:xfrm>
        </p:spPr>
        <p:txBody>
          <a:bodyPr/>
          <a:lstStyle/>
          <a:p>
            <a:pPr>
              <a:lnSpc>
                <a:spcPct val="90000"/>
              </a:lnSpc>
              <a:buNone/>
            </a:pPr>
            <a:r>
              <a:rPr lang="en-US" altLang="zh-CN" sz="2800" dirty="0">
                <a:solidFill>
                  <a:srgbClr val="111111"/>
                </a:solidFill>
              </a:rPr>
              <a:t>1</a:t>
            </a:r>
            <a:r>
              <a:rPr lang="zh-CN" altLang="en-US" sz="2800" dirty="0">
                <a:solidFill>
                  <a:srgbClr val="111111"/>
                </a:solidFill>
              </a:rPr>
              <a:t>．诗中借写眼前景色，点明路途遥远的句子：</a:t>
            </a:r>
            <a:endParaRPr lang="zh-CN" altLang="en-US" sz="2800" dirty="0">
              <a:solidFill>
                <a:srgbClr val="111111"/>
              </a:solidFill>
            </a:endParaRPr>
          </a:p>
          <a:p>
            <a:pPr>
              <a:lnSpc>
                <a:spcPct val="90000"/>
              </a:lnSpc>
              <a:buNone/>
            </a:pPr>
            <a:endParaRPr lang="zh-CN" altLang="en-US" sz="2800">
              <a:solidFill>
                <a:srgbClr val="111111"/>
              </a:solidFill>
            </a:endParaRPr>
          </a:p>
          <a:p>
            <a:pPr>
              <a:lnSpc>
                <a:spcPct val="90000"/>
              </a:lnSpc>
              <a:buNone/>
            </a:pPr>
            <a:r>
              <a:rPr lang="en-US" altLang="zh-CN" sz="2800" dirty="0">
                <a:solidFill>
                  <a:srgbClr val="111111"/>
                </a:solidFill>
              </a:rPr>
              <a:t>2</a:t>
            </a:r>
            <a:r>
              <a:rPr lang="zh-CN" altLang="en-US" sz="2800" dirty="0">
                <a:solidFill>
                  <a:srgbClr val="111111"/>
                </a:solidFill>
              </a:rPr>
              <a:t>．反映诗人面对前路迢迢，不禁回首故乡，却愁思萦怀的诗句：</a:t>
            </a:r>
            <a:endParaRPr lang="zh-CN" altLang="en-US" sz="2800" dirty="0">
              <a:solidFill>
                <a:srgbClr val="111111"/>
              </a:solidFill>
            </a:endParaRPr>
          </a:p>
          <a:p>
            <a:pPr>
              <a:lnSpc>
                <a:spcPct val="90000"/>
              </a:lnSpc>
              <a:buNone/>
            </a:pPr>
            <a:r>
              <a:rPr lang="en-US" altLang="zh-CN" sz="2800" dirty="0">
                <a:solidFill>
                  <a:srgbClr val="111111"/>
                </a:solidFill>
              </a:rPr>
              <a:t>3</a:t>
            </a:r>
            <a:r>
              <a:rPr lang="zh-CN" altLang="en-US" sz="2800" dirty="0">
                <a:solidFill>
                  <a:srgbClr val="111111"/>
                </a:solidFill>
              </a:rPr>
              <a:t>．诗中描绘诗人偶遇老友，万分喜悦，并托友人捎信向家人报平安的诗句：</a:t>
            </a:r>
            <a:endParaRPr lang="zh-CN" altLang="en-US" sz="2800" dirty="0">
              <a:solidFill>
                <a:srgbClr val="111111"/>
              </a:solidFill>
            </a:endParaRPr>
          </a:p>
          <a:p>
            <a:pPr>
              <a:lnSpc>
                <a:spcPct val="90000"/>
              </a:lnSpc>
              <a:buNone/>
            </a:pPr>
            <a:r>
              <a:rPr lang="en-US" altLang="zh-CN" sz="2800" dirty="0">
                <a:solidFill>
                  <a:srgbClr val="111111"/>
                </a:solidFill>
              </a:rPr>
              <a:t>4</a:t>
            </a:r>
            <a:r>
              <a:rPr lang="zh-CN" altLang="en-US" sz="2800" dirty="0">
                <a:solidFill>
                  <a:srgbClr val="111111"/>
                </a:solidFill>
              </a:rPr>
              <a:t>．诗人极具夸张地写自己的思乡情结，暗暗透露想要鸿雁传书想法的诗句：</a:t>
            </a:r>
            <a:endParaRPr lang="zh-CN" altLang="en-US" sz="2800" dirty="0">
              <a:solidFill>
                <a:srgbClr val="111111"/>
              </a:solidFill>
            </a:endParaRPr>
          </a:p>
          <a:p>
            <a:pPr>
              <a:lnSpc>
                <a:spcPct val="90000"/>
              </a:lnSpc>
              <a:buNone/>
            </a:pPr>
            <a:r>
              <a:rPr lang="en-US" altLang="zh-CN" sz="2800" dirty="0">
                <a:solidFill>
                  <a:srgbClr val="111111"/>
                </a:solidFill>
              </a:rPr>
              <a:t>5</a:t>
            </a:r>
            <a:r>
              <a:rPr lang="zh-CN" altLang="en-US" sz="2800" dirty="0">
                <a:solidFill>
                  <a:srgbClr val="111111"/>
                </a:solidFill>
              </a:rPr>
              <a:t>．诗中借走马相逢的生活细节描写，蕴含诗人复杂情感的诗句：</a:t>
            </a:r>
            <a:endParaRPr lang="zh-CN" altLang="en-US" sz="2800" dirty="0">
              <a:solidFill>
                <a:srgbClr val="111111"/>
              </a:solidFill>
            </a:endParaRPr>
          </a:p>
        </p:txBody>
      </p:sp>
      <p:sp>
        <p:nvSpPr>
          <p:cNvPr id="8196" name="矩形 8195"/>
          <p:cNvSpPr/>
          <p:nvPr/>
        </p:nvSpPr>
        <p:spPr>
          <a:xfrm>
            <a:off x="2872105" y="1215073"/>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故园东望路漫漫，双袖龙钟泪不干。</a:t>
            </a:r>
            <a:endParaRPr lang="zh-CN" altLang="en-US" sz="2400" dirty="0">
              <a:solidFill>
                <a:srgbClr val="FF0000"/>
              </a:solidFill>
              <a:latin typeface="Arial" pitchFamily="34" charset="0"/>
            </a:endParaRPr>
          </a:p>
        </p:txBody>
      </p:sp>
      <p:sp>
        <p:nvSpPr>
          <p:cNvPr id="8197" name="矩形 8196"/>
          <p:cNvSpPr/>
          <p:nvPr/>
        </p:nvSpPr>
        <p:spPr>
          <a:xfrm>
            <a:off x="3442970" y="2229168"/>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故园东望路漫漫，双袖龙钟泪不干。</a:t>
            </a:r>
            <a:endParaRPr lang="zh-CN" altLang="en-US" sz="2400" dirty="0">
              <a:solidFill>
                <a:srgbClr val="FF0000"/>
              </a:solidFill>
              <a:latin typeface="Arial" pitchFamily="34" charset="0"/>
            </a:endParaRPr>
          </a:p>
        </p:txBody>
      </p:sp>
      <p:sp>
        <p:nvSpPr>
          <p:cNvPr id="8198" name="矩形 8197"/>
          <p:cNvSpPr/>
          <p:nvPr/>
        </p:nvSpPr>
        <p:spPr>
          <a:xfrm>
            <a:off x="5141595" y="3007995"/>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马上相逢无纸笔，凭君传语报平安。</a:t>
            </a:r>
            <a:endParaRPr lang="zh-CN" altLang="en-US" sz="2400" dirty="0">
              <a:solidFill>
                <a:srgbClr val="FF0000"/>
              </a:solidFill>
              <a:latin typeface="Arial" pitchFamily="34" charset="0"/>
            </a:endParaRPr>
          </a:p>
        </p:txBody>
      </p:sp>
      <p:sp>
        <p:nvSpPr>
          <p:cNvPr id="8199" name="矩形 8198"/>
          <p:cNvSpPr/>
          <p:nvPr/>
        </p:nvSpPr>
        <p:spPr>
          <a:xfrm>
            <a:off x="5141595" y="3939540"/>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故园东望路漫漫，双袖龙钟泪不干。</a:t>
            </a:r>
            <a:endParaRPr lang="zh-CN" altLang="en-US" sz="2400" dirty="0">
              <a:solidFill>
                <a:srgbClr val="FF0000"/>
              </a:solidFill>
              <a:latin typeface="Arial" pitchFamily="34" charset="0"/>
            </a:endParaRPr>
          </a:p>
        </p:txBody>
      </p:sp>
      <p:sp>
        <p:nvSpPr>
          <p:cNvPr id="8200" name="矩形 8199"/>
          <p:cNvSpPr/>
          <p:nvPr/>
        </p:nvSpPr>
        <p:spPr>
          <a:xfrm>
            <a:off x="3997325" y="4912360"/>
            <a:ext cx="50596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马上相逢无纸笔，凭君传语报平安。</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1+#ppt_w/2"/>
                                          </p:val>
                                        </p:tav>
                                        <p:tav tm="100000">
                                          <p:val>
                                            <p:strVal val="#ppt_x"/>
                                          </p:val>
                                        </p:tav>
                                      </p:tavLst>
                                    </p:anim>
                                    <p:anim calcmode="lin" valueType="num">
                                      <p:cBhvr additive="base">
                                        <p:cTn id="8" dur="500" fill="hold"/>
                                        <p:tgtEl>
                                          <p:spTgt spid="819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8197"/>
                                        </p:tgtEl>
                                        <p:attrNameLst>
                                          <p:attrName>style.visibility</p:attrName>
                                        </p:attrNameLst>
                                      </p:cBhvr>
                                      <p:to>
                                        <p:strVal val="visible"/>
                                      </p:to>
                                    </p:set>
                                    <p:anim calcmode="lin" valueType="num">
                                      <p:cBhvr additive="base">
                                        <p:cTn id="13" dur="500" fill="hold"/>
                                        <p:tgtEl>
                                          <p:spTgt spid="8197"/>
                                        </p:tgtEl>
                                        <p:attrNameLst>
                                          <p:attrName>ppt_x</p:attrName>
                                        </p:attrNameLst>
                                      </p:cBhvr>
                                      <p:tavLst>
                                        <p:tav tm="0">
                                          <p:val>
                                            <p:strVal val="1+#ppt_w/2"/>
                                          </p:val>
                                        </p:tav>
                                        <p:tav tm="100000">
                                          <p:val>
                                            <p:strVal val="#ppt_x"/>
                                          </p:val>
                                        </p:tav>
                                      </p:tavLst>
                                    </p:anim>
                                    <p:anim calcmode="lin" valueType="num">
                                      <p:cBhvr additive="base">
                                        <p:cTn id="14" dur="500" fill="hold"/>
                                        <p:tgtEl>
                                          <p:spTgt spid="819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8"/>
                                        </p:tgtEl>
                                        <p:attrNameLst>
                                          <p:attrName>style.visibility</p:attrName>
                                        </p:attrNameLst>
                                      </p:cBhvr>
                                      <p:to>
                                        <p:strVal val="visible"/>
                                      </p:to>
                                    </p:set>
                                    <p:anim calcmode="lin" valueType="num">
                                      <p:cBhvr additive="base">
                                        <p:cTn id="19" dur="500" fill="hold"/>
                                        <p:tgtEl>
                                          <p:spTgt spid="8198"/>
                                        </p:tgtEl>
                                        <p:attrNameLst>
                                          <p:attrName>ppt_x</p:attrName>
                                        </p:attrNameLst>
                                      </p:cBhvr>
                                      <p:tavLst>
                                        <p:tav tm="0">
                                          <p:val>
                                            <p:strVal val="0-#ppt_w/2"/>
                                          </p:val>
                                        </p:tav>
                                        <p:tav tm="100000">
                                          <p:val>
                                            <p:strVal val="#ppt_x"/>
                                          </p:val>
                                        </p:tav>
                                      </p:tavLst>
                                    </p:anim>
                                    <p:anim calcmode="lin" valueType="num">
                                      <p:cBhvr additive="base">
                                        <p:cTn id="20" dur="500" fill="hold"/>
                                        <p:tgtEl>
                                          <p:spTgt spid="819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ntr" presetSubtype="32" fill="hold" grpId="0" nodeType="clickEffect">
                                  <p:stCondLst>
                                    <p:cond delay="0"/>
                                  </p:stCondLst>
                                  <p:childTnLst>
                                    <p:set>
                                      <p:cBhvr>
                                        <p:cTn id="24" dur="1" fill="hold">
                                          <p:stCondLst>
                                            <p:cond delay="0"/>
                                          </p:stCondLst>
                                        </p:cTn>
                                        <p:tgtEl>
                                          <p:spTgt spid="8199"/>
                                        </p:tgtEl>
                                        <p:attrNameLst>
                                          <p:attrName>style.visibility</p:attrName>
                                        </p:attrNameLst>
                                      </p:cBhvr>
                                      <p:to>
                                        <p:strVal val="visible"/>
                                      </p:to>
                                    </p:set>
                                    <p:animEffect transition="in" filter="diamond(out)">
                                      <p:cBhvr>
                                        <p:cTn id="25" dur="2000"/>
                                        <p:tgtEl>
                                          <p:spTgt spid="8199"/>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200"/>
                                        </p:tgtEl>
                                        <p:attrNameLst>
                                          <p:attrName>style.visibility</p:attrName>
                                        </p:attrNameLst>
                                      </p:cBhvr>
                                      <p:to>
                                        <p:strVal val="visible"/>
                                      </p:to>
                                    </p:set>
                                    <p:anim calcmode="lin" valueType="num">
                                      <p:cBhvr additive="base">
                                        <p:cTn id="30" dur="500" fill="hold"/>
                                        <p:tgtEl>
                                          <p:spTgt spid="8200"/>
                                        </p:tgtEl>
                                        <p:attrNameLst>
                                          <p:attrName>ppt_x</p:attrName>
                                        </p:attrNameLst>
                                      </p:cBhvr>
                                      <p:tavLst>
                                        <p:tav tm="0">
                                          <p:val>
                                            <p:strVal val="#ppt_x"/>
                                          </p:val>
                                        </p:tav>
                                        <p:tav tm="100000">
                                          <p:val>
                                            <p:strVal val="#ppt_x"/>
                                          </p:val>
                                        </p:tav>
                                      </p:tavLst>
                                    </p:anim>
                                    <p:anim calcmode="lin" valueType="num">
                                      <p:cBhvr additive="base">
                                        <p:cTn id="31" dur="500" fill="hold"/>
                                        <p:tgtEl>
                                          <p:spTgt spid="82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p:bldP spid="8198" grpId="0"/>
      <p:bldP spid="8199" grpId="0"/>
      <p:bldP spid="820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9217"/>
          <p:cNvSpPr>
            <a:spLocks noGrp="1" noRot="1"/>
          </p:cNvSpPr>
          <p:nvPr>
            <p:ph type="title"/>
          </p:nvPr>
        </p:nvSpPr>
        <p:spPr>
          <a:xfrm>
            <a:off x="3702050" y="350520"/>
            <a:ext cx="4348163" cy="944563"/>
          </a:xfrm>
        </p:spPr>
        <p:txBody>
          <a:bodyPr anchor="ctr"/>
          <a:lstStyle/>
          <a:p>
            <a:r>
              <a:rPr lang="zh-CN" altLang="en-US" sz="2800" dirty="0"/>
              <a:t>晚   春</a:t>
            </a:r>
            <a:r>
              <a:rPr lang="en-US" altLang="zh-CN" sz="2800"/>
              <a:t> </a:t>
            </a:r>
            <a:endParaRPr lang="en-US" altLang="zh-CN" sz="2800"/>
          </a:p>
        </p:txBody>
      </p:sp>
      <p:sp>
        <p:nvSpPr>
          <p:cNvPr id="9219" name="文本占位符 9218"/>
          <p:cNvSpPr>
            <a:spLocks noGrp="1" noRot="1"/>
          </p:cNvSpPr>
          <p:nvPr>
            <p:ph type="body" idx="1"/>
          </p:nvPr>
        </p:nvSpPr>
        <p:spPr>
          <a:xfrm>
            <a:off x="1510665" y="1013460"/>
            <a:ext cx="8915400" cy="4830763"/>
          </a:xfrm>
        </p:spPr>
        <p:txBody>
          <a:bodyPr/>
          <a:lstStyle/>
          <a:p>
            <a:pPr>
              <a:buNone/>
            </a:pPr>
            <a:r>
              <a:rPr lang="en-US" altLang="zh-CN" sz="2800" dirty="0">
                <a:solidFill>
                  <a:srgbClr val="111111"/>
                </a:solidFill>
              </a:rPr>
              <a:t>1.</a:t>
            </a:r>
            <a:r>
              <a:rPr lang="zh-CN" altLang="en-US" sz="2800" dirty="0">
                <a:solidFill>
                  <a:srgbClr val="111111"/>
                </a:solidFill>
              </a:rPr>
              <a:t>写暮春时节，花木仿佛知晓春将逝去，所以特别珍惜春光争芳斗艳，尽情舒展生命的本色的句子是：</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2.</a:t>
            </a:r>
            <a:r>
              <a:rPr lang="zh-CN" altLang="en-US" sz="2800" dirty="0">
                <a:solidFill>
                  <a:srgbClr val="111111"/>
                </a:solidFill>
              </a:rPr>
              <a:t>诗中表面揶揄“杨花榆荚”无才思，实则是对他们更深层次的赞许的句子是：</a:t>
            </a:r>
            <a:endParaRPr lang="zh-CN" altLang="en-US" sz="2800" dirty="0">
              <a:solidFill>
                <a:srgbClr val="111111"/>
              </a:solidFill>
            </a:endParaRPr>
          </a:p>
          <a:p>
            <a:pPr>
              <a:buNone/>
            </a:pPr>
            <a:endParaRPr lang="zh-CN" altLang="en-US" sz="2800">
              <a:solidFill>
                <a:srgbClr val="111111"/>
              </a:solidFill>
            </a:endParaRPr>
          </a:p>
          <a:p>
            <a:pPr>
              <a:buNone/>
            </a:pPr>
            <a:r>
              <a:rPr lang="en-US" altLang="zh-CN" sz="2800" dirty="0">
                <a:solidFill>
                  <a:srgbClr val="111111"/>
                </a:solidFill>
              </a:rPr>
              <a:t>3.</a:t>
            </a:r>
            <a:r>
              <a:rPr lang="zh-CN" altLang="en-US" sz="2800" dirty="0">
                <a:solidFill>
                  <a:srgbClr val="111111"/>
                </a:solidFill>
              </a:rPr>
              <a:t>（诗中蕴含哲理的句子是）一个人“无才思”并不可怕，要紧的是珍惜光阴，不失时机，“春光”是不负“杨花榆荚”这样的有心人的句子是：</a:t>
            </a:r>
            <a:endParaRPr lang="zh-CN" altLang="en-US" sz="2800" dirty="0">
              <a:solidFill>
                <a:srgbClr val="111111"/>
              </a:solidFill>
            </a:endParaRPr>
          </a:p>
        </p:txBody>
      </p:sp>
      <p:sp>
        <p:nvSpPr>
          <p:cNvPr id="9220" name="矩形 9219"/>
          <p:cNvSpPr/>
          <p:nvPr/>
        </p:nvSpPr>
        <p:spPr>
          <a:xfrm>
            <a:off x="2738120" y="1984375"/>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草树知春不久归，百般红字斗芳菲。</a:t>
            </a:r>
            <a:endParaRPr lang="zh-CN" altLang="en-US" sz="2400" dirty="0">
              <a:solidFill>
                <a:srgbClr val="FF0000"/>
              </a:solidFill>
              <a:latin typeface="Arial" pitchFamily="34" charset="0"/>
            </a:endParaRPr>
          </a:p>
        </p:txBody>
      </p:sp>
      <p:sp>
        <p:nvSpPr>
          <p:cNvPr id="9221" name="矩形 9220"/>
          <p:cNvSpPr/>
          <p:nvPr/>
        </p:nvSpPr>
        <p:spPr>
          <a:xfrm>
            <a:off x="2738120" y="3500906"/>
            <a:ext cx="50596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杨花榆荚无才思，惟解漫天作雪飞。</a:t>
            </a:r>
            <a:endParaRPr lang="zh-CN" altLang="en-US" sz="2400" dirty="0">
              <a:solidFill>
                <a:srgbClr val="FF0000"/>
              </a:solidFill>
              <a:latin typeface="Arial" pitchFamily="34" charset="0"/>
            </a:endParaRPr>
          </a:p>
        </p:txBody>
      </p:sp>
      <p:sp>
        <p:nvSpPr>
          <p:cNvPr id="9222" name="矩形 9221"/>
          <p:cNvSpPr/>
          <p:nvPr/>
        </p:nvSpPr>
        <p:spPr>
          <a:xfrm>
            <a:off x="2755199" y="5383848"/>
            <a:ext cx="5059680" cy="460375"/>
          </a:xfrm>
          <a:prstGeom prst="rect">
            <a:avLst/>
          </a:prstGeom>
          <a:noFill/>
          <a:ln w="9525">
            <a:noFill/>
          </a:ln>
        </p:spPr>
        <p:txBody>
          <a:bodyPr wrap="none" anchor="t">
            <a:spAutoFit/>
          </a:bodyPr>
          <a:lstStyle/>
          <a:p>
            <a:pPr>
              <a:spcBef>
                <a:spcPct val="20000"/>
              </a:spcBef>
            </a:pPr>
            <a:r>
              <a:rPr lang="zh-CN" altLang="en-US" sz="2400" dirty="0">
                <a:solidFill>
                  <a:srgbClr val="FF0000"/>
                </a:solidFill>
                <a:latin typeface="Arial" pitchFamily="34" charset="0"/>
              </a:rPr>
              <a:t>杨花榆荚无才思，惟解漫天作雪飞。</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additive="base">
                                        <p:cTn id="7" dur="500" fill="hold"/>
                                        <p:tgtEl>
                                          <p:spTgt spid="9220"/>
                                        </p:tgtEl>
                                        <p:attrNameLst>
                                          <p:attrName>ppt_x</p:attrName>
                                        </p:attrNameLst>
                                      </p:cBhvr>
                                      <p:tavLst>
                                        <p:tav tm="0">
                                          <p:val>
                                            <p:strVal val="0-#ppt_w/2"/>
                                          </p:val>
                                        </p:tav>
                                        <p:tav tm="100000">
                                          <p:val>
                                            <p:strVal val="#ppt_x"/>
                                          </p:val>
                                        </p:tav>
                                      </p:tavLst>
                                    </p:anim>
                                    <p:anim calcmode="lin" valueType="num">
                                      <p:cBhvr additive="base">
                                        <p:cTn id="8" dur="500" fill="hold"/>
                                        <p:tgtEl>
                                          <p:spTgt spid="92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5" fill="hold" grpId="0" nodeType="clickEffect">
                                  <p:stCondLst>
                                    <p:cond delay="0"/>
                                  </p:stCondLst>
                                  <p:childTnLst>
                                    <p:set>
                                      <p:cBhvr>
                                        <p:cTn id="12" dur="1" fill="hold">
                                          <p:stCondLst>
                                            <p:cond delay="0"/>
                                          </p:stCondLst>
                                        </p:cTn>
                                        <p:tgtEl>
                                          <p:spTgt spid="9221"/>
                                        </p:tgtEl>
                                        <p:attrNameLst>
                                          <p:attrName>style.visibility</p:attrName>
                                        </p:attrNameLst>
                                      </p:cBhvr>
                                      <p:to>
                                        <p:strVal val="visible"/>
                                      </p:to>
                                    </p:set>
                                    <p:animEffect transition="in" filter="checkerboard(down)">
                                      <p:cBhvr>
                                        <p:cTn id="13" dur="500"/>
                                        <p:tgtEl>
                                          <p:spTgt spid="922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222"/>
                                        </p:tgtEl>
                                        <p:attrNameLst>
                                          <p:attrName>style.visibility</p:attrName>
                                        </p:attrNameLst>
                                      </p:cBhvr>
                                      <p:to>
                                        <p:strVal val="visible"/>
                                      </p:to>
                                    </p:set>
                                    <p:anim calcmode="lin" valueType="num">
                                      <p:cBhvr additive="base">
                                        <p:cTn id="18" dur="500" fill="hold"/>
                                        <p:tgtEl>
                                          <p:spTgt spid="9222"/>
                                        </p:tgtEl>
                                        <p:attrNameLst>
                                          <p:attrName>ppt_x</p:attrName>
                                        </p:attrNameLst>
                                      </p:cBhvr>
                                      <p:tavLst>
                                        <p:tav tm="0">
                                          <p:val>
                                            <p:strVal val="#ppt_x"/>
                                          </p:val>
                                        </p:tav>
                                        <p:tav tm="100000">
                                          <p:val>
                                            <p:strVal val="#ppt_x"/>
                                          </p:val>
                                        </p:tav>
                                      </p:tavLst>
                                    </p:anim>
                                    <p:anim calcmode="lin" valueType="num">
                                      <p:cBhvr additive="base">
                                        <p:cTn id="19" dur="500" fill="hold"/>
                                        <p:tgtEl>
                                          <p:spTgt spid="92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9221" grpId="0"/>
      <p:bldP spid="922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0241"/>
          <p:cNvSpPr>
            <a:spLocks noGrp="1" noRot="1"/>
          </p:cNvSpPr>
          <p:nvPr>
            <p:ph type="title"/>
          </p:nvPr>
        </p:nvSpPr>
        <p:spPr>
          <a:xfrm>
            <a:off x="3327400" y="304800"/>
            <a:ext cx="5853113" cy="1203325"/>
          </a:xfrm>
        </p:spPr>
        <p:txBody>
          <a:bodyPr anchor="ctr"/>
          <a:lstStyle/>
          <a:p>
            <a:r>
              <a:rPr lang="zh-CN" altLang="en-US" sz="2800" dirty="0"/>
              <a:t>木兰诗</a:t>
            </a:r>
            <a:endParaRPr lang="en-US" altLang="zh-CN" sz="2800"/>
          </a:p>
        </p:txBody>
      </p:sp>
      <p:sp>
        <p:nvSpPr>
          <p:cNvPr id="10243" name="文本占位符 10242"/>
          <p:cNvSpPr>
            <a:spLocks noGrp="1" noRot="1"/>
          </p:cNvSpPr>
          <p:nvPr>
            <p:ph type="body" idx="1"/>
          </p:nvPr>
        </p:nvSpPr>
        <p:spPr>
          <a:xfrm>
            <a:off x="873760" y="1295400"/>
            <a:ext cx="9794240" cy="4831080"/>
          </a:xfrm>
        </p:spPr>
        <p:txBody>
          <a:bodyPr/>
          <a:lstStyle/>
          <a:p>
            <a:pPr>
              <a:lnSpc>
                <a:spcPct val="90000"/>
              </a:lnSpc>
              <a:buNone/>
            </a:pPr>
            <a:r>
              <a:rPr lang="en-US" altLang="zh-CN" sz="2800" dirty="0">
                <a:solidFill>
                  <a:srgbClr val="111111"/>
                </a:solidFill>
              </a:rPr>
              <a:t>1.</a:t>
            </a:r>
            <a:r>
              <a:rPr lang="zh-CN" altLang="en-US" sz="2800" dirty="0">
                <a:solidFill>
                  <a:srgbClr val="111111"/>
                </a:solidFill>
              </a:rPr>
              <a:t>描写木兰奔赴战场时矫健英姿的句子是：</a:t>
            </a:r>
            <a:endParaRPr lang="zh-CN" altLang="en-US" sz="2800" dirty="0">
              <a:solidFill>
                <a:srgbClr val="111111"/>
              </a:solidFill>
            </a:endParaRPr>
          </a:p>
          <a:p>
            <a:pPr>
              <a:lnSpc>
                <a:spcPct val="90000"/>
              </a:lnSpc>
              <a:buNone/>
            </a:pPr>
            <a:endParaRPr lang="zh-CN" altLang="en-US" sz="2800">
              <a:solidFill>
                <a:srgbClr val="111111"/>
              </a:solidFill>
            </a:endParaRPr>
          </a:p>
          <a:p>
            <a:pPr>
              <a:lnSpc>
                <a:spcPct val="90000"/>
              </a:lnSpc>
              <a:buNone/>
            </a:pPr>
            <a:r>
              <a:rPr lang="en-US" altLang="zh-CN" sz="2800" dirty="0">
                <a:solidFill>
                  <a:srgbClr val="111111"/>
                </a:solidFill>
              </a:rPr>
              <a:t>2.</a:t>
            </a:r>
            <a:r>
              <a:rPr lang="zh-CN" altLang="en-US" sz="2800" dirty="0">
                <a:solidFill>
                  <a:srgbClr val="111111"/>
                </a:solidFill>
              </a:rPr>
              <a:t>描写边塞夜景，烘托木兰勇敢坚强性格的句子是：</a:t>
            </a:r>
            <a:endParaRPr lang="zh-CN" altLang="en-US" sz="2800" dirty="0">
              <a:solidFill>
                <a:srgbClr val="111111"/>
              </a:solidFill>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3.</a:t>
            </a:r>
            <a:r>
              <a:rPr lang="zh-CN" altLang="en-US" sz="2800" dirty="0">
                <a:solidFill>
                  <a:srgbClr val="111111"/>
                </a:solidFill>
              </a:rPr>
              <a:t>描写征战激烈的句子是：</a:t>
            </a:r>
            <a:endParaRPr lang="zh-CN" altLang="en-US" sz="2800" dirty="0">
              <a:solidFill>
                <a:srgbClr val="111111"/>
              </a:solidFill>
            </a:endParaRPr>
          </a:p>
          <a:p>
            <a:pPr>
              <a:lnSpc>
                <a:spcPct val="90000"/>
              </a:lnSpc>
              <a:buNone/>
            </a:pPr>
            <a:r>
              <a:rPr lang="en-US" altLang="zh-CN" sz="2800" dirty="0">
                <a:solidFill>
                  <a:srgbClr val="111111"/>
                </a:solidFill>
              </a:rPr>
              <a:t>4.</a:t>
            </a:r>
            <a:r>
              <a:rPr lang="zh-CN" altLang="en-US" sz="2800" dirty="0">
                <a:solidFill>
                  <a:srgbClr val="111111"/>
                </a:solidFill>
              </a:rPr>
              <a:t>说明木兰战功卓著的句子是：</a:t>
            </a:r>
            <a:endParaRPr lang="zh-CN" altLang="en-US" sz="2800" dirty="0">
              <a:solidFill>
                <a:srgbClr val="111111"/>
              </a:solidFill>
            </a:endParaRPr>
          </a:p>
          <a:p>
            <a:pPr>
              <a:lnSpc>
                <a:spcPct val="90000"/>
              </a:lnSpc>
              <a:buNone/>
            </a:pPr>
            <a:r>
              <a:rPr lang="en-US" altLang="zh-CN" sz="2800" dirty="0">
                <a:solidFill>
                  <a:srgbClr val="111111"/>
                </a:solidFill>
              </a:rPr>
              <a:t>5.《</a:t>
            </a:r>
            <a:r>
              <a:rPr lang="zh-CN" altLang="en-US" sz="2800" dirty="0">
                <a:solidFill>
                  <a:srgbClr val="111111"/>
                </a:solidFill>
              </a:rPr>
              <a:t>木兰诗</a:t>
            </a:r>
            <a:r>
              <a:rPr lang="en-US" altLang="zh-CN" sz="2800" dirty="0">
                <a:solidFill>
                  <a:srgbClr val="111111"/>
                </a:solidFill>
              </a:rPr>
              <a:t>》</a:t>
            </a:r>
            <a:r>
              <a:rPr lang="zh-CN" altLang="en-US" sz="2800" dirty="0">
                <a:solidFill>
                  <a:srgbClr val="111111"/>
                </a:solidFill>
              </a:rPr>
              <a:t>中比喻作结，抒情议论的句子是：</a:t>
            </a:r>
            <a:endParaRPr lang="zh-CN" altLang="en-US" sz="2800" dirty="0">
              <a:solidFill>
                <a:srgbClr val="111111"/>
              </a:solidFill>
            </a:endParaRPr>
          </a:p>
          <a:p>
            <a:pPr>
              <a:lnSpc>
                <a:spcPct val="90000"/>
              </a:lnSpc>
              <a:buNone/>
            </a:pPr>
            <a:endParaRPr lang="zh-CN" altLang="en-US" sz="2800">
              <a:solidFill>
                <a:srgbClr val="111111"/>
              </a:solidFill>
            </a:endParaRPr>
          </a:p>
          <a:p>
            <a:pPr>
              <a:lnSpc>
                <a:spcPct val="90000"/>
              </a:lnSpc>
              <a:buNone/>
            </a:pPr>
            <a:r>
              <a:rPr lang="en-US" altLang="zh-CN" sz="2800" dirty="0">
                <a:solidFill>
                  <a:srgbClr val="111111"/>
                </a:solidFill>
              </a:rPr>
              <a:t>6.</a:t>
            </a:r>
            <a:r>
              <a:rPr lang="zh-CN" altLang="en-US" sz="2800" dirty="0">
                <a:solidFill>
                  <a:srgbClr val="111111"/>
                </a:solidFill>
              </a:rPr>
              <a:t>成语“扑朔迷离”出自</a:t>
            </a:r>
            <a:r>
              <a:rPr lang="en-US" altLang="zh-CN" sz="2800" dirty="0">
                <a:solidFill>
                  <a:srgbClr val="111111"/>
                </a:solidFill>
              </a:rPr>
              <a:t>《</a:t>
            </a:r>
            <a:r>
              <a:rPr lang="zh-CN" altLang="en-US" sz="2800" dirty="0">
                <a:solidFill>
                  <a:srgbClr val="111111"/>
                </a:solidFill>
              </a:rPr>
              <a:t>木兰诗</a:t>
            </a:r>
            <a:r>
              <a:rPr lang="en-US" altLang="zh-CN" sz="2800" dirty="0">
                <a:solidFill>
                  <a:srgbClr val="111111"/>
                </a:solidFill>
              </a:rPr>
              <a:t>》</a:t>
            </a:r>
            <a:r>
              <a:rPr lang="zh-CN" altLang="en-US" sz="2800" dirty="0">
                <a:solidFill>
                  <a:srgbClr val="111111"/>
                </a:solidFill>
              </a:rPr>
              <a:t>中的：</a:t>
            </a:r>
            <a:endParaRPr lang="zh-CN" altLang="en-US" sz="2800" dirty="0">
              <a:solidFill>
                <a:srgbClr val="111111"/>
              </a:solidFill>
            </a:endParaRPr>
          </a:p>
        </p:txBody>
      </p:sp>
      <p:sp>
        <p:nvSpPr>
          <p:cNvPr id="10244" name="矩形 10243"/>
          <p:cNvSpPr/>
          <p:nvPr/>
        </p:nvSpPr>
        <p:spPr>
          <a:xfrm>
            <a:off x="2057400" y="1828800"/>
            <a:ext cx="3840480" cy="386080"/>
          </a:xfrm>
          <a:prstGeom prst="rect">
            <a:avLst/>
          </a:prstGeom>
          <a:noFill/>
          <a:ln w="9525">
            <a:noFill/>
          </a:ln>
        </p:spPr>
        <p:txBody>
          <a:bodyPr wrap="none" anchor="t">
            <a:spAutoFit/>
          </a:bodyPr>
          <a:lstStyle/>
          <a:p>
            <a:pPr>
              <a:lnSpc>
                <a:spcPct val="80000"/>
              </a:lnSpc>
              <a:spcBef>
                <a:spcPct val="20000"/>
              </a:spcBef>
            </a:pPr>
            <a:r>
              <a:rPr lang="zh-CN" altLang="en-US" sz="2400" dirty="0">
                <a:solidFill>
                  <a:srgbClr val="FF0000"/>
                </a:solidFill>
                <a:latin typeface="Arial" pitchFamily="34" charset="0"/>
              </a:rPr>
              <a:t>万里赴戎机，关山度若飞。</a:t>
            </a:r>
            <a:endParaRPr lang="zh-CN" altLang="en-US" sz="2400" dirty="0">
              <a:solidFill>
                <a:srgbClr val="FF0000"/>
              </a:solidFill>
              <a:latin typeface="Arial" pitchFamily="34" charset="0"/>
            </a:endParaRPr>
          </a:p>
        </p:txBody>
      </p:sp>
      <p:sp>
        <p:nvSpPr>
          <p:cNvPr id="10245" name="矩形 10244"/>
          <p:cNvSpPr/>
          <p:nvPr/>
        </p:nvSpPr>
        <p:spPr>
          <a:xfrm>
            <a:off x="2743200" y="2817813"/>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朔气传金柝，寒光照铁衣。</a:t>
            </a:r>
            <a:endParaRPr lang="zh-CN" altLang="en-US" sz="2400" dirty="0">
              <a:solidFill>
                <a:srgbClr val="FF0000"/>
              </a:solidFill>
              <a:latin typeface="Arial" pitchFamily="34" charset="0"/>
            </a:endParaRPr>
          </a:p>
        </p:txBody>
      </p:sp>
      <p:sp>
        <p:nvSpPr>
          <p:cNvPr id="10246" name="矩形 10245"/>
          <p:cNvSpPr/>
          <p:nvPr/>
        </p:nvSpPr>
        <p:spPr>
          <a:xfrm>
            <a:off x="4930140" y="3370580"/>
            <a:ext cx="38404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将军百战死，壮士十年归。</a:t>
            </a:r>
            <a:endParaRPr lang="zh-CN" altLang="en-US" sz="2400" dirty="0">
              <a:solidFill>
                <a:srgbClr val="FF0000"/>
              </a:solidFill>
              <a:latin typeface="Arial" pitchFamily="34" charset="0"/>
            </a:endParaRPr>
          </a:p>
        </p:txBody>
      </p:sp>
      <p:sp>
        <p:nvSpPr>
          <p:cNvPr id="10247" name="矩形 10246"/>
          <p:cNvSpPr/>
          <p:nvPr/>
        </p:nvSpPr>
        <p:spPr>
          <a:xfrm>
            <a:off x="5818505" y="3794125"/>
            <a:ext cx="3840480" cy="460375"/>
          </a:xfrm>
          <a:prstGeom prst="rect">
            <a:avLst/>
          </a:prstGeom>
          <a:noFill/>
          <a:ln w="9525">
            <a:noFill/>
          </a:ln>
        </p:spPr>
        <p:txBody>
          <a:bodyPr wrap="none" anchor="t">
            <a:spAutoFit/>
          </a:bodyPr>
          <a:lstStyle/>
          <a:p>
            <a:pPr>
              <a:spcBef>
                <a:spcPct val="20000"/>
              </a:spcBef>
            </a:pPr>
            <a:r>
              <a:rPr lang="zh-CN" altLang="en-US" sz="2400" dirty="0">
                <a:solidFill>
                  <a:srgbClr val="FF0000"/>
                </a:solidFill>
                <a:latin typeface="Arial" pitchFamily="34" charset="0"/>
              </a:rPr>
              <a:t>策勋十二转，赏赐百千强。</a:t>
            </a:r>
            <a:endParaRPr lang="zh-CN" altLang="en-US" sz="2400" dirty="0">
              <a:solidFill>
                <a:srgbClr val="FF0000"/>
              </a:solidFill>
              <a:latin typeface="Arial" pitchFamily="34" charset="0"/>
            </a:endParaRPr>
          </a:p>
        </p:txBody>
      </p:sp>
      <p:sp>
        <p:nvSpPr>
          <p:cNvPr id="10248" name="矩形 10247"/>
          <p:cNvSpPr/>
          <p:nvPr/>
        </p:nvSpPr>
        <p:spPr>
          <a:xfrm>
            <a:off x="2057400" y="4822825"/>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雄兔脚扑朔，雌兔眼迷离。</a:t>
            </a:r>
            <a:endParaRPr lang="zh-CN" altLang="en-US" sz="2400" dirty="0">
              <a:solidFill>
                <a:srgbClr val="FF0000"/>
              </a:solidFill>
              <a:latin typeface="Arial" pitchFamily="34" charset="0"/>
            </a:endParaRPr>
          </a:p>
        </p:txBody>
      </p:sp>
      <p:sp>
        <p:nvSpPr>
          <p:cNvPr id="10249" name="矩形 10248"/>
          <p:cNvSpPr/>
          <p:nvPr/>
        </p:nvSpPr>
        <p:spPr>
          <a:xfrm>
            <a:off x="7006590" y="5355590"/>
            <a:ext cx="38404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雄兔脚扑朔，雌兔眼迷离。</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fill="hold"/>
                                        <p:tgtEl>
                                          <p:spTgt spid="10244"/>
                                        </p:tgtEl>
                                        <p:attrNameLst>
                                          <p:attrName>ppt_x</p:attrName>
                                        </p:attrNameLst>
                                      </p:cBhvr>
                                      <p:tavLst>
                                        <p:tav tm="0">
                                          <p:val>
                                            <p:strVal val="0-#ppt_w/2"/>
                                          </p:val>
                                        </p:tav>
                                        <p:tav tm="100000">
                                          <p:val>
                                            <p:strVal val="#ppt_x"/>
                                          </p:val>
                                        </p:tav>
                                      </p:tavLst>
                                    </p:anim>
                                    <p:anim calcmode="lin" valueType="num">
                                      <p:cBhvr additive="base">
                                        <p:cTn id="8"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0245"/>
                                        </p:tgtEl>
                                        <p:attrNameLst>
                                          <p:attrName>style.visibility</p:attrName>
                                        </p:attrNameLst>
                                      </p:cBhvr>
                                      <p:to>
                                        <p:strVal val="visible"/>
                                      </p:to>
                                    </p:set>
                                    <p:animEffect transition="in" filter="blinds(horizontal)">
                                      <p:cBhvr>
                                        <p:cTn id="13" dur="500"/>
                                        <p:tgtEl>
                                          <p:spTgt spid="1024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6" fill="hold" grpId="0" nodeType="clickEffect">
                                  <p:stCondLst>
                                    <p:cond delay="0"/>
                                  </p:stCondLst>
                                  <p:childTnLst>
                                    <p:set>
                                      <p:cBhvr>
                                        <p:cTn id="17" dur="1" fill="hold">
                                          <p:stCondLst>
                                            <p:cond delay="0"/>
                                          </p:stCondLst>
                                        </p:cTn>
                                        <p:tgtEl>
                                          <p:spTgt spid="10246"/>
                                        </p:tgtEl>
                                        <p:attrNameLst>
                                          <p:attrName>style.visibility</p:attrName>
                                        </p:attrNameLst>
                                      </p:cBhvr>
                                      <p:to>
                                        <p:strVal val="visible"/>
                                      </p:to>
                                    </p:set>
                                    <p:anim calcmode="lin" valueType="num">
                                      <p:cBhvr additive="base">
                                        <p:cTn id="18" dur="500" fill="hold"/>
                                        <p:tgtEl>
                                          <p:spTgt spid="10246"/>
                                        </p:tgtEl>
                                        <p:attrNameLst>
                                          <p:attrName>ppt_x</p:attrName>
                                        </p:attrNameLst>
                                      </p:cBhvr>
                                      <p:tavLst>
                                        <p:tav tm="0">
                                          <p:val>
                                            <p:strVal val="1+#ppt_w/2"/>
                                          </p:val>
                                        </p:tav>
                                        <p:tav tm="100000">
                                          <p:val>
                                            <p:strVal val="#ppt_x"/>
                                          </p:val>
                                        </p:tav>
                                      </p:tavLst>
                                    </p:anim>
                                    <p:anim calcmode="lin" valueType="num">
                                      <p:cBhvr additive="base">
                                        <p:cTn id="19"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0247"/>
                                        </p:tgtEl>
                                        <p:attrNameLst>
                                          <p:attrName>style.visibility</p:attrName>
                                        </p:attrNameLst>
                                      </p:cBhvr>
                                      <p:to>
                                        <p:strVal val="visible"/>
                                      </p:to>
                                    </p:set>
                                    <p:anim calcmode="lin" valueType="num">
                                      <p:cBhvr additive="base">
                                        <p:cTn id="24" dur="500" fill="hold"/>
                                        <p:tgtEl>
                                          <p:spTgt spid="10247"/>
                                        </p:tgtEl>
                                        <p:attrNameLst>
                                          <p:attrName>ppt_x</p:attrName>
                                        </p:attrNameLst>
                                      </p:cBhvr>
                                      <p:tavLst>
                                        <p:tav tm="0">
                                          <p:val>
                                            <p:strVal val="1+#ppt_w/2"/>
                                          </p:val>
                                        </p:tav>
                                        <p:tav tm="100000">
                                          <p:val>
                                            <p:strVal val="#ppt_x"/>
                                          </p:val>
                                        </p:tav>
                                      </p:tavLst>
                                    </p:anim>
                                    <p:anim calcmode="lin" valueType="num">
                                      <p:cBhvr additive="base">
                                        <p:cTn id="25" dur="500" fill="hold"/>
                                        <p:tgtEl>
                                          <p:spTgt spid="1024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5" fill="hold" grpId="0" nodeType="clickEffect">
                                  <p:stCondLst>
                                    <p:cond delay="0"/>
                                  </p:stCondLst>
                                  <p:childTnLst>
                                    <p:set>
                                      <p:cBhvr>
                                        <p:cTn id="29" dur="1" fill="hold">
                                          <p:stCondLst>
                                            <p:cond delay="0"/>
                                          </p:stCondLst>
                                        </p:cTn>
                                        <p:tgtEl>
                                          <p:spTgt spid="10248"/>
                                        </p:tgtEl>
                                        <p:attrNameLst>
                                          <p:attrName>style.visibility</p:attrName>
                                        </p:attrNameLst>
                                      </p:cBhvr>
                                      <p:to>
                                        <p:strVal val="visible"/>
                                      </p:to>
                                    </p:set>
                                    <p:animEffect transition="in" filter="blinds(vertical)">
                                      <p:cBhvr>
                                        <p:cTn id="30" dur="500"/>
                                        <p:tgtEl>
                                          <p:spTgt spid="10248"/>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249"/>
                                        </p:tgtEl>
                                        <p:attrNameLst>
                                          <p:attrName>style.visibility</p:attrName>
                                        </p:attrNameLst>
                                      </p:cBhvr>
                                      <p:to>
                                        <p:strVal val="visible"/>
                                      </p:to>
                                    </p:set>
                                    <p:anim calcmode="lin" valueType="num">
                                      <p:cBhvr additive="base">
                                        <p:cTn id="35" dur="500" fill="hold"/>
                                        <p:tgtEl>
                                          <p:spTgt spid="10249"/>
                                        </p:tgtEl>
                                        <p:attrNameLst>
                                          <p:attrName>ppt_x</p:attrName>
                                        </p:attrNameLst>
                                      </p:cBhvr>
                                      <p:tavLst>
                                        <p:tav tm="0">
                                          <p:val>
                                            <p:strVal val="#ppt_x"/>
                                          </p:val>
                                        </p:tav>
                                        <p:tav tm="100000">
                                          <p:val>
                                            <p:strVal val="#ppt_x"/>
                                          </p:val>
                                        </p:tav>
                                      </p:tavLst>
                                    </p:anim>
                                    <p:anim calcmode="lin" valueType="num">
                                      <p:cBhvr additive="base">
                                        <p:cTn id="36" dur="500" fill="hold"/>
                                        <p:tgtEl>
                                          <p:spTgt spid="102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10246" grpId="0"/>
      <p:bldP spid="10247" grpId="0"/>
      <p:bldP spid="10248" grpId="0"/>
      <p:bldP spid="1024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文本占位符 11266"/>
          <p:cNvSpPr>
            <a:spLocks noGrp="1" noRot="1"/>
          </p:cNvSpPr>
          <p:nvPr>
            <p:ph type="body" idx="1"/>
          </p:nvPr>
        </p:nvSpPr>
        <p:spPr>
          <a:xfrm>
            <a:off x="686435" y="533400"/>
            <a:ext cx="10246360" cy="5745480"/>
          </a:xfrm>
        </p:spPr>
        <p:txBody>
          <a:bodyPr/>
          <a:lstStyle/>
          <a:p>
            <a:pPr>
              <a:lnSpc>
                <a:spcPct val="80000"/>
              </a:lnSpc>
              <a:buNone/>
            </a:pPr>
            <a:r>
              <a:rPr lang="en-US" altLang="zh-CN" sz="2800" dirty="0">
                <a:solidFill>
                  <a:srgbClr val="111111"/>
                </a:solidFill>
              </a:rPr>
              <a:t>7.《</a:t>
            </a:r>
            <a:r>
              <a:rPr lang="zh-CN" altLang="en-US" sz="2800" dirty="0">
                <a:solidFill>
                  <a:srgbClr val="111111"/>
                </a:solidFill>
              </a:rPr>
              <a:t>凉州词</a:t>
            </a:r>
            <a:r>
              <a:rPr lang="en-US" altLang="zh-CN" sz="2800" dirty="0">
                <a:solidFill>
                  <a:srgbClr val="111111"/>
                </a:solidFill>
              </a:rPr>
              <a:t>》</a:t>
            </a:r>
            <a:r>
              <a:rPr lang="zh-CN" altLang="en-US" sz="2800" dirty="0">
                <a:solidFill>
                  <a:srgbClr val="111111"/>
                </a:solidFill>
              </a:rPr>
              <a:t>诗云：“醉卧沙场君莫笑，古来征战几人回。”</a:t>
            </a:r>
            <a:r>
              <a:rPr lang="en-US" altLang="zh-CN" sz="2800">
                <a:solidFill>
                  <a:srgbClr val="111111"/>
                </a:solidFill>
              </a:rPr>
              <a:t>《</a:t>
            </a:r>
            <a:r>
              <a:rPr lang="zh-CN" altLang="en-US" sz="2800" dirty="0">
                <a:solidFill>
                  <a:srgbClr val="111111"/>
                </a:solidFill>
              </a:rPr>
              <a:t>木兰诗</a:t>
            </a:r>
            <a:r>
              <a:rPr lang="en-US" altLang="zh-CN" sz="2800" dirty="0">
                <a:solidFill>
                  <a:srgbClr val="111111"/>
                </a:solidFill>
              </a:rPr>
              <a:t>》</a:t>
            </a:r>
            <a:r>
              <a:rPr lang="zh-CN" altLang="en-US" sz="2800" dirty="0">
                <a:solidFill>
                  <a:srgbClr val="111111"/>
                </a:solidFill>
              </a:rPr>
              <a:t>中有相似的两句诗是：</a:t>
            </a:r>
            <a:endParaRPr lang="zh-CN" altLang="en-US" sz="2800" dirty="0">
              <a:solidFill>
                <a:srgbClr val="111111"/>
              </a:solidFill>
            </a:endParaRPr>
          </a:p>
          <a:p>
            <a:pPr>
              <a:lnSpc>
                <a:spcPct val="80000"/>
              </a:lnSpc>
              <a:buNone/>
            </a:pPr>
            <a:endParaRPr lang="zh-CN" altLang="en-US" sz="2800">
              <a:solidFill>
                <a:srgbClr val="111111"/>
              </a:solidFill>
            </a:endParaRPr>
          </a:p>
          <a:p>
            <a:pPr>
              <a:lnSpc>
                <a:spcPct val="80000"/>
              </a:lnSpc>
              <a:buNone/>
            </a:pPr>
            <a:r>
              <a:rPr lang="en-US" altLang="zh-CN" sz="2800" dirty="0">
                <a:solidFill>
                  <a:srgbClr val="111111"/>
                </a:solidFill>
              </a:rPr>
              <a:t>8.《</a:t>
            </a:r>
            <a:r>
              <a:rPr lang="zh-CN" altLang="en-US" sz="2800" dirty="0">
                <a:solidFill>
                  <a:srgbClr val="111111"/>
                </a:solidFill>
              </a:rPr>
              <a:t>木兰诗</a:t>
            </a:r>
            <a:r>
              <a:rPr lang="en-US" altLang="zh-CN" sz="2800" dirty="0">
                <a:solidFill>
                  <a:srgbClr val="111111"/>
                </a:solidFill>
              </a:rPr>
              <a:t>》</a:t>
            </a:r>
            <a:r>
              <a:rPr lang="zh-CN" altLang="en-US" sz="2800" dirty="0">
                <a:solidFill>
                  <a:srgbClr val="111111"/>
                </a:solidFill>
              </a:rPr>
              <a:t>写征途遥远行军神速的语句是：</a:t>
            </a:r>
            <a:endParaRPr lang="zh-CN" altLang="en-US" sz="2800" dirty="0">
              <a:solidFill>
                <a:srgbClr val="111111"/>
              </a:solidFill>
            </a:endParaRPr>
          </a:p>
          <a:p>
            <a:pPr>
              <a:lnSpc>
                <a:spcPct val="80000"/>
              </a:lnSpc>
              <a:buNone/>
            </a:pPr>
            <a:endParaRPr lang="zh-CN" altLang="en-US" sz="2800">
              <a:solidFill>
                <a:srgbClr val="111111"/>
              </a:solidFill>
            </a:endParaRPr>
          </a:p>
          <a:p>
            <a:pPr>
              <a:lnSpc>
                <a:spcPct val="80000"/>
              </a:lnSpc>
              <a:buNone/>
            </a:pPr>
            <a:r>
              <a:rPr lang="en-US" altLang="zh-CN" sz="2800" dirty="0">
                <a:solidFill>
                  <a:srgbClr val="111111"/>
                </a:solidFill>
              </a:rPr>
              <a:t>9.《</a:t>
            </a:r>
            <a:r>
              <a:rPr lang="zh-CN" altLang="en-US" sz="2800" dirty="0">
                <a:solidFill>
                  <a:srgbClr val="111111"/>
                </a:solidFill>
              </a:rPr>
              <a:t>木兰诗</a:t>
            </a:r>
            <a:r>
              <a:rPr lang="en-US" altLang="zh-CN" sz="2800" dirty="0">
                <a:solidFill>
                  <a:srgbClr val="111111"/>
                </a:solidFill>
              </a:rPr>
              <a:t>》</a:t>
            </a:r>
            <a:r>
              <a:rPr lang="zh-CN" altLang="en-US" sz="2800" dirty="0">
                <a:solidFill>
                  <a:srgbClr val="111111"/>
                </a:solidFill>
              </a:rPr>
              <a:t>中运用对偶写边塞夜景和军营寒苦：</a:t>
            </a:r>
            <a:endParaRPr lang="zh-CN" altLang="en-US" sz="2800" dirty="0">
              <a:solidFill>
                <a:srgbClr val="111111"/>
              </a:solidFill>
            </a:endParaRPr>
          </a:p>
          <a:p>
            <a:pPr>
              <a:lnSpc>
                <a:spcPct val="80000"/>
              </a:lnSpc>
              <a:buNone/>
            </a:pPr>
            <a:endParaRPr lang="zh-CN" altLang="en-US" sz="2800">
              <a:solidFill>
                <a:srgbClr val="111111"/>
              </a:solidFill>
            </a:endParaRPr>
          </a:p>
          <a:p>
            <a:pPr>
              <a:lnSpc>
                <a:spcPct val="80000"/>
              </a:lnSpc>
              <a:buNone/>
            </a:pPr>
            <a:r>
              <a:rPr lang="en-US" altLang="zh-CN" sz="2800" dirty="0">
                <a:solidFill>
                  <a:srgbClr val="111111"/>
                </a:solidFill>
              </a:rPr>
              <a:t>10.</a:t>
            </a:r>
            <a:r>
              <a:rPr lang="zh-CN" altLang="en-US" sz="2800" dirty="0">
                <a:solidFill>
                  <a:srgbClr val="111111"/>
                </a:solidFill>
              </a:rPr>
              <a:t>突出木兰不图功名利禄的高尚品德的句子是：</a:t>
            </a:r>
            <a:endParaRPr lang="zh-CN" altLang="en-US" sz="2800" dirty="0">
              <a:solidFill>
                <a:srgbClr val="111111"/>
              </a:solidFill>
            </a:endParaRPr>
          </a:p>
          <a:p>
            <a:pPr>
              <a:lnSpc>
                <a:spcPct val="80000"/>
              </a:lnSpc>
              <a:buNone/>
            </a:pPr>
            <a:endParaRPr lang="zh-CN" altLang="en-US" sz="2800">
              <a:solidFill>
                <a:srgbClr val="111111"/>
              </a:solidFill>
            </a:endParaRPr>
          </a:p>
          <a:p>
            <a:pPr>
              <a:lnSpc>
                <a:spcPct val="80000"/>
              </a:lnSpc>
              <a:buNone/>
            </a:pPr>
            <a:r>
              <a:rPr lang="en-US" altLang="zh-CN" sz="2800" dirty="0">
                <a:solidFill>
                  <a:srgbClr val="111111"/>
                </a:solidFill>
              </a:rPr>
              <a:t>11.《</a:t>
            </a:r>
            <a:r>
              <a:rPr lang="zh-CN" altLang="en-US" sz="2800" dirty="0">
                <a:solidFill>
                  <a:srgbClr val="111111"/>
                </a:solidFill>
              </a:rPr>
              <a:t>木兰诗</a:t>
            </a:r>
            <a:r>
              <a:rPr lang="en-US" altLang="zh-CN" sz="2800" dirty="0">
                <a:solidFill>
                  <a:srgbClr val="111111"/>
                </a:solidFill>
              </a:rPr>
              <a:t>》</a:t>
            </a:r>
            <a:r>
              <a:rPr lang="zh-CN" altLang="en-US" sz="2800" dirty="0">
                <a:solidFill>
                  <a:srgbClr val="111111"/>
                </a:solidFill>
              </a:rPr>
              <a:t>中描写战事频繁而惨烈，经历了长期战斗岁月而木兰最终英雄般凯旋的句子是：</a:t>
            </a:r>
            <a:endParaRPr lang="zh-CN" altLang="en-US" sz="2800" dirty="0">
              <a:solidFill>
                <a:srgbClr val="111111"/>
              </a:solidFill>
            </a:endParaRPr>
          </a:p>
          <a:p>
            <a:pPr>
              <a:lnSpc>
                <a:spcPct val="80000"/>
              </a:lnSpc>
              <a:buNone/>
            </a:pPr>
            <a:r>
              <a:rPr lang="en-US" altLang="zh-CN" sz="2800" dirty="0">
                <a:solidFill>
                  <a:srgbClr val="111111"/>
                </a:solidFill>
              </a:rPr>
              <a:t>12.《</a:t>
            </a:r>
            <a:r>
              <a:rPr lang="zh-CN" altLang="en-US" sz="2800" dirty="0">
                <a:solidFill>
                  <a:srgbClr val="111111"/>
                </a:solidFill>
              </a:rPr>
              <a:t>木兰诗</a:t>
            </a:r>
            <a:r>
              <a:rPr lang="en-US" altLang="zh-CN" sz="2800" dirty="0">
                <a:solidFill>
                  <a:srgbClr val="111111"/>
                </a:solidFill>
              </a:rPr>
              <a:t>》</a:t>
            </a:r>
            <a:r>
              <a:rPr lang="zh-CN" altLang="en-US" sz="2800" dirty="0">
                <a:solidFill>
                  <a:srgbClr val="111111"/>
                </a:solidFill>
              </a:rPr>
              <a:t>中表现木兰凯旋而归后的强烈愿望诗句是：</a:t>
            </a:r>
            <a:endParaRPr lang="zh-CN" altLang="en-US" sz="2800" dirty="0">
              <a:solidFill>
                <a:srgbClr val="111111"/>
              </a:solidFill>
            </a:endParaRPr>
          </a:p>
        </p:txBody>
      </p:sp>
      <p:sp>
        <p:nvSpPr>
          <p:cNvPr id="11268" name="矩形 11267"/>
          <p:cNvSpPr/>
          <p:nvPr/>
        </p:nvSpPr>
        <p:spPr>
          <a:xfrm>
            <a:off x="2743200" y="1219200"/>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将军百战死，壮士十年归。</a:t>
            </a:r>
            <a:endParaRPr lang="zh-CN" altLang="en-US" sz="2400" dirty="0">
              <a:solidFill>
                <a:srgbClr val="FF0000"/>
              </a:solidFill>
              <a:latin typeface="Arial" pitchFamily="34" charset="0"/>
            </a:endParaRPr>
          </a:p>
        </p:txBody>
      </p:sp>
      <p:sp>
        <p:nvSpPr>
          <p:cNvPr id="11269" name="矩形 11268"/>
          <p:cNvSpPr/>
          <p:nvPr/>
        </p:nvSpPr>
        <p:spPr>
          <a:xfrm>
            <a:off x="2743200" y="2246630"/>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万里赴戎机，关山度若飞。</a:t>
            </a:r>
            <a:endParaRPr lang="zh-CN" altLang="en-US" sz="2400" dirty="0">
              <a:solidFill>
                <a:srgbClr val="FF0000"/>
              </a:solidFill>
              <a:latin typeface="Arial" pitchFamily="34" charset="0"/>
            </a:endParaRPr>
          </a:p>
        </p:txBody>
      </p:sp>
      <p:sp>
        <p:nvSpPr>
          <p:cNvPr id="11270" name="矩形 11269"/>
          <p:cNvSpPr/>
          <p:nvPr/>
        </p:nvSpPr>
        <p:spPr>
          <a:xfrm>
            <a:off x="2514600" y="3028315"/>
            <a:ext cx="3924935" cy="460375"/>
          </a:xfrm>
          <a:prstGeom prst="rect">
            <a:avLst/>
          </a:prstGeom>
          <a:noFill/>
          <a:ln w="9525">
            <a:noFill/>
          </a:ln>
        </p:spPr>
        <p:txBody>
          <a:bodyPr wrap="none" anchor="t">
            <a:spAutoFit/>
          </a:bodyPr>
          <a:lstStyle/>
          <a:p>
            <a:r>
              <a:rPr lang="en-US" altLang="zh-CN" sz="2400" dirty="0">
                <a:solidFill>
                  <a:srgbClr val="FF0000"/>
                </a:solidFill>
                <a:latin typeface="Arial" pitchFamily="34" charset="0"/>
              </a:rPr>
              <a:t> </a:t>
            </a:r>
            <a:r>
              <a:rPr lang="zh-CN" altLang="en-US" sz="2400" dirty="0">
                <a:solidFill>
                  <a:srgbClr val="FF0000"/>
                </a:solidFill>
                <a:latin typeface="Arial" pitchFamily="34" charset="0"/>
              </a:rPr>
              <a:t>朔气传金柝，寒光照铁衣。</a:t>
            </a:r>
            <a:endParaRPr lang="zh-CN" altLang="en-US" sz="2400" dirty="0">
              <a:solidFill>
                <a:srgbClr val="FF0000"/>
              </a:solidFill>
              <a:latin typeface="Arial" pitchFamily="34" charset="0"/>
            </a:endParaRPr>
          </a:p>
        </p:txBody>
      </p:sp>
      <p:sp>
        <p:nvSpPr>
          <p:cNvPr id="11271" name="矩形 11270"/>
          <p:cNvSpPr/>
          <p:nvPr/>
        </p:nvSpPr>
        <p:spPr>
          <a:xfrm>
            <a:off x="2651125" y="3990340"/>
            <a:ext cx="44500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可汗问所欲，木兰不用尚书郎。</a:t>
            </a:r>
            <a:endParaRPr lang="zh-CN" altLang="en-US" sz="2400" dirty="0">
              <a:solidFill>
                <a:srgbClr val="FF0000"/>
              </a:solidFill>
              <a:latin typeface="Arial" pitchFamily="34" charset="0"/>
            </a:endParaRPr>
          </a:p>
        </p:txBody>
      </p:sp>
      <p:sp>
        <p:nvSpPr>
          <p:cNvPr id="11272" name="矩形 11271"/>
          <p:cNvSpPr/>
          <p:nvPr/>
        </p:nvSpPr>
        <p:spPr>
          <a:xfrm>
            <a:off x="5591175" y="4936490"/>
            <a:ext cx="3840480" cy="460375"/>
          </a:xfrm>
          <a:prstGeom prst="rect">
            <a:avLst/>
          </a:prstGeom>
          <a:noFill/>
          <a:ln w="9525">
            <a:noFill/>
          </a:ln>
        </p:spPr>
        <p:txBody>
          <a:bodyPr wrap="none" anchor="t">
            <a:spAutoFit/>
          </a:bodyPr>
          <a:lstStyle/>
          <a:p>
            <a:pPr>
              <a:spcBef>
                <a:spcPct val="20000"/>
              </a:spcBef>
            </a:pPr>
            <a:r>
              <a:rPr lang="zh-CN" altLang="en-US" sz="2400" dirty="0">
                <a:solidFill>
                  <a:srgbClr val="FF0000"/>
                </a:solidFill>
                <a:latin typeface="Arial" pitchFamily="34" charset="0"/>
              </a:rPr>
              <a:t>将军百战死，壮士十年归。</a:t>
            </a:r>
            <a:endParaRPr lang="zh-CN" altLang="en-US" sz="2400" dirty="0">
              <a:solidFill>
                <a:srgbClr val="FF0000"/>
              </a:solidFill>
              <a:latin typeface="Arial" pitchFamily="34" charset="0"/>
            </a:endParaRPr>
          </a:p>
        </p:txBody>
      </p:sp>
      <p:sp>
        <p:nvSpPr>
          <p:cNvPr id="11273" name="矩形 11272"/>
          <p:cNvSpPr/>
          <p:nvPr/>
        </p:nvSpPr>
        <p:spPr>
          <a:xfrm>
            <a:off x="4035425" y="5818505"/>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愿驰千里足，送儿还故乡。</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blinds(vertical)">
                                      <p:cBhvr>
                                        <p:cTn id="7" dur="5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2" fill="hold" grpId="0" nodeType="clickEffect">
                                  <p:stCondLst>
                                    <p:cond delay="0"/>
                                  </p:stCondLst>
                                  <p:childTnLst>
                                    <p:set>
                                      <p:cBhvr>
                                        <p:cTn id="11" dur="1" fill="hold">
                                          <p:stCondLst>
                                            <p:cond delay="0"/>
                                          </p:stCondLst>
                                        </p:cTn>
                                        <p:tgtEl>
                                          <p:spTgt spid="11269"/>
                                        </p:tgtEl>
                                        <p:attrNameLst>
                                          <p:attrName>style.visibility</p:attrName>
                                        </p:attrNameLst>
                                      </p:cBhvr>
                                      <p:to>
                                        <p:strVal val="visible"/>
                                      </p:to>
                                    </p:set>
                                    <p:anim calcmode="lin" valueType="num">
                                      <p:cBhvr additive="base">
                                        <p:cTn id="12" dur="500" fill="hold"/>
                                        <p:tgtEl>
                                          <p:spTgt spid="11269"/>
                                        </p:tgtEl>
                                        <p:attrNameLst>
                                          <p:attrName>ppt_x</p:attrName>
                                        </p:attrNameLst>
                                      </p:cBhvr>
                                      <p:tavLst>
                                        <p:tav tm="0">
                                          <p:val>
                                            <p:strVal val="0-#ppt_w/2"/>
                                          </p:val>
                                        </p:tav>
                                        <p:tav tm="100000">
                                          <p:val>
                                            <p:strVal val="#ppt_x"/>
                                          </p:val>
                                        </p:tav>
                                      </p:tavLst>
                                    </p:anim>
                                    <p:anim calcmode="lin" valueType="num">
                                      <p:cBhvr additive="base">
                                        <p:cTn id="13" dur="500" fill="hold"/>
                                        <p:tgtEl>
                                          <p:spTgt spid="1126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3" fill="hold" grpId="0" nodeType="clickEffect">
                                  <p:stCondLst>
                                    <p:cond delay="0"/>
                                  </p:stCondLst>
                                  <p:childTnLst>
                                    <p:set>
                                      <p:cBhvr>
                                        <p:cTn id="17" dur="1" fill="hold">
                                          <p:stCondLst>
                                            <p:cond delay="0"/>
                                          </p:stCondLst>
                                        </p:cTn>
                                        <p:tgtEl>
                                          <p:spTgt spid="11270"/>
                                        </p:tgtEl>
                                        <p:attrNameLst>
                                          <p:attrName>style.visibility</p:attrName>
                                        </p:attrNameLst>
                                      </p:cBhvr>
                                      <p:to>
                                        <p:strVal val="visible"/>
                                      </p:to>
                                    </p:set>
                                    <p:anim calcmode="lin" valueType="num">
                                      <p:cBhvr additive="base">
                                        <p:cTn id="18" dur="500" fill="hold"/>
                                        <p:tgtEl>
                                          <p:spTgt spid="11270"/>
                                        </p:tgtEl>
                                        <p:attrNameLst>
                                          <p:attrName>ppt_x</p:attrName>
                                        </p:attrNameLst>
                                      </p:cBhvr>
                                      <p:tavLst>
                                        <p:tav tm="0">
                                          <p:val>
                                            <p:strVal val="1+#ppt_w/2"/>
                                          </p:val>
                                        </p:tav>
                                        <p:tav tm="100000">
                                          <p:val>
                                            <p:strVal val="#ppt_x"/>
                                          </p:val>
                                        </p:tav>
                                      </p:tavLst>
                                    </p:anim>
                                    <p:anim calcmode="lin" valueType="num">
                                      <p:cBhvr additive="base">
                                        <p:cTn id="19" dur="500" fill="hold"/>
                                        <p:tgtEl>
                                          <p:spTgt spid="11270"/>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11271"/>
                                        </p:tgtEl>
                                        <p:attrNameLst>
                                          <p:attrName>style.visibility</p:attrName>
                                        </p:attrNameLst>
                                      </p:cBhvr>
                                      <p:to>
                                        <p:strVal val="visible"/>
                                      </p:to>
                                    </p:set>
                                    <p:anim calcmode="lin" valueType="num">
                                      <p:cBhvr additive="base">
                                        <p:cTn id="24" dur="500" fill="hold"/>
                                        <p:tgtEl>
                                          <p:spTgt spid="11271"/>
                                        </p:tgtEl>
                                        <p:attrNameLst>
                                          <p:attrName>ppt_x</p:attrName>
                                        </p:attrNameLst>
                                      </p:cBhvr>
                                      <p:tavLst>
                                        <p:tav tm="0">
                                          <p:val>
                                            <p:strVal val="0-#ppt_w/2"/>
                                          </p:val>
                                        </p:tav>
                                        <p:tav tm="100000">
                                          <p:val>
                                            <p:strVal val="#ppt_x"/>
                                          </p:val>
                                        </p:tav>
                                      </p:tavLst>
                                    </p:anim>
                                    <p:anim calcmode="lin" valueType="num">
                                      <p:cBhvr additive="base">
                                        <p:cTn id="25" dur="500" fill="hold"/>
                                        <p:tgtEl>
                                          <p:spTgt spid="11271"/>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1272"/>
                                        </p:tgtEl>
                                        <p:attrNameLst>
                                          <p:attrName>style.visibility</p:attrName>
                                        </p:attrNameLst>
                                      </p:cBhvr>
                                      <p:to>
                                        <p:strVal val="visible"/>
                                      </p:to>
                                    </p:set>
                                    <p:anim calcmode="lin" valueType="num">
                                      <p:cBhvr additive="base">
                                        <p:cTn id="30" dur="500" fill="hold"/>
                                        <p:tgtEl>
                                          <p:spTgt spid="11272"/>
                                        </p:tgtEl>
                                        <p:attrNameLst>
                                          <p:attrName>ppt_x</p:attrName>
                                        </p:attrNameLst>
                                      </p:cBhvr>
                                      <p:tavLst>
                                        <p:tav tm="0">
                                          <p:val>
                                            <p:strVal val="1+#ppt_w/2"/>
                                          </p:val>
                                        </p:tav>
                                        <p:tav tm="100000">
                                          <p:val>
                                            <p:strVal val="#ppt_x"/>
                                          </p:val>
                                        </p:tav>
                                      </p:tavLst>
                                    </p:anim>
                                    <p:anim calcmode="lin" valueType="num">
                                      <p:cBhvr additive="base">
                                        <p:cTn id="31" dur="500" fill="hold"/>
                                        <p:tgtEl>
                                          <p:spTgt spid="11272"/>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1273"/>
                                        </p:tgtEl>
                                        <p:attrNameLst>
                                          <p:attrName>style.visibility</p:attrName>
                                        </p:attrNameLst>
                                      </p:cBhvr>
                                      <p:to>
                                        <p:strVal val="visible"/>
                                      </p:to>
                                    </p:set>
                                    <p:anim calcmode="lin" valueType="num">
                                      <p:cBhvr additive="base">
                                        <p:cTn id="36" dur="500" fill="hold"/>
                                        <p:tgtEl>
                                          <p:spTgt spid="11273"/>
                                        </p:tgtEl>
                                        <p:attrNameLst>
                                          <p:attrName>ppt_x</p:attrName>
                                        </p:attrNameLst>
                                      </p:cBhvr>
                                      <p:tavLst>
                                        <p:tav tm="0">
                                          <p:val>
                                            <p:strVal val="#ppt_x"/>
                                          </p:val>
                                        </p:tav>
                                        <p:tav tm="100000">
                                          <p:val>
                                            <p:strVal val="#ppt_x"/>
                                          </p:val>
                                        </p:tav>
                                      </p:tavLst>
                                    </p:anim>
                                    <p:anim calcmode="lin" valueType="num">
                                      <p:cBhvr additive="base">
                                        <p:cTn id="37" dur="500" fill="hold"/>
                                        <p:tgtEl>
                                          <p:spTgt spid="112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P spid="11270" grpId="0"/>
      <p:bldP spid="11271" grpId="0"/>
      <p:bldP spid="11272" grpId="0"/>
      <p:bldP spid="1127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2289"/>
          <p:cNvSpPr>
            <a:spLocks noGrp="1" noRot="1"/>
          </p:cNvSpPr>
          <p:nvPr>
            <p:ph type="title"/>
          </p:nvPr>
        </p:nvSpPr>
        <p:spPr>
          <a:xfrm>
            <a:off x="2587943" y="188278"/>
            <a:ext cx="6010275" cy="944562"/>
          </a:xfrm>
        </p:spPr>
        <p:txBody>
          <a:bodyPr anchor="ctr"/>
          <a:lstStyle/>
          <a:p>
            <a:r>
              <a:rPr lang="zh-CN" altLang="en-US" sz="2800" dirty="0"/>
              <a:t>登幽州台歌</a:t>
            </a:r>
            <a:endParaRPr lang="en-US" altLang="zh-CN" sz="2800"/>
          </a:p>
        </p:txBody>
      </p:sp>
      <p:sp>
        <p:nvSpPr>
          <p:cNvPr id="12291" name="文本占位符 12290"/>
          <p:cNvSpPr>
            <a:spLocks noGrp="1" noRot="1"/>
          </p:cNvSpPr>
          <p:nvPr>
            <p:ph type="body" idx="1"/>
          </p:nvPr>
        </p:nvSpPr>
        <p:spPr>
          <a:xfrm>
            <a:off x="974090" y="970280"/>
            <a:ext cx="10031730" cy="4526280"/>
          </a:xfrm>
        </p:spPr>
        <p:txBody>
          <a:bodyPr/>
          <a:lstStyle/>
          <a:p>
            <a:pPr>
              <a:buNone/>
            </a:pPr>
            <a:r>
              <a:rPr lang="en-US" altLang="zh-CN" sz="2800" dirty="0">
                <a:solidFill>
                  <a:srgbClr val="111111"/>
                </a:solidFill>
              </a:rPr>
              <a:t>1.</a:t>
            </a:r>
            <a:r>
              <a:rPr lang="zh-CN" altLang="en-US" sz="2800" dirty="0">
                <a:solidFill>
                  <a:srgbClr val="111111"/>
                </a:solidFill>
              </a:rPr>
              <a:t>表达陈子昂怀才不遇的诗句是：</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2.</a:t>
            </a:r>
            <a:r>
              <a:rPr lang="zh-CN" altLang="en-US" sz="2800" dirty="0">
                <a:solidFill>
                  <a:srgbClr val="111111"/>
                </a:solidFill>
              </a:rPr>
              <a:t>抒发诗人独立于悠悠天地间，孤独寂寞、悲哀苦闷之情的诗句是：</a:t>
            </a:r>
            <a:endParaRPr lang="zh-CN" altLang="en-US" sz="2800" dirty="0">
              <a:solidFill>
                <a:srgbClr val="111111"/>
              </a:solidFill>
            </a:endParaRPr>
          </a:p>
          <a:p>
            <a:pPr>
              <a:buNone/>
            </a:pPr>
            <a:r>
              <a:rPr lang="en-US" altLang="zh-CN" sz="2800" dirty="0">
                <a:solidFill>
                  <a:srgbClr val="111111"/>
                </a:solidFill>
              </a:rPr>
              <a:t>3.</a:t>
            </a:r>
            <a:r>
              <a:rPr lang="zh-CN" altLang="en-US" sz="2800" dirty="0">
                <a:solidFill>
                  <a:srgbClr val="111111"/>
                </a:solidFill>
              </a:rPr>
              <a:t>词中指生不逢时的句子：</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4.</a:t>
            </a:r>
            <a:r>
              <a:rPr lang="zh-CN" altLang="en-US" sz="2800" dirty="0">
                <a:solidFill>
                  <a:srgbClr val="111111"/>
                </a:solidFill>
              </a:rPr>
              <a:t>屈原</a:t>
            </a:r>
            <a:r>
              <a:rPr lang="en-US" altLang="zh-CN" sz="2800" dirty="0">
                <a:solidFill>
                  <a:srgbClr val="111111"/>
                </a:solidFill>
              </a:rPr>
              <a:t>《</a:t>
            </a:r>
            <a:r>
              <a:rPr lang="zh-CN" altLang="en-US" sz="2800" dirty="0">
                <a:solidFill>
                  <a:srgbClr val="111111"/>
                </a:solidFill>
              </a:rPr>
              <a:t>远游</a:t>
            </a:r>
            <a:r>
              <a:rPr lang="en-US" altLang="zh-CN" sz="2800" dirty="0">
                <a:solidFill>
                  <a:srgbClr val="111111"/>
                </a:solidFill>
              </a:rPr>
              <a:t>》</a:t>
            </a:r>
            <a:r>
              <a:rPr lang="zh-CN" altLang="en-US" sz="2800" dirty="0">
                <a:solidFill>
                  <a:srgbClr val="111111"/>
                </a:solidFill>
              </a:rPr>
              <a:t>中有句云：“惟天地之无穷，哀人生之生勤。”本诗中与此意思相似的诗句：</a:t>
            </a:r>
            <a:endParaRPr lang="zh-CN" altLang="en-US" sz="2800" dirty="0">
              <a:solidFill>
                <a:srgbClr val="111111"/>
              </a:solidFill>
            </a:endParaRPr>
          </a:p>
        </p:txBody>
      </p:sp>
      <p:sp>
        <p:nvSpPr>
          <p:cNvPr id="12292" name="矩形 12291"/>
          <p:cNvSpPr/>
          <p:nvPr/>
        </p:nvSpPr>
        <p:spPr>
          <a:xfrm>
            <a:off x="1547495" y="1542415"/>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前不见古人，后不见来者。</a:t>
            </a:r>
            <a:endParaRPr lang="zh-CN" altLang="en-US" sz="2400" dirty="0">
              <a:solidFill>
                <a:srgbClr val="FF0000"/>
              </a:solidFill>
              <a:latin typeface="Arial" pitchFamily="34" charset="0"/>
            </a:endParaRPr>
          </a:p>
        </p:txBody>
      </p:sp>
      <p:sp>
        <p:nvSpPr>
          <p:cNvPr id="12293" name="矩形 12292"/>
          <p:cNvSpPr/>
          <p:nvPr/>
        </p:nvSpPr>
        <p:spPr>
          <a:xfrm>
            <a:off x="2103120" y="2606675"/>
            <a:ext cx="44500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念天地之悠悠，独怆然而涕下。</a:t>
            </a:r>
            <a:endParaRPr lang="zh-CN" altLang="en-US" sz="2400" dirty="0">
              <a:solidFill>
                <a:srgbClr val="FF0000"/>
              </a:solidFill>
              <a:latin typeface="Arial" pitchFamily="34" charset="0"/>
            </a:endParaRPr>
          </a:p>
        </p:txBody>
      </p:sp>
      <p:sp>
        <p:nvSpPr>
          <p:cNvPr id="12294" name="矩形 12293"/>
          <p:cNvSpPr/>
          <p:nvPr/>
        </p:nvSpPr>
        <p:spPr>
          <a:xfrm>
            <a:off x="1943100" y="3457575"/>
            <a:ext cx="3840480" cy="460375"/>
          </a:xfrm>
          <a:prstGeom prst="rect">
            <a:avLst/>
          </a:prstGeom>
          <a:noFill/>
          <a:ln w="9525">
            <a:noFill/>
          </a:ln>
        </p:spPr>
        <p:txBody>
          <a:bodyPr wrap="none" anchor="t">
            <a:spAutoFit/>
          </a:bodyPr>
          <a:lstStyle/>
          <a:p>
            <a:pPr>
              <a:spcBef>
                <a:spcPct val="20000"/>
              </a:spcBef>
            </a:pPr>
            <a:r>
              <a:rPr lang="zh-CN" altLang="en-US" sz="2400" dirty="0">
                <a:solidFill>
                  <a:srgbClr val="FF0000"/>
                </a:solidFill>
                <a:latin typeface="Arial" pitchFamily="34" charset="0"/>
              </a:rPr>
              <a:t>前不见古人，后不见来者。</a:t>
            </a:r>
            <a:endParaRPr lang="zh-CN" altLang="en-US" sz="2400" dirty="0">
              <a:solidFill>
                <a:srgbClr val="FF0000"/>
              </a:solidFill>
              <a:latin typeface="Arial" pitchFamily="34" charset="0"/>
            </a:endParaRPr>
          </a:p>
        </p:txBody>
      </p:sp>
      <p:sp>
        <p:nvSpPr>
          <p:cNvPr id="12295" name="矩形 12294"/>
          <p:cNvSpPr/>
          <p:nvPr/>
        </p:nvSpPr>
        <p:spPr>
          <a:xfrm>
            <a:off x="5583555" y="4644708"/>
            <a:ext cx="44500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念天地之悠悠，独怆然而涕下！</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blinds(horizontal)">
                                      <p:cBhvr>
                                        <p:cTn id="7" dur="500"/>
                                        <p:tgtEl>
                                          <p:spTgt spid="1229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2293"/>
                                        </p:tgtEl>
                                        <p:attrNameLst>
                                          <p:attrName>style.visibility</p:attrName>
                                        </p:attrNameLst>
                                      </p:cBhvr>
                                      <p:to>
                                        <p:strVal val="visible"/>
                                      </p:to>
                                    </p:set>
                                    <p:anim calcmode="lin" valueType="num">
                                      <p:cBhvr additive="base">
                                        <p:cTn id="12" dur="500" fill="hold"/>
                                        <p:tgtEl>
                                          <p:spTgt spid="12293"/>
                                        </p:tgtEl>
                                        <p:attrNameLst>
                                          <p:attrName>ppt_x</p:attrName>
                                        </p:attrNameLst>
                                      </p:cBhvr>
                                      <p:tavLst>
                                        <p:tav tm="0">
                                          <p:val>
                                            <p:strVal val="1+#ppt_w/2"/>
                                          </p:val>
                                        </p:tav>
                                        <p:tav tm="100000">
                                          <p:val>
                                            <p:strVal val="#ppt_x"/>
                                          </p:val>
                                        </p:tav>
                                      </p:tavLst>
                                    </p:anim>
                                    <p:anim calcmode="lin" valueType="num">
                                      <p:cBhvr additive="base">
                                        <p:cTn id="13" dur="500" fill="hold"/>
                                        <p:tgtEl>
                                          <p:spTgt spid="1229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32" fill="hold" grpId="0" nodeType="clickEffect">
                                  <p:stCondLst>
                                    <p:cond delay="0"/>
                                  </p:stCondLst>
                                  <p:childTnLst>
                                    <p:set>
                                      <p:cBhvr>
                                        <p:cTn id="17" dur="1" fill="hold">
                                          <p:stCondLst>
                                            <p:cond delay="0"/>
                                          </p:stCondLst>
                                        </p:cTn>
                                        <p:tgtEl>
                                          <p:spTgt spid="12294"/>
                                        </p:tgtEl>
                                        <p:attrNameLst>
                                          <p:attrName>style.visibility</p:attrName>
                                        </p:attrNameLst>
                                      </p:cBhvr>
                                      <p:to>
                                        <p:strVal val="visible"/>
                                      </p:to>
                                    </p:set>
                                    <p:animEffect transition="in" filter="diamond(out)">
                                      <p:cBhvr>
                                        <p:cTn id="18" dur="2000"/>
                                        <p:tgtEl>
                                          <p:spTgt spid="1229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12295"/>
                                        </p:tgtEl>
                                        <p:attrNameLst>
                                          <p:attrName>style.visibility</p:attrName>
                                        </p:attrNameLst>
                                      </p:cBhvr>
                                      <p:to>
                                        <p:strVal val="visible"/>
                                      </p:to>
                                    </p:set>
                                    <p:animEffect transition="in" filter="blinds(vertical)">
                                      <p:cBhvr>
                                        <p:cTn id="23" dur="500"/>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3" grpId="0"/>
      <p:bldP spid="12294" grpId="0"/>
      <p:bldP spid="1229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3313"/>
          <p:cNvSpPr>
            <a:spLocks noGrp="1" noRot="1"/>
          </p:cNvSpPr>
          <p:nvPr>
            <p:ph type="title"/>
          </p:nvPr>
        </p:nvSpPr>
        <p:spPr>
          <a:xfrm>
            <a:off x="4038600" y="457200"/>
            <a:ext cx="4191000" cy="762000"/>
          </a:xfrm>
        </p:spPr>
        <p:txBody>
          <a:bodyPr anchor="ctr"/>
          <a:lstStyle/>
          <a:p>
            <a:r>
              <a:rPr lang="zh-CN" altLang="en-US" sz="2800" dirty="0"/>
              <a:t>望  岳</a:t>
            </a:r>
            <a:endParaRPr lang="en-US" altLang="zh-CN" sz="2800"/>
          </a:p>
        </p:txBody>
      </p:sp>
      <p:sp>
        <p:nvSpPr>
          <p:cNvPr id="13315" name="文本占位符 13314"/>
          <p:cNvSpPr>
            <a:spLocks noGrp="1" noRot="1"/>
          </p:cNvSpPr>
          <p:nvPr>
            <p:ph type="body" idx="1"/>
          </p:nvPr>
        </p:nvSpPr>
        <p:spPr>
          <a:xfrm>
            <a:off x="605790" y="1137920"/>
            <a:ext cx="10489565" cy="4831080"/>
          </a:xfrm>
        </p:spPr>
        <p:txBody>
          <a:bodyPr/>
          <a:lstStyle/>
          <a:p>
            <a:pPr>
              <a:lnSpc>
                <a:spcPct val="90000"/>
              </a:lnSpc>
              <a:buNone/>
            </a:pPr>
            <a:r>
              <a:rPr lang="en-US" altLang="zh-CN" sz="2800" dirty="0">
                <a:solidFill>
                  <a:srgbClr val="111111"/>
                </a:solidFill>
              </a:rPr>
              <a:t>1.《</a:t>
            </a:r>
            <a:r>
              <a:rPr lang="zh-CN" altLang="en-US" sz="2800" dirty="0">
                <a:solidFill>
                  <a:srgbClr val="111111"/>
                </a:solidFill>
              </a:rPr>
              <a:t>望岳</a:t>
            </a:r>
            <a:r>
              <a:rPr lang="en-US" altLang="zh-CN" sz="2800" dirty="0">
                <a:solidFill>
                  <a:srgbClr val="111111"/>
                </a:solidFill>
              </a:rPr>
              <a:t>》</a:t>
            </a:r>
            <a:r>
              <a:rPr lang="zh-CN" altLang="en-US" sz="2800" dirty="0">
                <a:solidFill>
                  <a:srgbClr val="111111"/>
                </a:solidFill>
              </a:rPr>
              <a:t>中诗人想象上泰山之巅抒发豪情的诗句是：</a:t>
            </a:r>
            <a:endParaRPr lang="zh-CN" altLang="en-US" sz="2800" dirty="0">
              <a:solidFill>
                <a:srgbClr val="111111"/>
              </a:solidFill>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2.</a:t>
            </a:r>
            <a:r>
              <a:rPr lang="zh-CN" altLang="en-US" sz="2800" dirty="0">
                <a:solidFill>
                  <a:srgbClr val="111111"/>
                </a:solidFill>
              </a:rPr>
              <a:t>表达诗人要攀登泰山极顶的誓言和兼济天下的远大抱负的诗句是：</a:t>
            </a:r>
            <a:endParaRPr lang="zh-CN" altLang="en-US" sz="2800" dirty="0">
              <a:solidFill>
                <a:srgbClr val="111111"/>
              </a:solidFill>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3.《</a:t>
            </a:r>
            <a:r>
              <a:rPr lang="zh-CN" altLang="en-US" sz="2800" dirty="0">
                <a:solidFill>
                  <a:srgbClr val="111111"/>
                </a:solidFill>
              </a:rPr>
              <a:t>望岳</a:t>
            </a:r>
            <a:r>
              <a:rPr lang="en-US" altLang="zh-CN" sz="2800" dirty="0">
                <a:solidFill>
                  <a:srgbClr val="111111"/>
                </a:solidFill>
              </a:rPr>
              <a:t>》</a:t>
            </a:r>
            <a:r>
              <a:rPr lang="zh-CN" altLang="en-US" sz="2800" dirty="0">
                <a:solidFill>
                  <a:srgbClr val="111111"/>
                </a:solidFill>
              </a:rPr>
              <a:t>一诗中化用孔子名言“登泰山而小天下”的诗句是：</a:t>
            </a:r>
            <a:endParaRPr lang="zh-CN" altLang="en-US" sz="2800" dirty="0">
              <a:solidFill>
                <a:srgbClr val="111111"/>
              </a:solidFill>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4.《</a:t>
            </a:r>
            <a:r>
              <a:rPr lang="zh-CN" altLang="en-US" sz="2800" dirty="0">
                <a:solidFill>
                  <a:srgbClr val="111111"/>
                </a:solidFill>
              </a:rPr>
              <a:t>望岳</a:t>
            </a:r>
            <a:r>
              <a:rPr lang="en-US" altLang="zh-CN" sz="2800" dirty="0">
                <a:solidFill>
                  <a:srgbClr val="111111"/>
                </a:solidFill>
              </a:rPr>
              <a:t>》</a:t>
            </a:r>
            <a:r>
              <a:rPr lang="zh-CN" altLang="en-US" sz="2800" dirty="0">
                <a:solidFill>
                  <a:srgbClr val="111111"/>
                </a:solidFill>
              </a:rPr>
              <a:t>中包含一切有所作为的人都应具有不怕困难，敢于攀登绝顶，俯视一切的雄心和气概的哲理的诗句是：</a:t>
            </a:r>
            <a:endParaRPr lang="zh-CN" altLang="en-US" sz="2800" dirty="0">
              <a:solidFill>
                <a:srgbClr val="111111"/>
              </a:solidFill>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5.《</a:t>
            </a:r>
            <a:r>
              <a:rPr lang="zh-CN" altLang="en-US" sz="2800" dirty="0">
                <a:solidFill>
                  <a:srgbClr val="111111"/>
                </a:solidFill>
              </a:rPr>
              <a:t>望岳</a:t>
            </a:r>
            <a:r>
              <a:rPr lang="en-US" altLang="zh-CN" sz="2800" dirty="0">
                <a:solidFill>
                  <a:srgbClr val="111111"/>
                </a:solidFill>
              </a:rPr>
              <a:t>》</a:t>
            </a:r>
            <a:r>
              <a:rPr lang="zh-CN" altLang="en-US" sz="2800" dirty="0">
                <a:solidFill>
                  <a:srgbClr val="111111"/>
                </a:solidFill>
              </a:rPr>
              <a:t>中突出泰山神奇秀丽，雄伟壮观的诗句是：</a:t>
            </a:r>
            <a:endParaRPr lang="zh-CN" altLang="en-US" sz="2800" dirty="0">
              <a:solidFill>
                <a:srgbClr val="111111"/>
              </a:solidFill>
            </a:endParaRPr>
          </a:p>
        </p:txBody>
      </p:sp>
      <p:sp>
        <p:nvSpPr>
          <p:cNvPr id="13316" name="矩形 13315"/>
          <p:cNvSpPr/>
          <p:nvPr/>
        </p:nvSpPr>
        <p:spPr>
          <a:xfrm>
            <a:off x="2819400" y="4929823"/>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会当凌绝顶，一览众山小。</a:t>
            </a:r>
            <a:endParaRPr lang="zh-CN" altLang="en-US" sz="2400" dirty="0">
              <a:solidFill>
                <a:srgbClr val="FF0000"/>
              </a:solidFill>
              <a:latin typeface="Arial" pitchFamily="34" charset="0"/>
            </a:endParaRPr>
          </a:p>
        </p:txBody>
      </p:sp>
      <p:sp>
        <p:nvSpPr>
          <p:cNvPr id="13317" name="矩形 13316"/>
          <p:cNvSpPr/>
          <p:nvPr/>
        </p:nvSpPr>
        <p:spPr>
          <a:xfrm>
            <a:off x="2675255" y="3622675"/>
            <a:ext cx="38404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会当凌绝顶，一览众山小。</a:t>
            </a:r>
            <a:endParaRPr lang="zh-CN" altLang="en-US" sz="2400" dirty="0">
              <a:solidFill>
                <a:srgbClr val="FF0000"/>
              </a:solidFill>
              <a:latin typeface="Arial" pitchFamily="34" charset="0"/>
            </a:endParaRPr>
          </a:p>
        </p:txBody>
      </p:sp>
      <p:sp>
        <p:nvSpPr>
          <p:cNvPr id="13318" name="矩形 13317"/>
          <p:cNvSpPr/>
          <p:nvPr/>
        </p:nvSpPr>
        <p:spPr>
          <a:xfrm>
            <a:off x="2819400" y="1752600"/>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会当凌绝顶，一览众山小。</a:t>
            </a:r>
            <a:endParaRPr lang="zh-CN" altLang="en-US" sz="2400" dirty="0">
              <a:solidFill>
                <a:srgbClr val="FF0000"/>
              </a:solidFill>
              <a:latin typeface="Arial" pitchFamily="34" charset="0"/>
            </a:endParaRPr>
          </a:p>
        </p:txBody>
      </p:sp>
      <p:sp>
        <p:nvSpPr>
          <p:cNvPr id="13319" name="矩形 13318"/>
          <p:cNvSpPr/>
          <p:nvPr/>
        </p:nvSpPr>
        <p:spPr>
          <a:xfrm>
            <a:off x="2819400" y="2590800"/>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会当凌绝顶，一览众山小。</a:t>
            </a:r>
            <a:endParaRPr lang="zh-CN" altLang="en-US" sz="2400" dirty="0">
              <a:solidFill>
                <a:srgbClr val="FF0000"/>
              </a:solidFill>
              <a:latin typeface="Arial" pitchFamily="34" charset="0"/>
            </a:endParaRPr>
          </a:p>
        </p:txBody>
      </p:sp>
      <p:sp>
        <p:nvSpPr>
          <p:cNvPr id="13320" name="矩形 13319"/>
          <p:cNvSpPr/>
          <p:nvPr/>
        </p:nvSpPr>
        <p:spPr>
          <a:xfrm>
            <a:off x="2819400" y="5968683"/>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造化钟神秀，阴阳割昏晓。</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8"/>
                                        </p:tgtEl>
                                        <p:attrNameLst>
                                          <p:attrName>style.visibility</p:attrName>
                                        </p:attrNameLst>
                                      </p:cBhvr>
                                      <p:to>
                                        <p:strVal val="visible"/>
                                      </p:to>
                                    </p:set>
                                    <p:anim calcmode="lin" valueType="num">
                                      <p:cBhvr additive="base">
                                        <p:cTn id="7" dur="500" fill="hold"/>
                                        <p:tgtEl>
                                          <p:spTgt spid="13318"/>
                                        </p:tgtEl>
                                        <p:attrNameLst>
                                          <p:attrName>ppt_x</p:attrName>
                                        </p:attrNameLst>
                                      </p:cBhvr>
                                      <p:tavLst>
                                        <p:tav tm="0">
                                          <p:val>
                                            <p:strVal val="0-#ppt_w/2"/>
                                          </p:val>
                                        </p:tav>
                                        <p:tav tm="100000">
                                          <p:val>
                                            <p:strVal val="#ppt_x"/>
                                          </p:val>
                                        </p:tav>
                                      </p:tavLst>
                                    </p:anim>
                                    <p:anim calcmode="lin" valueType="num">
                                      <p:cBhvr additive="base">
                                        <p:cTn id="8" dur="500" fill="hold"/>
                                        <p:tgtEl>
                                          <p:spTgt spid="133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319"/>
                                        </p:tgtEl>
                                        <p:attrNameLst>
                                          <p:attrName>style.visibility</p:attrName>
                                        </p:attrNameLst>
                                      </p:cBhvr>
                                      <p:to>
                                        <p:strVal val="visible"/>
                                      </p:to>
                                    </p:set>
                                    <p:anim calcmode="lin" valueType="num">
                                      <p:cBhvr additive="base">
                                        <p:cTn id="13" dur="500" fill="hold"/>
                                        <p:tgtEl>
                                          <p:spTgt spid="13319"/>
                                        </p:tgtEl>
                                        <p:attrNameLst>
                                          <p:attrName>ppt_x</p:attrName>
                                        </p:attrNameLst>
                                      </p:cBhvr>
                                      <p:tavLst>
                                        <p:tav tm="0">
                                          <p:val>
                                            <p:strVal val="1+#ppt_w/2"/>
                                          </p:val>
                                        </p:tav>
                                        <p:tav tm="100000">
                                          <p:val>
                                            <p:strVal val="#ppt_x"/>
                                          </p:val>
                                        </p:tav>
                                      </p:tavLst>
                                    </p:anim>
                                    <p:anim calcmode="lin" valueType="num">
                                      <p:cBhvr additive="base">
                                        <p:cTn id="14" dur="500" fill="hold"/>
                                        <p:tgtEl>
                                          <p:spTgt spid="1331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13317"/>
                                        </p:tgtEl>
                                        <p:attrNameLst>
                                          <p:attrName>style.visibility</p:attrName>
                                        </p:attrNameLst>
                                      </p:cBhvr>
                                      <p:to>
                                        <p:strVal val="visible"/>
                                      </p:to>
                                    </p:set>
                                    <p:anim calcmode="lin" valueType="num">
                                      <p:cBhvr additive="base">
                                        <p:cTn id="19" dur="500" fill="hold"/>
                                        <p:tgtEl>
                                          <p:spTgt spid="13317"/>
                                        </p:tgtEl>
                                        <p:attrNameLst>
                                          <p:attrName>ppt_x</p:attrName>
                                        </p:attrNameLst>
                                      </p:cBhvr>
                                      <p:tavLst>
                                        <p:tav tm="0">
                                          <p:val>
                                            <p:strVal val="0-#ppt_w/2"/>
                                          </p:val>
                                        </p:tav>
                                        <p:tav tm="100000">
                                          <p:val>
                                            <p:strVal val="#ppt_x"/>
                                          </p:val>
                                        </p:tav>
                                      </p:tavLst>
                                    </p:anim>
                                    <p:anim calcmode="lin" valueType="num">
                                      <p:cBhvr additive="base">
                                        <p:cTn id="20" dur="500" fill="hold"/>
                                        <p:tgtEl>
                                          <p:spTgt spid="1331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13316"/>
                                        </p:tgtEl>
                                        <p:attrNameLst>
                                          <p:attrName>style.visibility</p:attrName>
                                        </p:attrNameLst>
                                      </p:cBhvr>
                                      <p:to>
                                        <p:strVal val="visible"/>
                                      </p:to>
                                    </p:set>
                                    <p:anim calcmode="lin" valueType="num">
                                      <p:cBhvr additive="base">
                                        <p:cTn id="25" dur="500" fill="hold"/>
                                        <p:tgtEl>
                                          <p:spTgt spid="13316"/>
                                        </p:tgtEl>
                                        <p:attrNameLst>
                                          <p:attrName>ppt_x</p:attrName>
                                        </p:attrNameLst>
                                      </p:cBhvr>
                                      <p:tavLst>
                                        <p:tav tm="0">
                                          <p:val>
                                            <p:strVal val="0-#ppt_w/2"/>
                                          </p:val>
                                        </p:tav>
                                        <p:tav tm="100000">
                                          <p:val>
                                            <p:strVal val="#ppt_x"/>
                                          </p:val>
                                        </p:tav>
                                      </p:tavLst>
                                    </p:anim>
                                    <p:anim calcmode="lin" valueType="num">
                                      <p:cBhvr additive="base">
                                        <p:cTn id="26" dur="500" fill="hold"/>
                                        <p:tgtEl>
                                          <p:spTgt spid="13316"/>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3320"/>
                                        </p:tgtEl>
                                        <p:attrNameLst>
                                          <p:attrName>style.visibility</p:attrName>
                                        </p:attrNameLst>
                                      </p:cBhvr>
                                      <p:to>
                                        <p:strVal val="visible"/>
                                      </p:to>
                                    </p:set>
                                    <p:anim calcmode="lin" valueType="num">
                                      <p:cBhvr additive="base">
                                        <p:cTn id="31" dur="500" fill="hold"/>
                                        <p:tgtEl>
                                          <p:spTgt spid="13320"/>
                                        </p:tgtEl>
                                        <p:attrNameLst>
                                          <p:attrName>ppt_x</p:attrName>
                                        </p:attrNameLst>
                                      </p:cBhvr>
                                      <p:tavLst>
                                        <p:tav tm="0">
                                          <p:val>
                                            <p:strVal val="1+#ppt_w/2"/>
                                          </p:val>
                                        </p:tav>
                                        <p:tav tm="100000">
                                          <p:val>
                                            <p:strVal val="#ppt_x"/>
                                          </p:val>
                                        </p:tav>
                                      </p:tavLst>
                                    </p:anim>
                                    <p:anim calcmode="lin" valueType="num">
                                      <p:cBhvr additive="base">
                                        <p:cTn id="32" dur="500" fill="hold"/>
                                        <p:tgtEl>
                                          <p:spTgt spid="133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P spid="13317" grpId="0"/>
      <p:bldP spid="13318" grpId="0"/>
      <p:bldP spid="13319" grpId="0"/>
      <p:bldP spid="1332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文本占位符 14338"/>
          <p:cNvSpPr>
            <a:spLocks noGrp="1" noRot="1"/>
          </p:cNvSpPr>
          <p:nvPr>
            <p:ph type="body" idx="1"/>
          </p:nvPr>
        </p:nvSpPr>
        <p:spPr>
          <a:xfrm>
            <a:off x="479376" y="1040205"/>
            <a:ext cx="10196195" cy="4479776"/>
          </a:xfrm>
        </p:spPr>
        <p:txBody>
          <a:bodyPr/>
          <a:lstStyle/>
          <a:p>
            <a:pPr>
              <a:lnSpc>
                <a:spcPct val="90000"/>
              </a:lnSpc>
              <a:buNone/>
            </a:pPr>
            <a:r>
              <a:rPr lang="en-US" altLang="zh-CN" sz="2800" dirty="0">
                <a:solidFill>
                  <a:srgbClr val="111111"/>
                </a:solidFill>
              </a:rPr>
              <a:t>6.</a:t>
            </a:r>
            <a:r>
              <a:rPr lang="zh-CN" altLang="en-US" sz="2800" dirty="0">
                <a:solidFill>
                  <a:srgbClr val="111111"/>
                </a:solidFill>
              </a:rPr>
              <a:t>市运动会上我们可以用“                                  ”来激励运动员们勇攀最高峰。（</a:t>
            </a:r>
            <a:r>
              <a:rPr lang="en-US" altLang="zh-CN" sz="2800" dirty="0">
                <a:solidFill>
                  <a:srgbClr val="111111"/>
                </a:solidFill>
              </a:rPr>
              <a:t>《</a:t>
            </a:r>
            <a:r>
              <a:rPr lang="zh-CN" altLang="en-US" sz="2800" dirty="0">
                <a:solidFill>
                  <a:srgbClr val="111111"/>
                </a:solidFill>
              </a:rPr>
              <a:t>望岳</a:t>
            </a:r>
            <a:r>
              <a:rPr lang="en-US" altLang="zh-CN" sz="2800" dirty="0">
                <a:solidFill>
                  <a:srgbClr val="111111"/>
                </a:solidFill>
              </a:rPr>
              <a:t>》</a:t>
            </a:r>
            <a:r>
              <a:rPr lang="zh-CN" altLang="en-US" sz="2800" dirty="0">
                <a:solidFill>
                  <a:srgbClr val="111111"/>
                </a:solidFill>
              </a:rPr>
              <a:t>中的诗句）</a:t>
            </a:r>
            <a:endParaRPr lang="zh-CN" altLang="en-US" sz="2800" dirty="0">
              <a:solidFill>
                <a:srgbClr val="111111"/>
              </a:solidFill>
            </a:endParaRPr>
          </a:p>
          <a:p>
            <a:pPr>
              <a:lnSpc>
                <a:spcPct val="90000"/>
              </a:lnSpc>
              <a:buNone/>
            </a:pPr>
            <a:r>
              <a:rPr lang="en-US" altLang="zh-CN" sz="2800" dirty="0">
                <a:solidFill>
                  <a:srgbClr val="111111"/>
                </a:solidFill>
              </a:rPr>
              <a:t>7.</a:t>
            </a:r>
            <a:r>
              <a:rPr lang="zh-CN" altLang="en-US" sz="2800" dirty="0">
                <a:solidFill>
                  <a:srgbClr val="111111"/>
                </a:solidFill>
              </a:rPr>
              <a:t>透过</a:t>
            </a:r>
            <a:r>
              <a:rPr lang="en-US" altLang="zh-CN" sz="2800" dirty="0">
                <a:solidFill>
                  <a:srgbClr val="111111"/>
                </a:solidFill>
              </a:rPr>
              <a:t>《</a:t>
            </a:r>
            <a:r>
              <a:rPr lang="zh-CN" altLang="en-US" sz="2800" dirty="0">
                <a:solidFill>
                  <a:srgbClr val="111111"/>
                </a:solidFill>
              </a:rPr>
              <a:t>望岳</a:t>
            </a:r>
            <a:r>
              <a:rPr lang="en-US" altLang="zh-CN" sz="2800" dirty="0">
                <a:solidFill>
                  <a:srgbClr val="111111"/>
                </a:solidFill>
              </a:rPr>
              <a:t>》</a:t>
            </a:r>
            <a:r>
              <a:rPr lang="zh-CN" altLang="en-US" sz="2800" dirty="0">
                <a:solidFill>
                  <a:srgbClr val="111111"/>
                </a:solidFill>
              </a:rPr>
              <a:t>中“                                  ”这两句我们可以看到诗人杜甫不怕困难。敢于攀登绝顶、俯视一切的雄心的气概。</a:t>
            </a:r>
            <a:endParaRPr lang="zh-CN" altLang="en-US" sz="2800" dirty="0">
              <a:solidFill>
                <a:srgbClr val="111111"/>
              </a:solidFill>
            </a:endParaRPr>
          </a:p>
          <a:p>
            <a:pPr>
              <a:lnSpc>
                <a:spcPct val="90000"/>
              </a:lnSpc>
              <a:buNone/>
            </a:pPr>
            <a:r>
              <a:rPr lang="en-US" altLang="zh-CN" sz="2800" dirty="0">
                <a:solidFill>
                  <a:srgbClr val="111111"/>
                </a:solidFill>
              </a:rPr>
              <a:t>8.《</a:t>
            </a:r>
            <a:r>
              <a:rPr lang="zh-CN" altLang="en-US" sz="2800" dirty="0">
                <a:solidFill>
                  <a:srgbClr val="111111"/>
                </a:solidFill>
              </a:rPr>
              <a:t>望岳</a:t>
            </a:r>
            <a:r>
              <a:rPr lang="en-US" altLang="zh-CN" sz="2800" dirty="0">
                <a:solidFill>
                  <a:srgbClr val="111111"/>
                </a:solidFill>
              </a:rPr>
              <a:t>》</a:t>
            </a:r>
            <a:r>
              <a:rPr lang="zh-CN" altLang="en-US" sz="2800" dirty="0">
                <a:solidFill>
                  <a:srgbClr val="111111"/>
                </a:solidFill>
              </a:rPr>
              <a:t>中蕴藏着诗人对祖国河山的热爱和对祖国山河的赞美之情：</a:t>
            </a:r>
            <a:endParaRPr lang="zh-CN" altLang="en-US" sz="2800" dirty="0">
              <a:solidFill>
                <a:srgbClr val="111111"/>
              </a:solidFill>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9.《</a:t>
            </a:r>
            <a:r>
              <a:rPr lang="zh-CN" altLang="en-US" sz="2800" dirty="0">
                <a:solidFill>
                  <a:srgbClr val="111111"/>
                </a:solidFill>
              </a:rPr>
              <a:t>望岳</a:t>
            </a:r>
            <a:r>
              <a:rPr lang="en-US" altLang="zh-CN" sz="2800" dirty="0">
                <a:solidFill>
                  <a:srgbClr val="111111"/>
                </a:solidFill>
              </a:rPr>
              <a:t>》</a:t>
            </a:r>
            <a:r>
              <a:rPr lang="zh-CN" altLang="en-US" sz="2800" dirty="0">
                <a:solidFill>
                  <a:srgbClr val="111111"/>
                </a:solidFill>
              </a:rPr>
              <a:t>中用虚笔写出了泰山的秀美，用实笔写出了泰山的高大的句子是：</a:t>
            </a:r>
            <a:endParaRPr lang="zh-CN" altLang="en-US" sz="2800" dirty="0">
              <a:solidFill>
                <a:srgbClr val="111111"/>
              </a:solidFill>
            </a:endParaRPr>
          </a:p>
        </p:txBody>
      </p:sp>
      <p:sp>
        <p:nvSpPr>
          <p:cNvPr id="14340" name="矩形 14339"/>
          <p:cNvSpPr/>
          <p:nvPr/>
        </p:nvSpPr>
        <p:spPr>
          <a:xfrm>
            <a:off x="4449376" y="1005273"/>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会当凌绝顶，一览众山小。</a:t>
            </a:r>
            <a:endParaRPr lang="zh-CN" altLang="en-US" sz="2400" dirty="0">
              <a:solidFill>
                <a:srgbClr val="FF0000"/>
              </a:solidFill>
              <a:latin typeface="Arial" pitchFamily="34" charset="0"/>
            </a:endParaRPr>
          </a:p>
        </p:txBody>
      </p:sp>
      <p:sp>
        <p:nvSpPr>
          <p:cNvPr id="14341" name="矩形 14340"/>
          <p:cNvSpPr/>
          <p:nvPr/>
        </p:nvSpPr>
        <p:spPr>
          <a:xfrm>
            <a:off x="3287688" y="1834411"/>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会当凌绝顶，一览众山小。</a:t>
            </a:r>
            <a:endParaRPr lang="zh-CN" altLang="en-US" sz="2400" dirty="0">
              <a:solidFill>
                <a:srgbClr val="FF0000"/>
              </a:solidFill>
              <a:latin typeface="Arial" pitchFamily="34" charset="0"/>
            </a:endParaRPr>
          </a:p>
        </p:txBody>
      </p:sp>
      <p:sp>
        <p:nvSpPr>
          <p:cNvPr id="14342" name="矩形 14341"/>
          <p:cNvSpPr/>
          <p:nvPr/>
        </p:nvSpPr>
        <p:spPr>
          <a:xfrm>
            <a:off x="1919536" y="3212976"/>
            <a:ext cx="4450080" cy="521970"/>
          </a:xfrm>
          <a:prstGeom prst="rect">
            <a:avLst/>
          </a:prstGeom>
          <a:noFill/>
          <a:ln w="9525">
            <a:noFill/>
          </a:ln>
        </p:spPr>
        <p:txBody>
          <a:bodyPr wrap="none" anchor="t">
            <a:spAutoFit/>
          </a:bodyPr>
          <a:lstStyle/>
          <a:p>
            <a:pPr>
              <a:spcBef>
                <a:spcPct val="20000"/>
              </a:spcBef>
            </a:pPr>
            <a:r>
              <a:rPr lang="zh-CN" altLang="en-US" sz="2800" dirty="0">
                <a:solidFill>
                  <a:srgbClr val="FF0000"/>
                </a:solidFill>
                <a:latin typeface="Arial" pitchFamily="34" charset="0"/>
              </a:rPr>
              <a:t>荡胸生曾云，决眦入归鸟。</a:t>
            </a:r>
            <a:endParaRPr lang="zh-CN" altLang="en-US" sz="2800" dirty="0">
              <a:solidFill>
                <a:srgbClr val="FF0000"/>
              </a:solidFill>
              <a:latin typeface="Arial" pitchFamily="34" charset="0"/>
            </a:endParaRPr>
          </a:p>
        </p:txBody>
      </p:sp>
      <p:sp>
        <p:nvSpPr>
          <p:cNvPr id="14343" name="矩形 14342"/>
          <p:cNvSpPr/>
          <p:nvPr/>
        </p:nvSpPr>
        <p:spPr>
          <a:xfrm>
            <a:off x="2855640" y="4653136"/>
            <a:ext cx="4450080" cy="478155"/>
          </a:xfrm>
          <a:prstGeom prst="rect">
            <a:avLst/>
          </a:prstGeom>
          <a:noFill/>
          <a:ln w="9525">
            <a:noFill/>
          </a:ln>
        </p:spPr>
        <p:txBody>
          <a:bodyPr wrap="none" anchor="t">
            <a:spAutoFit/>
          </a:bodyPr>
          <a:lstStyle/>
          <a:p>
            <a:pPr>
              <a:lnSpc>
                <a:spcPct val="90000"/>
              </a:lnSpc>
              <a:spcBef>
                <a:spcPct val="20000"/>
              </a:spcBef>
            </a:pPr>
            <a:r>
              <a:rPr lang="zh-CN" altLang="en-US" sz="2800" dirty="0">
                <a:solidFill>
                  <a:srgbClr val="FF0000"/>
                </a:solidFill>
                <a:latin typeface="Arial" pitchFamily="34" charset="0"/>
              </a:rPr>
              <a:t>造化钟神秀，阴阳割昏晓。</a:t>
            </a:r>
            <a:endParaRPr lang="zh-CN" altLang="en-US" sz="28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additive="base">
                                        <p:cTn id="7" dur="500" fill="hold"/>
                                        <p:tgtEl>
                                          <p:spTgt spid="14340"/>
                                        </p:tgtEl>
                                        <p:attrNameLst>
                                          <p:attrName>ppt_x</p:attrName>
                                        </p:attrNameLst>
                                      </p:cBhvr>
                                      <p:tavLst>
                                        <p:tav tm="0">
                                          <p:val>
                                            <p:strVal val="#ppt_x"/>
                                          </p:val>
                                        </p:tav>
                                        <p:tav tm="100000">
                                          <p:val>
                                            <p:strVal val="#ppt_x"/>
                                          </p:val>
                                        </p:tav>
                                      </p:tavLst>
                                    </p:anim>
                                    <p:anim calcmode="lin" valueType="num">
                                      <p:cBhvr additive="base">
                                        <p:cTn id="8" dur="500" fill="hold"/>
                                        <p:tgtEl>
                                          <p:spTgt spid="1434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14341"/>
                                        </p:tgtEl>
                                        <p:attrNameLst>
                                          <p:attrName>style.visibility</p:attrName>
                                        </p:attrNameLst>
                                      </p:cBhvr>
                                      <p:to>
                                        <p:strVal val="visible"/>
                                      </p:to>
                                    </p:set>
                                    <p:animEffect transition="in" filter="blinds(vertical)">
                                      <p:cBhvr>
                                        <p:cTn id="13" dur="500"/>
                                        <p:tgtEl>
                                          <p:spTgt spid="1434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4342"/>
                                        </p:tgtEl>
                                        <p:attrNameLst>
                                          <p:attrName>style.visibility</p:attrName>
                                        </p:attrNameLst>
                                      </p:cBhvr>
                                      <p:to>
                                        <p:strVal val="visible"/>
                                      </p:to>
                                    </p:set>
                                    <p:anim calcmode="lin" valueType="num">
                                      <p:cBhvr additive="base">
                                        <p:cTn id="18" dur="500" fill="hold"/>
                                        <p:tgtEl>
                                          <p:spTgt spid="14342"/>
                                        </p:tgtEl>
                                        <p:attrNameLst>
                                          <p:attrName>ppt_x</p:attrName>
                                        </p:attrNameLst>
                                      </p:cBhvr>
                                      <p:tavLst>
                                        <p:tav tm="0">
                                          <p:val>
                                            <p:strVal val="1+#ppt_w/2"/>
                                          </p:val>
                                        </p:tav>
                                        <p:tav tm="100000">
                                          <p:val>
                                            <p:strVal val="#ppt_x"/>
                                          </p:val>
                                        </p:tav>
                                      </p:tavLst>
                                    </p:anim>
                                    <p:anim calcmode="lin" valueType="num">
                                      <p:cBhvr additive="base">
                                        <p:cTn id="19" dur="500" fill="hold"/>
                                        <p:tgtEl>
                                          <p:spTgt spid="14342"/>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4343"/>
                                        </p:tgtEl>
                                        <p:attrNameLst>
                                          <p:attrName>style.visibility</p:attrName>
                                        </p:attrNameLst>
                                      </p:cBhvr>
                                      <p:to>
                                        <p:strVal val="visible"/>
                                      </p:to>
                                    </p:set>
                                    <p:anim calcmode="lin" valueType="num">
                                      <p:cBhvr additive="base">
                                        <p:cTn id="24" dur="500" fill="hold"/>
                                        <p:tgtEl>
                                          <p:spTgt spid="14343"/>
                                        </p:tgtEl>
                                        <p:attrNameLst>
                                          <p:attrName>ppt_x</p:attrName>
                                        </p:attrNameLst>
                                      </p:cBhvr>
                                      <p:tavLst>
                                        <p:tav tm="0">
                                          <p:val>
                                            <p:strVal val="#ppt_x"/>
                                          </p:val>
                                        </p:tav>
                                        <p:tav tm="100000">
                                          <p:val>
                                            <p:strVal val="#ppt_x"/>
                                          </p:val>
                                        </p:tav>
                                      </p:tavLst>
                                    </p:anim>
                                    <p:anim calcmode="lin" valueType="num">
                                      <p:cBhvr additive="base">
                                        <p:cTn id="25" dur="500" fill="hold"/>
                                        <p:tgtEl>
                                          <p:spTgt spid="143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1" grpId="0"/>
      <p:bldP spid="14342" grpId="0"/>
      <p:bldP spid="1434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5361"/>
          <p:cNvSpPr>
            <a:spLocks noGrp="1" noRot="1"/>
          </p:cNvSpPr>
          <p:nvPr>
            <p:ph type="title"/>
          </p:nvPr>
        </p:nvSpPr>
        <p:spPr>
          <a:xfrm>
            <a:off x="3657600" y="323215"/>
            <a:ext cx="4267200" cy="838200"/>
          </a:xfrm>
        </p:spPr>
        <p:txBody>
          <a:bodyPr anchor="ctr"/>
          <a:lstStyle/>
          <a:p>
            <a:r>
              <a:rPr lang="zh-CN" altLang="en-US" sz="2800" dirty="0"/>
              <a:t>登飞来峰</a:t>
            </a:r>
            <a:endParaRPr lang="zh-CN" altLang="en-US" sz="2800" dirty="0"/>
          </a:p>
        </p:txBody>
      </p:sp>
      <p:sp>
        <p:nvSpPr>
          <p:cNvPr id="15363" name="文本占位符 15362"/>
          <p:cNvSpPr>
            <a:spLocks noGrp="1" noRot="1"/>
          </p:cNvSpPr>
          <p:nvPr>
            <p:ph type="body" idx="1"/>
          </p:nvPr>
        </p:nvSpPr>
        <p:spPr>
          <a:xfrm>
            <a:off x="596265" y="1066800"/>
            <a:ext cx="10405110" cy="4724400"/>
          </a:xfrm>
        </p:spPr>
        <p:txBody>
          <a:bodyPr/>
          <a:lstStyle/>
          <a:p>
            <a:pPr>
              <a:buNone/>
            </a:pPr>
            <a:r>
              <a:rPr lang="en-US" altLang="zh-CN" sz="2800" dirty="0">
                <a:solidFill>
                  <a:srgbClr val="111111"/>
                </a:solidFill>
              </a:rPr>
              <a:t>1.</a:t>
            </a:r>
            <a:r>
              <a:rPr lang="zh-CN" altLang="en-US" sz="2800" dirty="0">
                <a:solidFill>
                  <a:srgbClr val="111111"/>
                </a:solidFill>
              </a:rPr>
              <a:t>诗中表现诗人高瞻远瞩的远大政治抱负的诗句：</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2.</a:t>
            </a:r>
            <a:r>
              <a:rPr lang="zh-CN" altLang="en-US" sz="2800" dirty="0">
                <a:solidFill>
                  <a:srgbClr val="111111"/>
                </a:solidFill>
              </a:rPr>
              <a:t>诗中描写飞来峰概貌，并通过传说写飞来峰之高的诗句：</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3.</a:t>
            </a:r>
            <a:r>
              <a:rPr lang="zh-CN" altLang="en-US" sz="2800" dirty="0">
                <a:solidFill>
                  <a:srgbClr val="111111"/>
                </a:solidFill>
              </a:rPr>
              <a:t>诗中表现诗人虽然变化遇到挫折，但仍矢志不改的诗句：</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4.</a:t>
            </a:r>
            <a:r>
              <a:rPr lang="zh-CN" altLang="en-US" sz="2800" dirty="0">
                <a:solidFill>
                  <a:srgbClr val="111111"/>
                </a:solidFill>
              </a:rPr>
              <a:t>诗中表现诗人不畏艰难，极具有深刻哲理的诗句：</a:t>
            </a:r>
            <a:endParaRPr lang="zh-CN" altLang="en-US" sz="2800" dirty="0">
              <a:solidFill>
                <a:srgbClr val="111111"/>
              </a:solidFill>
            </a:endParaRPr>
          </a:p>
        </p:txBody>
      </p:sp>
      <p:sp>
        <p:nvSpPr>
          <p:cNvPr id="15364" name="矩形 15363"/>
          <p:cNvSpPr/>
          <p:nvPr/>
        </p:nvSpPr>
        <p:spPr>
          <a:xfrm>
            <a:off x="1981835" y="1640205"/>
            <a:ext cx="5872480" cy="521970"/>
          </a:xfrm>
          <a:prstGeom prst="rect">
            <a:avLst/>
          </a:prstGeom>
          <a:noFill/>
          <a:ln w="9525">
            <a:noFill/>
          </a:ln>
        </p:spPr>
        <p:txBody>
          <a:bodyPr wrap="none" anchor="t">
            <a:spAutoFit/>
          </a:bodyPr>
          <a:lstStyle/>
          <a:p>
            <a:r>
              <a:rPr lang="zh-CN" altLang="en-US" sz="2800" dirty="0">
                <a:solidFill>
                  <a:srgbClr val="FF0000"/>
                </a:solidFill>
                <a:latin typeface="Arial" pitchFamily="34" charset="0"/>
              </a:rPr>
              <a:t>不畏浮云遮望眼，自缘身在最高层。</a:t>
            </a:r>
            <a:endParaRPr lang="zh-CN" altLang="en-US" sz="2800" dirty="0">
              <a:solidFill>
                <a:srgbClr val="FF0000"/>
              </a:solidFill>
              <a:latin typeface="Arial" pitchFamily="34" charset="0"/>
            </a:endParaRPr>
          </a:p>
        </p:txBody>
      </p:sp>
      <p:sp>
        <p:nvSpPr>
          <p:cNvPr id="15365" name="矩形 15364"/>
          <p:cNvSpPr/>
          <p:nvPr/>
        </p:nvSpPr>
        <p:spPr>
          <a:xfrm>
            <a:off x="2078355" y="2736533"/>
            <a:ext cx="5059680" cy="460375"/>
          </a:xfrm>
          <a:prstGeom prst="rect">
            <a:avLst/>
          </a:prstGeom>
          <a:noFill/>
          <a:ln w="9525">
            <a:noFill/>
          </a:ln>
        </p:spPr>
        <p:txBody>
          <a:bodyPr wrap="none" anchor="t">
            <a:spAutoFit/>
          </a:bodyPr>
          <a:lstStyle/>
          <a:p>
            <a:pPr>
              <a:spcBef>
                <a:spcPct val="20000"/>
              </a:spcBef>
            </a:pPr>
            <a:r>
              <a:rPr lang="zh-CN" altLang="en-US" sz="2400" dirty="0">
                <a:solidFill>
                  <a:srgbClr val="FF0000"/>
                </a:solidFill>
                <a:latin typeface="Arial" pitchFamily="34" charset="0"/>
              </a:rPr>
              <a:t>飞来山上千寻塔，闻说鸡鸣见日升。</a:t>
            </a:r>
            <a:endParaRPr lang="zh-CN" altLang="en-US" sz="2400" dirty="0">
              <a:solidFill>
                <a:srgbClr val="FF0000"/>
              </a:solidFill>
              <a:latin typeface="Arial" pitchFamily="34" charset="0"/>
            </a:endParaRPr>
          </a:p>
        </p:txBody>
      </p:sp>
      <p:sp>
        <p:nvSpPr>
          <p:cNvPr id="15366" name="矩形 15365"/>
          <p:cNvSpPr/>
          <p:nvPr/>
        </p:nvSpPr>
        <p:spPr>
          <a:xfrm>
            <a:off x="2277110" y="3795713"/>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不畏浮云遮望眼，自缘身在最高层。</a:t>
            </a:r>
            <a:endParaRPr lang="zh-CN" altLang="en-US" sz="2400" dirty="0">
              <a:solidFill>
                <a:srgbClr val="FF0000"/>
              </a:solidFill>
              <a:latin typeface="Arial" pitchFamily="34" charset="0"/>
            </a:endParaRPr>
          </a:p>
        </p:txBody>
      </p:sp>
      <p:sp>
        <p:nvSpPr>
          <p:cNvPr id="15367" name="矩形 15366"/>
          <p:cNvSpPr/>
          <p:nvPr/>
        </p:nvSpPr>
        <p:spPr>
          <a:xfrm>
            <a:off x="2277110" y="5053965"/>
            <a:ext cx="5872480" cy="478155"/>
          </a:xfrm>
          <a:prstGeom prst="rect">
            <a:avLst/>
          </a:prstGeom>
          <a:noFill/>
          <a:ln w="9525">
            <a:noFill/>
          </a:ln>
        </p:spPr>
        <p:txBody>
          <a:bodyPr wrap="none" anchor="t">
            <a:spAutoFit/>
          </a:bodyPr>
          <a:lstStyle/>
          <a:p>
            <a:pPr>
              <a:lnSpc>
                <a:spcPct val="90000"/>
              </a:lnSpc>
              <a:spcBef>
                <a:spcPct val="20000"/>
              </a:spcBef>
            </a:pPr>
            <a:r>
              <a:rPr lang="zh-CN" altLang="en-US" sz="2800" dirty="0">
                <a:solidFill>
                  <a:srgbClr val="FF0000"/>
                </a:solidFill>
                <a:latin typeface="Arial" pitchFamily="34" charset="0"/>
              </a:rPr>
              <a:t>不畏浮云遮望眼，自缘身在最高层。</a:t>
            </a:r>
            <a:endParaRPr lang="zh-CN" altLang="en-US" sz="28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checkerboard(across)">
                                      <p:cBhvr>
                                        <p:cTn id="7" dur="1000"/>
                                        <p:tgtEl>
                                          <p:spTgt spid="1536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15365"/>
                                        </p:tgtEl>
                                        <p:attrNameLst>
                                          <p:attrName>style.visibility</p:attrName>
                                        </p:attrNameLst>
                                      </p:cBhvr>
                                      <p:to>
                                        <p:strVal val="visible"/>
                                      </p:to>
                                    </p:set>
                                    <p:anim calcmode="lin" valueType="num">
                                      <p:cBhvr additive="base">
                                        <p:cTn id="12" dur="500" fill="hold"/>
                                        <p:tgtEl>
                                          <p:spTgt spid="15365"/>
                                        </p:tgtEl>
                                        <p:attrNameLst>
                                          <p:attrName>ppt_x</p:attrName>
                                        </p:attrNameLst>
                                      </p:cBhvr>
                                      <p:tavLst>
                                        <p:tav tm="0">
                                          <p:val>
                                            <p:strVal val="1+#ppt_w/2"/>
                                          </p:val>
                                        </p:tav>
                                        <p:tav tm="100000">
                                          <p:val>
                                            <p:strVal val="#ppt_x"/>
                                          </p:val>
                                        </p:tav>
                                      </p:tavLst>
                                    </p:anim>
                                    <p:anim calcmode="lin" valueType="num">
                                      <p:cBhvr additive="base">
                                        <p:cTn id="13" dur="500" fill="hold"/>
                                        <p:tgtEl>
                                          <p:spTgt spid="1536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12" fill="hold" grpId="0" nodeType="clickEffect">
                                  <p:stCondLst>
                                    <p:cond delay="0"/>
                                  </p:stCondLst>
                                  <p:childTnLst>
                                    <p:set>
                                      <p:cBhvr>
                                        <p:cTn id="17" dur="1" fill="hold">
                                          <p:stCondLst>
                                            <p:cond delay="0"/>
                                          </p:stCondLst>
                                        </p:cTn>
                                        <p:tgtEl>
                                          <p:spTgt spid="15366"/>
                                        </p:tgtEl>
                                        <p:attrNameLst>
                                          <p:attrName>style.visibility</p:attrName>
                                        </p:attrNameLst>
                                      </p:cBhvr>
                                      <p:to>
                                        <p:strVal val="visible"/>
                                      </p:to>
                                    </p:set>
                                    <p:anim calcmode="lin" valueType="num">
                                      <p:cBhvr additive="base">
                                        <p:cTn id="18" dur="500" fill="hold"/>
                                        <p:tgtEl>
                                          <p:spTgt spid="15366"/>
                                        </p:tgtEl>
                                        <p:attrNameLst>
                                          <p:attrName>ppt_x</p:attrName>
                                        </p:attrNameLst>
                                      </p:cBhvr>
                                      <p:tavLst>
                                        <p:tav tm="0">
                                          <p:val>
                                            <p:strVal val="0-#ppt_w/2"/>
                                          </p:val>
                                        </p:tav>
                                        <p:tav tm="100000">
                                          <p:val>
                                            <p:strVal val="#ppt_x"/>
                                          </p:val>
                                        </p:tav>
                                      </p:tavLst>
                                    </p:anim>
                                    <p:anim calcmode="lin" valueType="num">
                                      <p:cBhvr additive="base">
                                        <p:cTn id="19" dur="500" fill="hold"/>
                                        <p:tgtEl>
                                          <p:spTgt spid="1536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5367"/>
                                        </p:tgtEl>
                                        <p:attrNameLst>
                                          <p:attrName>style.visibility</p:attrName>
                                        </p:attrNameLst>
                                      </p:cBhvr>
                                      <p:to>
                                        <p:strVal val="visible"/>
                                      </p:to>
                                    </p:set>
                                    <p:anim calcmode="lin" valueType="num">
                                      <p:cBhvr additive="base">
                                        <p:cTn id="24" dur="500" fill="hold"/>
                                        <p:tgtEl>
                                          <p:spTgt spid="15367"/>
                                        </p:tgtEl>
                                        <p:attrNameLst>
                                          <p:attrName>ppt_x</p:attrName>
                                        </p:attrNameLst>
                                      </p:cBhvr>
                                      <p:tavLst>
                                        <p:tav tm="0">
                                          <p:val>
                                            <p:strVal val="#ppt_x"/>
                                          </p:val>
                                        </p:tav>
                                        <p:tav tm="100000">
                                          <p:val>
                                            <p:strVal val="#ppt_x"/>
                                          </p:val>
                                        </p:tav>
                                      </p:tavLst>
                                    </p:anim>
                                    <p:anim calcmode="lin" valueType="num">
                                      <p:cBhvr additive="base">
                                        <p:cTn id="25" dur="500" fill="hold"/>
                                        <p:tgtEl>
                                          <p:spTgt spid="153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P spid="15365" grpId="0"/>
      <p:bldP spid="15366" grpId="0"/>
      <p:bldP spid="1536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文本占位符 16386"/>
          <p:cNvSpPr>
            <a:spLocks noGrp="1" noRot="1"/>
          </p:cNvSpPr>
          <p:nvPr>
            <p:ph type="body" idx="1"/>
          </p:nvPr>
        </p:nvSpPr>
        <p:spPr>
          <a:xfrm>
            <a:off x="715010" y="457200"/>
            <a:ext cx="9952990" cy="5669280"/>
          </a:xfrm>
        </p:spPr>
        <p:txBody>
          <a:bodyPr/>
          <a:lstStyle/>
          <a:p>
            <a:pPr>
              <a:buNone/>
            </a:pPr>
            <a:r>
              <a:rPr lang="en-US" altLang="zh-CN" sz="2800" dirty="0">
                <a:solidFill>
                  <a:srgbClr val="111111"/>
                </a:solidFill>
              </a:rPr>
              <a:t>5.</a:t>
            </a:r>
            <a:r>
              <a:rPr lang="zh-CN" altLang="en-US" sz="2800" dirty="0">
                <a:solidFill>
                  <a:srgbClr val="111111"/>
                </a:solidFill>
              </a:rPr>
              <a:t>王之涣</a:t>
            </a:r>
            <a:r>
              <a:rPr lang="en-US" altLang="zh-CN" sz="2800" dirty="0">
                <a:solidFill>
                  <a:srgbClr val="111111"/>
                </a:solidFill>
              </a:rPr>
              <a:t>《</a:t>
            </a:r>
            <a:r>
              <a:rPr lang="zh-CN" altLang="en-US" sz="2800" dirty="0">
                <a:solidFill>
                  <a:srgbClr val="111111"/>
                </a:solidFill>
              </a:rPr>
              <a:t>登鹳雀楼</a:t>
            </a:r>
            <a:r>
              <a:rPr lang="en-US" altLang="zh-CN" sz="2800" dirty="0">
                <a:solidFill>
                  <a:srgbClr val="111111"/>
                </a:solidFill>
              </a:rPr>
              <a:t>》</a:t>
            </a:r>
            <a:r>
              <a:rPr lang="zh-CN" altLang="en-US" sz="2800" dirty="0">
                <a:solidFill>
                  <a:srgbClr val="111111"/>
                </a:solidFill>
              </a:rPr>
              <a:t>一诗中写道：“欲穷千里目，更上一层楼。”此诗中与之意境相似的诗句：</a:t>
            </a:r>
            <a:endParaRPr lang="zh-CN" altLang="en-US" sz="2800" dirty="0">
              <a:solidFill>
                <a:srgbClr val="111111"/>
              </a:solidFill>
            </a:endParaRPr>
          </a:p>
          <a:p>
            <a:pPr>
              <a:buNone/>
            </a:pPr>
            <a:endParaRPr lang="zh-CN" altLang="en-US" sz="2800">
              <a:solidFill>
                <a:srgbClr val="111111"/>
              </a:solidFill>
            </a:endParaRPr>
          </a:p>
          <a:p>
            <a:pPr>
              <a:buNone/>
            </a:pPr>
            <a:r>
              <a:rPr lang="en-US" altLang="zh-CN" sz="2800" dirty="0">
                <a:solidFill>
                  <a:srgbClr val="111111"/>
                </a:solidFill>
              </a:rPr>
              <a:t>6.</a:t>
            </a:r>
            <a:r>
              <a:rPr lang="zh-CN" altLang="en-US" sz="2800" dirty="0">
                <a:solidFill>
                  <a:srgbClr val="111111"/>
                </a:solidFill>
              </a:rPr>
              <a:t>诗中直接描写和间接描写相结合，用来表现塔高的诗句：</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7.</a:t>
            </a:r>
            <a:r>
              <a:rPr lang="zh-CN" altLang="en-US" sz="2800" dirty="0">
                <a:solidFill>
                  <a:srgbClr val="111111"/>
                </a:solidFill>
              </a:rPr>
              <a:t>诗中寓境、景、理为一体，且含有深刻哲理的诗句：</a:t>
            </a:r>
            <a:endParaRPr lang="zh-CN" altLang="en-US" sz="2800" dirty="0">
              <a:solidFill>
                <a:srgbClr val="111111"/>
              </a:solidFill>
            </a:endParaRPr>
          </a:p>
          <a:p>
            <a:pPr>
              <a:buNone/>
            </a:pPr>
            <a:endParaRPr lang="zh-CN" altLang="en-US" sz="2800">
              <a:solidFill>
                <a:srgbClr val="111111"/>
              </a:solidFill>
            </a:endParaRPr>
          </a:p>
          <a:p>
            <a:pPr>
              <a:buNone/>
            </a:pPr>
            <a:r>
              <a:rPr lang="en-US" altLang="zh-CN" sz="2800" dirty="0">
                <a:solidFill>
                  <a:srgbClr val="111111"/>
                </a:solidFill>
              </a:rPr>
              <a:t>8.</a:t>
            </a:r>
            <a:r>
              <a:rPr lang="zh-CN" altLang="en-US" sz="2800" dirty="0">
                <a:solidFill>
                  <a:srgbClr val="111111"/>
                </a:solidFill>
              </a:rPr>
              <a:t>诗中与孟浩然“鸡鸣见日出，常与仙人会”意境相似的诗句：</a:t>
            </a:r>
            <a:endParaRPr lang="zh-CN" altLang="en-US"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9.</a:t>
            </a:r>
            <a:r>
              <a:rPr lang="zh-CN" altLang="en-US" sz="2800" dirty="0">
                <a:solidFill>
                  <a:srgbClr val="111111"/>
                </a:solidFill>
              </a:rPr>
              <a:t>虞世南</a:t>
            </a:r>
            <a:r>
              <a:rPr lang="en-US" altLang="zh-CN" sz="2800" dirty="0">
                <a:solidFill>
                  <a:srgbClr val="111111"/>
                </a:solidFill>
              </a:rPr>
              <a:t>《</a:t>
            </a:r>
            <a:r>
              <a:rPr lang="zh-CN" altLang="en-US" sz="2800" dirty="0">
                <a:solidFill>
                  <a:srgbClr val="111111"/>
                </a:solidFill>
              </a:rPr>
              <a:t>咏蝉</a:t>
            </a:r>
            <a:r>
              <a:rPr lang="en-US" altLang="zh-CN" sz="2800" dirty="0">
                <a:solidFill>
                  <a:srgbClr val="111111"/>
                </a:solidFill>
              </a:rPr>
              <a:t>》</a:t>
            </a:r>
            <a:r>
              <a:rPr lang="zh-CN" altLang="en-US" sz="2800" dirty="0">
                <a:solidFill>
                  <a:srgbClr val="111111"/>
                </a:solidFill>
              </a:rPr>
              <a:t>诗有“居高声自远，非是藉秋风”之句，此诗中也能表现“登高望远”之意的诗句：</a:t>
            </a:r>
            <a:endParaRPr lang="zh-CN" altLang="en-US" sz="2800" dirty="0">
              <a:solidFill>
                <a:srgbClr val="111111"/>
              </a:solidFill>
            </a:endParaRPr>
          </a:p>
        </p:txBody>
      </p:sp>
      <p:sp>
        <p:nvSpPr>
          <p:cNvPr id="16388" name="矩形 16387"/>
          <p:cNvSpPr/>
          <p:nvPr/>
        </p:nvSpPr>
        <p:spPr>
          <a:xfrm>
            <a:off x="2133600" y="1377950"/>
            <a:ext cx="50596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不畏浮云遮望眼，自缘身在最高层。</a:t>
            </a:r>
            <a:endParaRPr lang="zh-CN" altLang="en-US" sz="2400" dirty="0">
              <a:solidFill>
                <a:srgbClr val="FF0000"/>
              </a:solidFill>
              <a:latin typeface="Arial" pitchFamily="34" charset="0"/>
            </a:endParaRPr>
          </a:p>
        </p:txBody>
      </p:sp>
      <p:sp>
        <p:nvSpPr>
          <p:cNvPr id="16389" name="矩形 16388"/>
          <p:cNvSpPr/>
          <p:nvPr/>
        </p:nvSpPr>
        <p:spPr>
          <a:xfrm>
            <a:off x="2198370" y="2518093"/>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飞来山上千寻塔，闻说鸡鸣见日升。</a:t>
            </a:r>
            <a:endParaRPr lang="zh-CN" altLang="en-US" sz="2400" dirty="0">
              <a:solidFill>
                <a:srgbClr val="FF0000"/>
              </a:solidFill>
              <a:latin typeface="Arial" pitchFamily="34" charset="0"/>
            </a:endParaRPr>
          </a:p>
        </p:txBody>
      </p:sp>
      <p:sp>
        <p:nvSpPr>
          <p:cNvPr id="16390" name="矩形 16389"/>
          <p:cNvSpPr/>
          <p:nvPr/>
        </p:nvSpPr>
        <p:spPr>
          <a:xfrm>
            <a:off x="2133600" y="3593465"/>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不畏浮云遮望眼，自缘身在最高层。</a:t>
            </a:r>
            <a:endParaRPr lang="zh-CN" altLang="en-US" sz="2400" dirty="0">
              <a:solidFill>
                <a:srgbClr val="FF0000"/>
              </a:solidFill>
              <a:latin typeface="Arial" pitchFamily="34" charset="0"/>
            </a:endParaRPr>
          </a:p>
        </p:txBody>
      </p:sp>
      <p:sp>
        <p:nvSpPr>
          <p:cNvPr id="16391" name="矩形 16390"/>
          <p:cNvSpPr/>
          <p:nvPr/>
        </p:nvSpPr>
        <p:spPr>
          <a:xfrm>
            <a:off x="2299335" y="4618990"/>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飞来山上千寻塔，闻说鸡鸣见日升。</a:t>
            </a:r>
            <a:endParaRPr lang="zh-CN" altLang="en-US" sz="2400" dirty="0">
              <a:solidFill>
                <a:srgbClr val="FF0000"/>
              </a:solidFill>
              <a:latin typeface="Arial" pitchFamily="34" charset="0"/>
            </a:endParaRPr>
          </a:p>
        </p:txBody>
      </p:sp>
      <p:sp>
        <p:nvSpPr>
          <p:cNvPr id="16392" name="矩形 16391"/>
          <p:cNvSpPr/>
          <p:nvPr/>
        </p:nvSpPr>
        <p:spPr>
          <a:xfrm>
            <a:off x="6237605" y="5665788"/>
            <a:ext cx="5059680" cy="460375"/>
          </a:xfrm>
          <a:prstGeom prst="rect">
            <a:avLst/>
          </a:prstGeom>
          <a:noFill/>
          <a:ln w="9525">
            <a:noFill/>
          </a:ln>
        </p:spPr>
        <p:txBody>
          <a:bodyPr wrap="none" anchor="t">
            <a:spAutoFit/>
          </a:bodyPr>
          <a:lstStyle/>
          <a:p>
            <a:pPr>
              <a:spcBef>
                <a:spcPct val="20000"/>
              </a:spcBef>
            </a:pPr>
            <a:r>
              <a:rPr lang="zh-CN" altLang="en-US" sz="2400" dirty="0">
                <a:solidFill>
                  <a:srgbClr val="FF0000"/>
                </a:solidFill>
                <a:latin typeface="Arial" pitchFamily="34" charset="0"/>
              </a:rPr>
              <a:t>不畏浮云遮望眼，自缘身在最高层。</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tgtEl>
                                          <p:spTgt spid="16388"/>
                                        </p:tgtEl>
                                        <p:attrNameLst>
                                          <p:attrName>ppt_x</p:attrName>
                                        </p:attrNameLst>
                                      </p:cBhvr>
                                      <p:tavLst>
                                        <p:tav tm="0">
                                          <p:val>
                                            <p:strVal val="1+#ppt_w/2"/>
                                          </p:val>
                                        </p:tav>
                                        <p:tav tm="100000">
                                          <p:val>
                                            <p:strVal val="#ppt_x"/>
                                          </p:val>
                                        </p:tav>
                                      </p:tavLst>
                                    </p:anim>
                                    <p:anim calcmode="lin" valueType="num">
                                      <p:cBhvr additive="base">
                                        <p:cTn id="8" dur="500" fill="hold"/>
                                        <p:tgtEl>
                                          <p:spTgt spid="1638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6389"/>
                                        </p:tgtEl>
                                        <p:attrNameLst>
                                          <p:attrName>style.visibility</p:attrName>
                                        </p:attrNameLst>
                                      </p:cBhvr>
                                      <p:to>
                                        <p:strVal val="visible"/>
                                      </p:to>
                                    </p:set>
                                    <p:animEffect transition="in" filter="box(in)">
                                      <p:cBhvr>
                                        <p:cTn id="13" dur="500"/>
                                        <p:tgtEl>
                                          <p:spTgt spid="16389"/>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16390"/>
                                        </p:tgtEl>
                                        <p:attrNameLst>
                                          <p:attrName>style.visibility</p:attrName>
                                        </p:attrNameLst>
                                      </p:cBhvr>
                                      <p:to>
                                        <p:strVal val="visible"/>
                                      </p:to>
                                    </p:set>
                                    <p:animEffect transition="in" filter="box(out)">
                                      <p:cBhvr>
                                        <p:cTn id="18" dur="500"/>
                                        <p:tgtEl>
                                          <p:spTgt spid="1639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grpId="0" nodeType="clickEffect">
                                  <p:stCondLst>
                                    <p:cond delay="0"/>
                                  </p:stCondLst>
                                  <p:childTnLst>
                                    <p:set>
                                      <p:cBhvr>
                                        <p:cTn id="22" dur="1" fill="hold">
                                          <p:stCondLst>
                                            <p:cond delay="0"/>
                                          </p:stCondLst>
                                        </p:cTn>
                                        <p:tgtEl>
                                          <p:spTgt spid="16391"/>
                                        </p:tgtEl>
                                        <p:attrNameLst>
                                          <p:attrName>style.visibility</p:attrName>
                                        </p:attrNameLst>
                                      </p:cBhvr>
                                      <p:to>
                                        <p:strVal val="visible"/>
                                      </p:to>
                                    </p:set>
                                    <p:anim calcmode="lin" valueType="num">
                                      <p:cBhvr additive="base">
                                        <p:cTn id="23" dur="500" fill="hold"/>
                                        <p:tgtEl>
                                          <p:spTgt spid="16391"/>
                                        </p:tgtEl>
                                        <p:attrNameLst>
                                          <p:attrName>ppt_x</p:attrName>
                                        </p:attrNameLst>
                                      </p:cBhvr>
                                      <p:tavLst>
                                        <p:tav tm="0">
                                          <p:val>
                                            <p:strVal val="0-#ppt_w/2"/>
                                          </p:val>
                                        </p:tav>
                                        <p:tav tm="100000">
                                          <p:val>
                                            <p:strVal val="#ppt_x"/>
                                          </p:val>
                                        </p:tav>
                                      </p:tavLst>
                                    </p:anim>
                                    <p:anim calcmode="lin" valueType="num">
                                      <p:cBhvr additive="base">
                                        <p:cTn id="24" dur="500" fill="hold"/>
                                        <p:tgtEl>
                                          <p:spTgt spid="1639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6" fill="hold" grpId="0" nodeType="clickEffect">
                                  <p:stCondLst>
                                    <p:cond delay="0"/>
                                  </p:stCondLst>
                                  <p:childTnLst>
                                    <p:set>
                                      <p:cBhvr>
                                        <p:cTn id="28" dur="1" fill="hold">
                                          <p:stCondLst>
                                            <p:cond delay="0"/>
                                          </p:stCondLst>
                                        </p:cTn>
                                        <p:tgtEl>
                                          <p:spTgt spid="16392"/>
                                        </p:tgtEl>
                                        <p:attrNameLst>
                                          <p:attrName>style.visibility</p:attrName>
                                        </p:attrNameLst>
                                      </p:cBhvr>
                                      <p:to>
                                        <p:strVal val="visible"/>
                                      </p:to>
                                    </p:set>
                                    <p:anim calcmode="lin" valueType="num">
                                      <p:cBhvr additive="base">
                                        <p:cTn id="29" dur="500" fill="hold"/>
                                        <p:tgtEl>
                                          <p:spTgt spid="16392"/>
                                        </p:tgtEl>
                                        <p:attrNameLst>
                                          <p:attrName>ppt_x</p:attrName>
                                        </p:attrNameLst>
                                      </p:cBhvr>
                                      <p:tavLst>
                                        <p:tav tm="0">
                                          <p:val>
                                            <p:strVal val="1+#ppt_w/2"/>
                                          </p:val>
                                        </p:tav>
                                        <p:tav tm="100000">
                                          <p:val>
                                            <p:strVal val="#ppt_x"/>
                                          </p:val>
                                        </p:tav>
                                      </p:tavLst>
                                    </p:anim>
                                    <p:anim calcmode="lin" valueType="num">
                                      <p:cBhvr additive="base">
                                        <p:cTn id="30" dur="500" fill="hold"/>
                                        <p:tgtEl>
                                          <p:spTgt spid="163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p:bldP spid="16390" grpId="0"/>
      <p:bldP spid="16391" grpId="0"/>
      <p:bldP spid="1639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7409"/>
          <p:cNvSpPr>
            <a:spLocks noGrp="1" noRot="1"/>
          </p:cNvSpPr>
          <p:nvPr>
            <p:ph type="title"/>
          </p:nvPr>
        </p:nvSpPr>
        <p:spPr>
          <a:xfrm>
            <a:off x="3137853" y="650558"/>
            <a:ext cx="4903787" cy="838200"/>
          </a:xfrm>
        </p:spPr>
        <p:txBody>
          <a:bodyPr anchor="ctr"/>
          <a:lstStyle/>
          <a:p>
            <a:r>
              <a:rPr lang="zh-CN" altLang="en-US" sz="2800" dirty="0"/>
              <a:t>游山西村</a:t>
            </a:r>
            <a:endParaRPr lang="zh-CN" altLang="en-US" sz="2800" dirty="0"/>
          </a:p>
        </p:txBody>
      </p:sp>
      <p:sp>
        <p:nvSpPr>
          <p:cNvPr id="17411" name="文本占位符 17410"/>
          <p:cNvSpPr>
            <a:spLocks noGrp="1" noRot="1"/>
          </p:cNvSpPr>
          <p:nvPr>
            <p:ph type="body" idx="1"/>
          </p:nvPr>
        </p:nvSpPr>
        <p:spPr>
          <a:xfrm>
            <a:off x="511810" y="1828800"/>
            <a:ext cx="10156190" cy="3429000"/>
          </a:xfrm>
        </p:spPr>
        <p:txBody>
          <a:bodyPr/>
          <a:lstStyle/>
          <a:p>
            <a:pPr>
              <a:buNone/>
            </a:pPr>
            <a:r>
              <a:rPr lang="en-US" altLang="zh-CN" sz="2800" dirty="0">
                <a:solidFill>
                  <a:srgbClr val="111111"/>
                </a:solidFill>
              </a:rPr>
              <a:t>1.</a:t>
            </a:r>
            <a:r>
              <a:rPr lang="zh-CN" altLang="en-US" sz="2800" dirty="0">
                <a:solidFill>
                  <a:srgbClr val="111111"/>
                </a:solidFill>
              </a:rPr>
              <a:t>诗中写下的蕴涵丰富人生哲理的千古名句是：</a:t>
            </a:r>
            <a:endParaRPr lang="zh-CN" altLang="en-US" sz="2800" dirty="0">
              <a:solidFill>
                <a:srgbClr val="111111"/>
              </a:solidFill>
            </a:endParaRPr>
          </a:p>
          <a:p>
            <a:pPr>
              <a:buNone/>
            </a:pPr>
            <a:endParaRPr lang="zh-CN" altLang="en-US" sz="2800">
              <a:solidFill>
                <a:srgbClr val="111111"/>
              </a:solidFill>
            </a:endParaRPr>
          </a:p>
          <a:p>
            <a:pPr>
              <a:buNone/>
            </a:pPr>
            <a:endParaRPr lang="zh-CN" altLang="en-US" sz="2800">
              <a:solidFill>
                <a:srgbClr val="111111"/>
              </a:solidFill>
            </a:endParaRPr>
          </a:p>
          <a:p>
            <a:pPr>
              <a:buNone/>
            </a:pPr>
            <a:r>
              <a:rPr lang="en-US" altLang="zh-CN" sz="2800" dirty="0">
                <a:solidFill>
                  <a:srgbClr val="111111"/>
                </a:solidFill>
              </a:rPr>
              <a:t>2.</a:t>
            </a:r>
            <a:r>
              <a:rPr lang="zh-CN" altLang="en-US" sz="2800" dirty="0">
                <a:solidFill>
                  <a:srgbClr val="111111"/>
                </a:solidFill>
              </a:rPr>
              <a:t>写村民们在迎接神的箫鼓中来来往往祈求丰收的诗句是：</a:t>
            </a:r>
            <a:endParaRPr lang="zh-CN" altLang="en-US" sz="2800" dirty="0">
              <a:solidFill>
                <a:srgbClr val="111111"/>
              </a:solidFill>
            </a:endParaRPr>
          </a:p>
        </p:txBody>
      </p:sp>
      <p:sp>
        <p:nvSpPr>
          <p:cNvPr id="17412" name="矩形 17411"/>
          <p:cNvSpPr/>
          <p:nvPr/>
        </p:nvSpPr>
        <p:spPr>
          <a:xfrm>
            <a:off x="1496060" y="2513330"/>
            <a:ext cx="5872480" cy="521970"/>
          </a:xfrm>
          <a:prstGeom prst="rect">
            <a:avLst/>
          </a:prstGeom>
          <a:noFill/>
          <a:ln w="9525">
            <a:noFill/>
          </a:ln>
        </p:spPr>
        <p:txBody>
          <a:bodyPr wrap="none" anchor="t">
            <a:spAutoFit/>
          </a:bodyPr>
          <a:lstStyle/>
          <a:p>
            <a:r>
              <a:rPr lang="zh-CN" altLang="en-US" sz="2800" dirty="0">
                <a:solidFill>
                  <a:srgbClr val="FF0000"/>
                </a:solidFill>
                <a:latin typeface="Arial" pitchFamily="34" charset="0"/>
              </a:rPr>
              <a:t>山重水复疑无路，柳暗花明又一村。</a:t>
            </a:r>
            <a:endParaRPr lang="zh-CN" altLang="en-US" sz="2800" dirty="0">
              <a:solidFill>
                <a:srgbClr val="FF0000"/>
              </a:solidFill>
              <a:latin typeface="Arial" pitchFamily="34" charset="0"/>
            </a:endParaRPr>
          </a:p>
        </p:txBody>
      </p:sp>
      <p:sp>
        <p:nvSpPr>
          <p:cNvPr id="17413" name="矩形 17412"/>
          <p:cNvSpPr/>
          <p:nvPr/>
        </p:nvSpPr>
        <p:spPr>
          <a:xfrm>
            <a:off x="1426210" y="4086225"/>
            <a:ext cx="5872480" cy="521970"/>
          </a:xfrm>
          <a:prstGeom prst="rect">
            <a:avLst/>
          </a:prstGeom>
          <a:noFill/>
          <a:ln w="9525">
            <a:noFill/>
          </a:ln>
        </p:spPr>
        <p:txBody>
          <a:bodyPr wrap="none" anchor="t">
            <a:spAutoFit/>
          </a:bodyPr>
          <a:lstStyle/>
          <a:p>
            <a:pPr>
              <a:spcBef>
                <a:spcPct val="20000"/>
              </a:spcBef>
            </a:pPr>
            <a:r>
              <a:rPr lang="zh-CN" altLang="en-US" sz="2800" dirty="0">
                <a:solidFill>
                  <a:srgbClr val="FF0000"/>
                </a:solidFill>
                <a:latin typeface="Arial" pitchFamily="34" charset="0"/>
              </a:rPr>
              <a:t>箫鼓追随春社近，衣冠简朴古风存。</a:t>
            </a:r>
            <a:endParaRPr lang="zh-CN" altLang="en-US" sz="28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blinds(horizontal)">
                                      <p:cBhvr>
                                        <p:cTn id="7" dur="500"/>
                                        <p:tgtEl>
                                          <p:spTgt spid="174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7413"/>
                                        </p:tgtEl>
                                        <p:attrNameLst>
                                          <p:attrName>style.visibility</p:attrName>
                                        </p:attrNameLst>
                                      </p:cBhvr>
                                      <p:to>
                                        <p:strVal val="visible"/>
                                      </p:to>
                                    </p:set>
                                    <p:animEffect transition="in" filter="blinds(vertical)">
                                      <p:cBhvr>
                                        <p:cTn id="12"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9218" name="Object 2"/>
          <p:cNvGraphicFramePr>
            <a:graphicFrameLocks noChangeAspect="1"/>
          </p:cNvGraphicFramePr>
          <p:nvPr/>
        </p:nvGraphicFramePr>
        <p:xfrm>
          <a:off x="2236788" y="466725"/>
          <a:ext cx="7718425" cy="5583238"/>
        </p:xfrm>
        <a:graphic>
          <a:graphicData uri="http://schemas.openxmlformats.org/presentationml/2006/ole">
            <mc:AlternateContent xmlns:mc="http://schemas.openxmlformats.org/markup-compatibility/2006">
              <mc:Choice xmlns:v="urn:schemas-microsoft-com:vml" Requires="v">
                <p:oleObj spid="_x0000_s3078" name="" r:id="rId1" imgW="7935595" imgH="5746750" progId="Word.Document.8">
                  <p:embed/>
                </p:oleObj>
              </mc:Choice>
              <mc:Fallback>
                <p:oleObj name="" r:id="rId1" imgW="7935595" imgH="5746750" progId="Word.Document.8">
                  <p:embed/>
                  <p:pic>
                    <p:nvPicPr>
                      <p:cNvPr id="0" name="图片 3077"/>
                      <p:cNvPicPr/>
                      <p:nvPr/>
                    </p:nvPicPr>
                    <p:blipFill>
                      <a:blip r:embed="rId2"/>
                      <a:stretch>
                        <a:fillRect/>
                      </a:stretch>
                    </p:blipFill>
                    <p:spPr>
                      <a:xfrm>
                        <a:off x="2236788" y="466725"/>
                        <a:ext cx="7718425" cy="5583238"/>
                      </a:xfrm>
                      <a:prstGeom prst="rect">
                        <a:avLst/>
                      </a:prstGeom>
                      <a:noFill/>
                      <a:ln w="38100">
                        <a:noFill/>
                        <a:miter/>
                      </a:ln>
                    </p:spPr>
                  </p:pic>
                </p:oleObj>
              </mc:Fallback>
            </mc:AlternateContent>
          </a:graphicData>
        </a:graphic>
      </p:graphicFrame>
      <p:sp>
        <p:nvSpPr>
          <p:cNvPr id="70659" name="Rectangle 3"/>
          <p:cNvSpPr/>
          <p:nvPr/>
        </p:nvSpPr>
        <p:spPr>
          <a:xfrm>
            <a:off x="2971800" y="859473"/>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xù </a:t>
            </a:r>
            <a:endParaRPr lang="en-US" altLang="zh-CN" sz="2000" dirty="0">
              <a:solidFill>
                <a:srgbClr val="FF0000"/>
              </a:solidFill>
              <a:latin typeface="Times New Roman" pitchFamily="18" charset="0"/>
              <a:ea typeface="宋体" pitchFamily="2" charset="-122"/>
            </a:endParaRPr>
          </a:p>
        </p:txBody>
      </p:sp>
      <p:sp>
        <p:nvSpPr>
          <p:cNvPr id="70660" name="Rectangle 4"/>
          <p:cNvSpPr/>
          <p:nvPr/>
        </p:nvSpPr>
        <p:spPr>
          <a:xfrm>
            <a:off x="4794250" y="886461"/>
            <a:ext cx="726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zēnɡ </a:t>
            </a:r>
            <a:endParaRPr lang="en-US" altLang="zh-CN" sz="2000" dirty="0">
              <a:solidFill>
                <a:srgbClr val="FF0000"/>
              </a:solidFill>
              <a:latin typeface="Times New Roman" pitchFamily="18" charset="0"/>
              <a:ea typeface="宋体" pitchFamily="2" charset="-122"/>
            </a:endParaRPr>
          </a:p>
        </p:txBody>
      </p:sp>
      <p:sp>
        <p:nvSpPr>
          <p:cNvPr id="70661" name="Rectangle 5"/>
          <p:cNvSpPr/>
          <p:nvPr/>
        </p:nvSpPr>
        <p:spPr>
          <a:xfrm>
            <a:off x="6845300" y="886461"/>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hài </a:t>
            </a:r>
            <a:endParaRPr lang="en-US" altLang="zh-CN" sz="2000" dirty="0">
              <a:solidFill>
                <a:srgbClr val="FF0000"/>
              </a:solidFill>
              <a:latin typeface="Times New Roman" pitchFamily="18" charset="0"/>
              <a:ea typeface="宋体" pitchFamily="2" charset="-122"/>
            </a:endParaRPr>
          </a:p>
        </p:txBody>
      </p:sp>
      <p:sp>
        <p:nvSpPr>
          <p:cNvPr id="70662" name="Rectangle 6"/>
          <p:cNvSpPr/>
          <p:nvPr/>
        </p:nvSpPr>
        <p:spPr>
          <a:xfrm>
            <a:off x="8382000" y="859473"/>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lǔ </a:t>
            </a:r>
            <a:endParaRPr lang="en-US" altLang="zh-CN" sz="2000" dirty="0">
              <a:solidFill>
                <a:srgbClr val="FF0000"/>
              </a:solidFill>
              <a:latin typeface="Times New Roman" pitchFamily="18" charset="0"/>
              <a:ea typeface="宋体" pitchFamily="2" charset="-122"/>
            </a:endParaRPr>
          </a:p>
        </p:txBody>
      </p:sp>
      <p:sp>
        <p:nvSpPr>
          <p:cNvPr id="70663" name="Rectangle 7"/>
          <p:cNvSpPr/>
          <p:nvPr/>
        </p:nvSpPr>
        <p:spPr>
          <a:xfrm>
            <a:off x="3033713" y="1469073"/>
            <a:ext cx="980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chuānɡ </a:t>
            </a:r>
            <a:endParaRPr lang="en-US" altLang="zh-CN" sz="2000" dirty="0">
              <a:solidFill>
                <a:srgbClr val="FF0000"/>
              </a:solidFill>
              <a:latin typeface="Times New Roman" pitchFamily="18" charset="0"/>
              <a:ea typeface="宋体" pitchFamily="2" charset="-122"/>
            </a:endParaRPr>
          </a:p>
        </p:txBody>
      </p:sp>
      <p:sp>
        <p:nvSpPr>
          <p:cNvPr id="70664" name="Rectangle 8"/>
          <p:cNvSpPr/>
          <p:nvPr/>
        </p:nvSpPr>
        <p:spPr>
          <a:xfrm>
            <a:off x="5562600" y="1469073"/>
            <a:ext cx="64833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pī lì </a:t>
            </a:r>
            <a:endParaRPr lang="en-US" altLang="zh-CN" sz="2000" dirty="0">
              <a:solidFill>
                <a:srgbClr val="FF0000"/>
              </a:solidFill>
              <a:latin typeface="Times New Roman" pitchFamily="18" charset="0"/>
              <a:ea typeface="宋体" pitchFamily="2" charset="-122"/>
            </a:endParaRPr>
          </a:p>
        </p:txBody>
      </p:sp>
      <p:sp>
        <p:nvSpPr>
          <p:cNvPr id="70665" name="Rectangle 9"/>
          <p:cNvSpPr/>
          <p:nvPr/>
        </p:nvSpPr>
        <p:spPr>
          <a:xfrm>
            <a:off x="8323263" y="1502410"/>
            <a:ext cx="726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sǒnɡ </a:t>
            </a:r>
            <a:endParaRPr lang="en-US" altLang="zh-CN" sz="2000" dirty="0">
              <a:solidFill>
                <a:srgbClr val="FF0000"/>
              </a:solidFill>
              <a:latin typeface="Times New Roman" pitchFamily="18" charset="0"/>
              <a:ea typeface="宋体" pitchFamily="2" charset="-122"/>
            </a:endParaRPr>
          </a:p>
        </p:txBody>
      </p:sp>
      <p:sp>
        <p:nvSpPr>
          <p:cNvPr id="70666" name="Rectangle 10"/>
          <p:cNvSpPr/>
          <p:nvPr/>
        </p:nvSpPr>
        <p:spPr>
          <a:xfrm>
            <a:off x="3106738" y="2051685"/>
            <a:ext cx="96647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shuānɡ </a:t>
            </a:r>
            <a:endParaRPr lang="en-US" altLang="zh-CN" sz="2000" dirty="0">
              <a:solidFill>
                <a:srgbClr val="FF0000"/>
              </a:solidFill>
              <a:latin typeface="Times New Roman" pitchFamily="18" charset="0"/>
              <a:ea typeface="宋体" pitchFamily="2" charset="-122"/>
            </a:endParaRPr>
          </a:p>
        </p:txBody>
      </p:sp>
      <p:sp>
        <p:nvSpPr>
          <p:cNvPr id="70667" name="Rectangle 11"/>
          <p:cNvSpPr/>
          <p:nvPr/>
        </p:nvSpPr>
        <p:spPr>
          <a:xfrm>
            <a:off x="5657850" y="2031048"/>
            <a:ext cx="740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zhuō </a:t>
            </a:r>
            <a:endParaRPr lang="en-US" altLang="zh-CN" sz="2000" dirty="0">
              <a:solidFill>
                <a:srgbClr val="FF0000"/>
              </a:solidFill>
              <a:latin typeface="Times New Roman" pitchFamily="18" charset="0"/>
              <a:ea typeface="宋体" pitchFamily="2" charset="-122"/>
            </a:endParaRPr>
          </a:p>
        </p:txBody>
      </p:sp>
      <p:sp>
        <p:nvSpPr>
          <p:cNvPr id="70668" name="Rectangle 12"/>
          <p:cNvSpPr/>
          <p:nvPr/>
        </p:nvSpPr>
        <p:spPr>
          <a:xfrm>
            <a:off x="8231188" y="2031048"/>
            <a:ext cx="599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suǒ </a:t>
            </a:r>
            <a:endParaRPr lang="en-US" altLang="zh-CN" sz="2000" dirty="0">
              <a:solidFill>
                <a:srgbClr val="FF0000"/>
              </a:solidFill>
              <a:latin typeface="Times New Roman" pitchFamily="18" charset="0"/>
              <a:ea typeface="宋体" pitchFamily="2" charset="-122"/>
            </a:endParaRPr>
          </a:p>
        </p:txBody>
      </p:sp>
      <p:sp>
        <p:nvSpPr>
          <p:cNvPr id="70669" name="Rectangle 13"/>
          <p:cNvSpPr/>
          <p:nvPr/>
        </p:nvSpPr>
        <p:spPr>
          <a:xfrm>
            <a:off x="3097213" y="263429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jié </a:t>
            </a:r>
            <a:endParaRPr lang="en-US" altLang="zh-CN" sz="2000" dirty="0">
              <a:solidFill>
                <a:srgbClr val="FF0000"/>
              </a:solidFill>
              <a:latin typeface="Times New Roman" pitchFamily="18" charset="0"/>
              <a:ea typeface="宋体" pitchFamily="2" charset="-122"/>
            </a:endParaRPr>
          </a:p>
        </p:txBody>
      </p:sp>
      <p:sp>
        <p:nvSpPr>
          <p:cNvPr id="70670" name="Rectangle 14"/>
          <p:cNvSpPr/>
          <p:nvPr/>
        </p:nvSpPr>
        <p:spPr>
          <a:xfrm>
            <a:off x="5027613" y="26279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dào </a:t>
            </a:r>
            <a:endParaRPr lang="en-US" altLang="zh-CN" sz="2000" dirty="0">
              <a:solidFill>
                <a:srgbClr val="FF0000"/>
              </a:solidFill>
              <a:latin typeface="Times New Roman" pitchFamily="18" charset="0"/>
              <a:ea typeface="宋体" pitchFamily="2" charset="-122"/>
            </a:endParaRPr>
          </a:p>
        </p:txBody>
      </p:sp>
      <p:sp>
        <p:nvSpPr>
          <p:cNvPr id="70671" name="Rectangle 15"/>
          <p:cNvSpPr/>
          <p:nvPr/>
        </p:nvSpPr>
        <p:spPr>
          <a:xfrm>
            <a:off x="6780213" y="2637473"/>
            <a:ext cx="429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tā </a:t>
            </a:r>
            <a:endParaRPr lang="en-US" altLang="zh-CN" sz="2000" dirty="0">
              <a:solidFill>
                <a:srgbClr val="FF0000"/>
              </a:solidFill>
              <a:latin typeface="Times New Roman" pitchFamily="18" charset="0"/>
              <a:ea typeface="宋体" pitchFamily="2" charset="-122"/>
            </a:endParaRPr>
          </a:p>
        </p:txBody>
      </p:sp>
      <p:sp>
        <p:nvSpPr>
          <p:cNvPr id="70672" name="Rectangle 16"/>
          <p:cNvSpPr/>
          <p:nvPr/>
        </p:nvSpPr>
        <p:spPr>
          <a:xfrm>
            <a:off x="8531225" y="2650173"/>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pì </a:t>
            </a:r>
            <a:endParaRPr lang="en-US" altLang="zh-CN" sz="2000" dirty="0">
              <a:solidFill>
                <a:srgbClr val="FF0000"/>
              </a:solidFill>
              <a:latin typeface="Times New Roman" pitchFamily="18" charset="0"/>
              <a:ea typeface="宋体" pitchFamily="2" charset="-122"/>
            </a:endParaRPr>
          </a:p>
        </p:txBody>
      </p:sp>
      <p:sp>
        <p:nvSpPr>
          <p:cNvPr id="70673" name="Rectangle 17"/>
          <p:cNvSpPr/>
          <p:nvPr/>
        </p:nvSpPr>
        <p:spPr>
          <a:xfrm>
            <a:off x="2720975" y="3210561"/>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yǔ </a:t>
            </a:r>
            <a:endParaRPr lang="en-US" altLang="zh-CN" sz="2000" dirty="0">
              <a:solidFill>
                <a:srgbClr val="FF0000"/>
              </a:solidFill>
              <a:latin typeface="Times New Roman" pitchFamily="18" charset="0"/>
              <a:ea typeface="宋体" pitchFamily="2" charset="-122"/>
            </a:endParaRPr>
          </a:p>
        </p:txBody>
      </p:sp>
      <p:sp>
        <p:nvSpPr>
          <p:cNvPr id="70674" name="Rectangle 18"/>
          <p:cNvSpPr/>
          <p:nvPr/>
        </p:nvSpPr>
        <p:spPr>
          <a:xfrm>
            <a:off x="4468813" y="3210561"/>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yì </a:t>
            </a:r>
            <a:endParaRPr lang="en-US" altLang="zh-CN" sz="2000" dirty="0">
              <a:solidFill>
                <a:srgbClr val="FF0000"/>
              </a:solidFill>
              <a:latin typeface="Times New Roman" pitchFamily="18" charset="0"/>
              <a:ea typeface="宋体" pitchFamily="2" charset="-122"/>
            </a:endParaRPr>
          </a:p>
        </p:txBody>
      </p:sp>
      <p:sp>
        <p:nvSpPr>
          <p:cNvPr id="70675" name="Rectangle 19"/>
          <p:cNvSpPr/>
          <p:nvPr/>
        </p:nvSpPr>
        <p:spPr>
          <a:xfrm>
            <a:off x="6305550" y="3235961"/>
            <a:ext cx="8883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kū lóu </a:t>
            </a:r>
            <a:endParaRPr lang="en-US" altLang="zh-CN" sz="2000" dirty="0">
              <a:solidFill>
                <a:srgbClr val="FF0000"/>
              </a:solidFill>
              <a:latin typeface="Times New Roman" pitchFamily="18" charset="0"/>
              <a:ea typeface="宋体" pitchFamily="2" charset="-122"/>
            </a:endParaRPr>
          </a:p>
        </p:txBody>
      </p:sp>
      <p:sp>
        <p:nvSpPr>
          <p:cNvPr id="70676" name="Rectangle 20"/>
          <p:cNvSpPr/>
          <p:nvPr/>
        </p:nvSpPr>
        <p:spPr>
          <a:xfrm>
            <a:off x="8820150" y="3235961"/>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zuò </a:t>
            </a:r>
            <a:endParaRPr lang="en-US" altLang="zh-CN" sz="2000" dirty="0">
              <a:solidFill>
                <a:srgbClr val="FF0000"/>
              </a:solidFill>
              <a:latin typeface="Times New Roman" pitchFamily="18" charset="0"/>
              <a:ea typeface="宋体" pitchFamily="2" charset="-122"/>
            </a:endParaRPr>
          </a:p>
        </p:txBody>
      </p:sp>
      <p:sp>
        <p:nvSpPr>
          <p:cNvPr id="70677" name="Rectangle 21"/>
          <p:cNvSpPr/>
          <p:nvPr/>
        </p:nvSpPr>
        <p:spPr>
          <a:xfrm>
            <a:off x="2720975" y="3758248"/>
            <a:ext cx="726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zuàn </a:t>
            </a:r>
            <a:endParaRPr lang="en-US" altLang="zh-CN" sz="2000" dirty="0">
              <a:solidFill>
                <a:srgbClr val="FF0000"/>
              </a:solidFill>
              <a:latin typeface="Times New Roman" pitchFamily="18" charset="0"/>
              <a:ea typeface="宋体" pitchFamily="2" charset="-122"/>
            </a:endParaRPr>
          </a:p>
        </p:txBody>
      </p:sp>
      <p:sp>
        <p:nvSpPr>
          <p:cNvPr id="70678" name="Rectangle 22"/>
          <p:cNvSpPr/>
          <p:nvPr/>
        </p:nvSpPr>
        <p:spPr>
          <a:xfrm>
            <a:off x="4851400" y="3788411"/>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qiàn </a:t>
            </a:r>
            <a:endParaRPr lang="en-US" altLang="zh-CN" sz="2000" dirty="0">
              <a:solidFill>
                <a:srgbClr val="FF0000"/>
              </a:solidFill>
              <a:latin typeface="Times New Roman" pitchFamily="18" charset="0"/>
              <a:ea typeface="宋体" pitchFamily="2" charset="-122"/>
            </a:endParaRPr>
          </a:p>
        </p:txBody>
      </p:sp>
      <p:sp>
        <p:nvSpPr>
          <p:cNvPr id="70679" name="Rectangle 23"/>
          <p:cNvSpPr/>
          <p:nvPr/>
        </p:nvSpPr>
        <p:spPr>
          <a:xfrm>
            <a:off x="6940550" y="3788411"/>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dì </a:t>
            </a:r>
            <a:endParaRPr lang="en-US" altLang="zh-CN" sz="2000" dirty="0">
              <a:solidFill>
                <a:srgbClr val="FF0000"/>
              </a:solidFill>
              <a:latin typeface="Times New Roman" pitchFamily="18" charset="0"/>
              <a:ea typeface="宋体" pitchFamily="2" charset="-122"/>
            </a:endParaRPr>
          </a:p>
        </p:txBody>
      </p:sp>
      <p:sp>
        <p:nvSpPr>
          <p:cNvPr id="70680" name="Rectangle 24"/>
          <p:cNvSpPr/>
          <p:nvPr/>
        </p:nvSpPr>
        <p:spPr>
          <a:xfrm>
            <a:off x="8531225" y="3770948"/>
            <a:ext cx="853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zhànɡ </a:t>
            </a:r>
            <a:endParaRPr lang="en-US" altLang="zh-CN" sz="2000" dirty="0">
              <a:solidFill>
                <a:srgbClr val="FF0000"/>
              </a:solidFill>
              <a:latin typeface="Times New Roman" pitchFamily="18" charset="0"/>
              <a:ea typeface="宋体" pitchFamily="2" charset="-122"/>
            </a:endParaRPr>
          </a:p>
        </p:txBody>
      </p:sp>
      <p:sp>
        <p:nvSpPr>
          <p:cNvPr id="70681" name="Rectangle 25"/>
          <p:cNvSpPr/>
          <p:nvPr/>
        </p:nvSpPr>
        <p:spPr>
          <a:xfrm>
            <a:off x="3025775" y="4402773"/>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xián </a:t>
            </a:r>
            <a:endParaRPr lang="en-US" altLang="zh-CN" sz="2000" dirty="0">
              <a:solidFill>
                <a:srgbClr val="FF0000"/>
              </a:solidFill>
              <a:latin typeface="Times New Roman" pitchFamily="18" charset="0"/>
              <a:ea typeface="宋体" pitchFamily="2" charset="-122"/>
            </a:endParaRPr>
          </a:p>
        </p:txBody>
      </p:sp>
      <p:sp>
        <p:nvSpPr>
          <p:cNvPr id="70682" name="Rectangle 26"/>
          <p:cNvSpPr/>
          <p:nvPr/>
        </p:nvSpPr>
        <p:spPr>
          <a:xfrm>
            <a:off x="4516438" y="4326573"/>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qiào </a:t>
            </a:r>
            <a:endParaRPr lang="en-US" altLang="zh-CN" sz="2000" dirty="0">
              <a:solidFill>
                <a:srgbClr val="FF0000"/>
              </a:solidFill>
              <a:latin typeface="Times New Roman" pitchFamily="18" charset="0"/>
              <a:ea typeface="宋体" pitchFamily="2" charset="-122"/>
            </a:endParaRPr>
          </a:p>
        </p:txBody>
      </p:sp>
      <p:sp>
        <p:nvSpPr>
          <p:cNvPr id="70683" name="Rectangle 27"/>
          <p:cNvSpPr/>
          <p:nvPr/>
        </p:nvSpPr>
        <p:spPr>
          <a:xfrm>
            <a:off x="6530975" y="436149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kǎn </a:t>
            </a:r>
            <a:endParaRPr lang="en-US" altLang="zh-CN" sz="2000" dirty="0">
              <a:solidFill>
                <a:srgbClr val="FF0000"/>
              </a:solidFill>
              <a:latin typeface="Times New Roman" pitchFamily="18" charset="0"/>
              <a:ea typeface="宋体" pitchFamily="2" charset="-122"/>
            </a:endParaRPr>
          </a:p>
        </p:txBody>
      </p:sp>
      <p:sp>
        <p:nvSpPr>
          <p:cNvPr id="70684" name="Rectangle 28"/>
          <p:cNvSpPr/>
          <p:nvPr/>
        </p:nvSpPr>
        <p:spPr>
          <a:xfrm>
            <a:off x="8604250" y="4326573"/>
            <a:ext cx="83947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shǎnɡ </a:t>
            </a:r>
            <a:endParaRPr lang="en-US" altLang="zh-CN" sz="2000" dirty="0">
              <a:solidFill>
                <a:srgbClr val="FF0000"/>
              </a:solidFill>
              <a:latin typeface="Times New Roman" pitchFamily="18" charset="0"/>
              <a:ea typeface="宋体" pitchFamily="2" charset="-122"/>
            </a:endParaRPr>
          </a:p>
        </p:txBody>
      </p:sp>
      <p:sp>
        <p:nvSpPr>
          <p:cNvPr id="70685" name="Rectangle 29"/>
          <p:cNvSpPr/>
          <p:nvPr/>
        </p:nvSpPr>
        <p:spPr>
          <a:xfrm>
            <a:off x="3162300" y="4917123"/>
            <a:ext cx="9169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ɡān ɡà </a:t>
            </a:r>
            <a:endParaRPr lang="en-US" altLang="zh-CN" sz="2000" dirty="0">
              <a:solidFill>
                <a:srgbClr val="FF0000"/>
              </a:solidFill>
              <a:latin typeface="Times New Roman" pitchFamily="18" charset="0"/>
              <a:ea typeface="宋体" pitchFamily="2" charset="-122"/>
            </a:endParaRPr>
          </a:p>
        </p:txBody>
      </p:sp>
      <p:sp>
        <p:nvSpPr>
          <p:cNvPr id="70686" name="Rectangle 30"/>
          <p:cNvSpPr/>
          <p:nvPr/>
        </p:nvSpPr>
        <p:spPr>
          <a:xfrm>
            <a:off x="5915025" y="4917123"/>
            <a:ext cx="514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jīn </a:t>
            </a:r>
            <a:endParaRPr lang="en-US" altLang="zh-CN" sz="2000" dirty="0">
              <a:solidFill>
                <a:srgbClr val="FF0000"/>
              </a:solidFill>
              <a:latin typeface="Times New Roman" pitchFamily="18" charset="0"/>
              <a:ea typeface="宋体" pitchFamily="2" charset="-122"/>
            </a:endParaRPr>
          </a:p>
        </p:txBody>
      </p:sp>
      <p:sp>
        <p:nvSpPr>
          <p:cNvPr id="70687" name="Rectangle 31"/>
          <p:cNvSpPr/>
          <p:nvPr/>
        </p:nvSpPr>
        <p:spPr>
          <a:xfrm>
            <a:off x="8102600" y="4925061"/>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pǔ </a:t>
            </a:r>
            <a:endParaRPr lang="en-US" altLang="zh-CN" sz="2000" dirty="0">
              <a:solidFill>
                <a:srgbClr val="FF0000"/>
              </a:solidFill>
              <a:latin typeface="Times New Roman" pitchFamily="18" charset="0"/>
              <a:ea typeface="宋体" pitchFamily="2" charset="-122"/>
            </a:endParaRPr>
          </a:p>
        </p:txBody>
      </p:sp>
      <p:sp>
        <p:nvSpPr>
          <p:cNvPr id="70688" name="Rectangle 32"/>
          <p:cNvSpPr/>
          <p:nvPr/>
        </p:nvSpPr>
        <p:spPr>
          <a:xfrm>
            <a:off x="3146425" y="5553711"/>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fèn </a:t>
            </a:r>
            <a:endParaRPr lang="en-US" altLang="zh-CN" sz="2000" dirty="0">
              <a:solidFill>
                <a:srgbClr val="FF0000"/>
              </a:solidFill>
              <a:latin typeface="Times New Roman" pitchFamily="18" charset="0"/>
              <a:ea typeface="宋体" pitchFamily="2" charset="-122"/>
            </a:endParaRPr>
          </a:p>
        </p:txBody>
      </p:sp>
      <p:sp>
        <p:nvSpPr>
          <p:cNvPr id="70689" name="Rectangle 33"/>
          <p:cNvSpPr/>
          <p:nvPr/>
        </p:nvSpPr>
        <p:spPr>
          <a:xfrm>
            <a:off x="5562600" y="5575936"/>
            <a:ext cx="740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zhuó </a:t>
            </a:r>
            <a:endParaRPr lang="en-US" altLang="zh-CN" sz="2000"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0659"/>
                                        </p:tgtEl>
                                        <p:attrNameLst>
                                          <p:attrName>style.visibility</p:attrName>
                                        </p:attrNameLst>
                                      </p:cBhvr>
                                      <p:to>
                                        <p:strVal val="visible"/>
                                      </p:to>
                                    </p:set>
                                    <p:anim calcmode="lin" valueType="num">
                                      <p:cBhvr>
                                        <p:cTn id="7" dur="500" fill="hold"/>
                                        <p:tgtEl>
                                          <p:spTgt spid="70659"/>
                                        </p:tgtEl>
                                        <p:attrNameLst>
                                          <p:attrName>ppt_w</p:attrName>
                                        </p:attrNameLst>
                                      </p:cBhvr>
                                      <p:tavLst>
                                        <p:tav tm="0">
                                          <p:val>
                                            <p:fltVal val="0.000000"/>
                                          </p:val>
                                        </p:tav>
                                        <p:tav tm="100000">
                                          <p:val>
                                            <p:strVal val="#ppt_w"/>
                                          </p:val>
                                        </p:tav>
                                      </p:tavLst>
                                    </p:anim>
                                    <p:anim calcmode="lin" valueType="num">
                                      <p:cBhvr>
                                        <p:cTn id="8" dur="500" fill="hold"/>
                                        <p:tgtEl>
                                          <p:spTgt spid="70659"/>
                                        </p:tgtEl>
                                        <p:attrNameLst>
                                          <p:attrName>ppt_h</p:attrName>
                                        </p:attrNameLst>
                                      </p:cBhvr>
                                      <p:tavLst>
                                        <p:tav tm="0">
                                          <p:val>
                                            <p:fltVal val="0.000000"/>
                                          </p:val>
                                        </p:tav>
                                        <p:tav tm="100000">
                                          <p:val>
                                            <p:strVal val="#ppt_h"/>
                                          </p:val>
                                        </p:tav>
                                      </p:tavLst>
                                    </p:anim>
                                    <p:animEffect transition="in" filter="fade">
                                      <p:cBhvr>
                                        <p:cTn id="9" dur="500"/>
                                        <p:tgtEl>
                                          <p:spTgt spid="7065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0660"/>
                                        </p:tgtEl>
                                        <p:attrNameLst>
                                          <p:attrName>style.visibility</p:attrName>
                                        </p:attrNameLst>
                                      </p:cBhvr>
                                      <p:to>
                                        <p:strVal val="visible"/>
                                      </p:to>
                                    </p:set>
                                    <p:anim calcmode="lin" valueType="num">
                                      <p:cBhvr>
                                        <p:cTn id="14" dur="500" fill="hold"/>
                                        <p:tgtEl>
                                          <p:spTgt spid="70660"/>
                                        </p:tgtEl>
                                        <p:attrNameLst>
                                          <p:attrName>ppt_w</p:attrName>
                                        </p:attrNameLst>
                                      </p:cBhvr>
                                      <p:tavLst>
                                        <p:tav tm="0">
                                          <p:val>
                                            <p:fltVal val="0.000000"/>
                                          </p:val>
                                        </p:tav>
                                        <p:tav tm="100000">
                                          <p:val>
                                            <p:strVal val="#ppt_w"/>
                                          </p:val>
                                        </p:tav>
                                      </p:tavLst>
                                    </p:anim>
                                    <p:anim calcmode="lin" valueType="num">
                                      <p:cBhvr>
                                        <p:cTn id="15" dur="500" fill="hold"/>
                                        <p:tgtEl>
                                          <p:spTgt spid="70660"/>
                                        </p:tgtEl>
                                        <p:attrNameLst>
                                          <p:attrName>ppt_h</p:attrName>
                                        </p:attrNameLst>
                                      </p:cBhvr>
                                      <p:tavLst>
                                        <p:tav tm="0">
                                          <p:val>
                                            <p:fltVal val="0.000000"/>
                                          </p:val>
                                        </p:tav>
                                        <p:tav tm="100000">
                                          <p:val>
                                            <p:strVal val="#ppt_h"/>
                                          </p:val>
                                        </p:tav>
                                      </p:tavLst>
                                    </p:anim>
                                    <p:animEffect transition="in" filter="fade">
                                      <p:cBhvr>
                                        <p:cTn id="16" dur="500"/>
                                        <p:tgtEl>
                                          <p:spTgt spid="7066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0661"/>
                                        </p:tgtEl>
                                        <p:attrNameLst>
                                          <p:attrName>style.visibility</p:attrName>
                                        </p:attrNameLst>
                                      </p:cBhvr>
                                      <p:to>
                                        <p:strVal val="visible"/>
                                      </p:to>
                                    </p:set>
                                    <p:anim calcmode="lin" valueType="num">
                                      <p:cBhvr>
                                        <p:cTn id="21" dur="500" fill="hold"/>
                                        <p:tgtEl>
                                          <p:spTgt spid="70661"/>
                                        </p:tgtEl>
                                        <p:attrNameLst>
                                          <p:attrName>ppt_w</p:attrName>
                                        </p:attrNameLst>
                                      </p:cBhvr>
                                      <p:tavLst>
                                        <p:tav tm="0">
                                          <p:val>
                                            <p:fltVal val="0.000000"/>
                                          </p:val>
                                        </p:tav>
                                        <p:tav tm="100000">
                                          <p:val>
                                            <p:strVal val="#ppt_w"/>
                                          </p:val>
                                        </p:tav>
                                      </p:tavLst>
                                    </p:anim>
                                    <p:anim calcmode="lin" valueType="num">
                                      <p:cBhvr>
                                        <p:cTn id="22" dur="500" fill="hold"/>
                                        <p:tgtEl>
                                          <p:spTgt spid="70661"/>
                                        </p:tgtEl>
                                        <p:attrNameLst>
                                          <p:attrName>ppt_h</p:attrName>
                                        </p:attrNameLst>
                                      </p:cBhvr>
                                      <p:tavLst>
                                        <p:tav tm="0">
                                          <p:val>
                                            <p:fltVal val="0.000000"/>
                                          </p:val>
                                        </p:tav>
                                        <p:tav tm="100000">
                                          <p:val>
                                            <p:strVal val="#ppt_h"/>
                                          </p:val>
                                        </p:tav>
                                      </p:tavLst>
                                    </p:anim>
                                    <p:animEffect transition="in" filter="fade">
                                      <p:cBhvr>
                                        <p:cTn id="23" dur="500"/>
                                        <p:tgtEl>
                                          <p:spTgt spid="7066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0662"/>
                                        </p:tgtEl>
                                        <p:attrNameLst>
                                          <p:attrName>style.visibility</p:attrName>
                                        </p:attrNameLst>
                                      </p:cBhvr>
                                      <p:to>
                                        <p:strVal val="visible"/>
                                      </p:to>
                                    </p:set>
                                    <p:anim calcmode="lin" valueType="num">
                                      <p:cBhvr>
                                        <p:cTn id="28" dur="500" fill="hold"/>
                                        <p:tgtEl>
                                          <p:spTgt spid="70662"/>
                                        </p:tgtEl>
                                        <p:attrNameLst>
                                          <p:attrName>ppt_w</p:attrName>
                                        </p:attrNameLst>
                                      </p:cBhvr>
                                      <p:tavLst>
                                        <p:tav tm="0">
                                          <p:val>
                                            <p:fltVal val="0.000000"/>
                                          </p:val>
                                        </p:tav>
                                        <p:tav tm="100000">
                                          <p:val>
                                            <p:strVal val="#ppt_w"/>
                                          </p:val>
                                        </p:tav>
                                      </p:tavLst>
                                    </p:anim>
                                    <p:anim calcmode="lin" valueType="num">
                                      <p:cBhvr>
                                        <p:cTn id="29" dur="500" fill="hold"/>
                                        <p:tgtEl>
                                          <p:spTgt spid="70662"/>
                                        </p:tgtEl>
                                        <p:attrNameLst>
                                          <p:attrName>ppt_h</p:attrName>
                                        </p:attrNameLst>
                                      </p:cBhvr>
                                      <p:tavLst>
                                        <p:tav tm="0">
                                          <p:val>
                                            <p:fltVal val="0.000000"/>
                                          </p:val>
                                        </p:tav>
                                        <p:tav tm="100000">
                                          <p:val>
                                            <p:strVal val="#ppt_h"/>
                                          </p:val>
                                        </p:tav>
                                      </p:tavLst>
                                    </p:anim>
                                    <p:animEffect transition="in" filter="fade">
                                      <p:cBhvr>
                                        <p:cTn id="30" dur="500"/>
                                        <p:tgtEl>
                                          <p:spTgt spid="7066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70663"/>
                                        </p:tgtEl>
                                        <p:attrNameLst>
                                          <p:attrName>style.visibility</p:attrName>
                                        </p:attrNameLst>
                                      </p:cBhvr>
                                      <p:to>
                                        <p:strVal val="visible"/>
                                      </p:to>
                                    </p:set>
                                    <p:anim calcmode="lin" valueType="num">
                                      <p:cBhvr>
                                        <p:cTn id="35" dur="500" fill="hold"/>
                                        <p:tgtEl>
                                          <p:spTgt spid="70663"/>
                                        </p:tgtEl>
                                        <p:attrNameLst>
                                          <p:attrName>ppt_w</p:attrName>
                                        </p:attrNameLst>
                                      </p:cBhvr>
                                      <p:tavLst>
                                        <p:tav tm="0">
                                          <p:val>
                                            <p:fltVal val="0.000000"/>
                                          </p:val>
                                        </p:tav>
                                        <p:tav tm="100000">
                                          <p:val>
                                            <p:strVal val="#ppt_w"/>
                                          </p:val>
                                        </p:tav>
                                      </p:tavLst>
                                    </p:anim>
                                    <p:anim calcmode="lin" valueType="num">
                                      <p:cBhvr>
                                        <p:cTn id="36" dur="500" fill="hold"/>
                                        <p:tgtEl>
                                          <p:spTgt spid="70663"/>
                                        </p:tgtEl>
                                        <p:attrNameLst>
                                          <p:attrName>ppt_h</p:attrName>
                                        </p:attrNameLst>
                                      </p:cBhvr>
                                      <p:tavLst>
                                        <p:tav tm="0">
                                          <p:val>
                                            <p:fltVal val="0.000000"/>
                                          </p:val>
                                        </p:tav>
                                        <p:tav tm="100000">
                                          <p:val>
                                            <p:strVal val="#ppt_h"/>
                                          </p:val>
                                        </p:tav>
                                      </p:tavLst>
                                    </p:anim>
                                    <p:animEffect transition="in" filter="fade">
                                      <p:cBhvr>
                                        <p:cTn id="37" dur="500"/>
                                        <p:tgtEl>
                                          <p:spTgt spid="7066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70664"/>
                                        </p:tgtEl>
                                        <p:attrNameLst>
                                          <p:attrName>style.visibility</p:attrName>
                                        </p:attrNameLst>
                                      </p:cBhvr>
                                      <p:to>
                                        <p:strVal val="visible"/>
                                      </p:to>
                                    </p:set>
                                    <p:anim calcmode="lin" valueType="num">
                                      <p:cBhvr>
                                        <p:cTn id="42" dur="500" fill="hold"/>
                                        <p:tgtEl>
                                          <p:spTgt spid="70664"/>
                                        </p:tgtEl>
                                        <p:attrNameLst>
                                          <p:attrName>ppt_w</p:attrName>
                                        </p:attrNameLst>
                                      </p:cBhvr>
                                      <p:tavLst>
                                        <p:tav tm="0">
                                          <p:val>
                                            <p:fltVal val="0.000000"/>
                                          </p:val>
                                        </p:tav>
                                        <p:tav tm="100000">
                                          <p:val>
                                            <p:strVal val="#ppt_w"/>
                                          </p:val>
                                        </p:tav>
                                      </p:tavLst>
                                    </p:anim>
                                    <p:anim calcmode="lin" valueType="num">
                                      <p:cBhvr>
                                        <p:cTn id="43" dur="500" fill="hold"/>
                                        <p:tgtEl>
                                          <p:spTgt spid="70664"/>
                                        </p:tgtEl>
                                        <p:attrNameLst>
                                          <p:attrName>ppt_h</p:attrName>
                                        </p:attrNameLst>
                                      </p:cBhvr>
                                      <p:tavLst>
                                        <p:tav tm="0">
                                          <p:val>
                                            <p:fltVal val="0.000000"/>
                                          </p:val>
                                        </p:tav>
                                        <p:tav tm="100000">
                                          <p:val>
                                            <p:strVal val="#ppt_h"/>
                                          </p:val>
                                        </p:tav>
                                      </p:tavLst>
                                    </p:anim>
                                    <p:animEffect transition="in" filter="fade">
                                      <p:cBhvr>
                                        <p:cTn id="44" dur="500"/>
                                        <p:tgtEl>
                                          <p:spTgt spid="70664"/>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70665"/>
                                        </p:tgtEl>
                                        <p:attrNameLst>
                                          <p:attrName>style.visibility</p:attrName>
                                        </p:attrNameLst>
                                      </p:cBhvr>
                                      <p:to>
                                        <p:strVal val="visible"/>
                                      </p:to>
                                    </p:set>
                                    <p:anim calcmode="lin" valueType="num">
                                      <p:cBhvr>
                                        <p:cTn id="49" dur="500" fill="hold"/>
                                        <p:tgtEl>
                                          <p:spTgt spid="70665"/>
                                        </p:tgtEl>
                                        <p:attrNameLst>
                                          <p:attrName>ppt_w</p:attrName>
                                        </p:attrNameLst>
                                      </p:cBhvr>
                                      <p:tavLst>
                                        <p:tav tm="0">
                                          <p:val>
                                            <p:fltVal val="0.000000"/>
                                          </p:val>
                                        </p:tav>
                                        <p:tav tm="100000">
                                          <p:val>
                                            <p:strVal val="#ppt_w"/>
                                          </p:val>
                                        </p:tav>
                                      </p:tavLst>
                                    </p:anim>
                                    <p:anim calcmode="lin" valueType="num">
                                      <p:cBhvr>
                                        <p:cTn id="50" dur="500" fill="hold"/>
                                        <p:tgtEl>
                                          <p:spTgt spid="70665"/>
                                        </p:tgtEl>
                                        <p:attrNameLst>
                                          <p:attrName>ppt_h</p:attrName>
                                        </p:attrNameLst>
                                      </p:cBhvr>
                                      <p:tavLst>
                                        <p:tav tm="0">
                                          <p:val>
                                            <p:fltVal val="0.000000"/>
                                          </p:val>
                                        </p:tav>
                                        <p:tav tm="100000">
                                          <p:val>
                                            <p:strVal val="#ppt_h"/>
                                          </p:val>
                                        </p:tav>
                                      </p:tavLst>
                                    </p:anim>
                                    <p:animEffect transition="in" filter="fade">
                                      <p:cBhvr>
                                        <p:cTn id="51" dur="500"/>
                                        <p:tgtEl>
                                          <p:spTgt spid="70665"/>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70666"/>
                                        </p:tgtEl>
                                        <p:attrNameLst>
                                          <p:attrName>style.visibility</p:attrName>
                                        </p:attrNameLst>
                                      </p:cBhvr>
                                      <p:to>
                                        <p:strVal val="visible"/>
                                      </p:to>
                                    </p:set>
                                    <p:anim calcmode="lin" valueType="num">
                                      <p:cBhvr>
                                        <p:cTn id="56" dur="500" fill="hold"/>
                                        <p:tgtEl>
                                          <p:spTgt spid="70666"/>
                                        </p:tgtEl>
                                        <p:attrNameLst>
                                          <p:attrName>ppt_w</p:attrName>
                                        </p:attrNameLst>
                                      </p:cBhvr>
                                      <p:tavLst>
                                        <p:tav tm="0">
                                          <p:val>
                                            <p:fltVal val="0.000000"/>
                                          </p:val>
                                        </p:tav>
                                        <p:tav tm="100000">
                                          <p:val>
                                            <p:strVal val="#ppt_w"/>
                                          </p:val>
                                        </p:tav>
                                      </p:tavLst>
                                    </p:anim>
                                    <p:anim calcmode="lin" valueType="num">
                                      <p:cBhvr>
                                        <p:cTn id="57" dur="500" fill="hold"/>
                                        <p:tgtEl>
                                          <p:spTgt spid="70666"/>
                                        </p:tgtEl>
                                        <p:attrNameLst>
                                          <p:attrName>ppt_h</p:attrName>
                                        </p:attrNameLst>
                                      </p:cBhvr>
                                      <p:tavLst>
                                        <p:tav tm="0">
                                          <p:val>
                                            <p:fltVal val="0.000000"/>
                                          </p:val>
                                        </p:tav>
                                        <p:tav tm="100000">
                                          <p:val>
                                            <p:strVal val="#ppt_h"/>
                                          </p:val>
                                        </p:tav>
                                      </p:tavLst>
                                    </p:anim>
                                    <p:animEffect transition="in" filter="fade">
                                      <p:cBhvr>
                                        <p:cTn id="58" dur="500"/>
                                        <p:tgtEl>
                                          <p:spTgt spid="70666"/>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70667"/>
                                        </p:tgtEl>
                                        <p:attrNameLst>
                                          <p:attrName>style.visibility</p:attrName>
                                        </p:attrNameLst>
                                      </p:cBhvr>
                                      <p:to>
                                        <p:strVal val="visible"/>
                                      </p:to>
                                    </p:set>
                                    <p:anim calcmode="lin" valueType="num">
                                      <p:cBhvr>
                                        <p:cTn id="63" dur="500" fill="hold"/>
                                        <p:tgtEl>
                                          <p:spTgt spid="70667"/>
                                        </p:tgtEl>
                                        <p:attrNameLst>
                                          <p:attrName>ppt_w</p:attrName>
                                        </p:attrNameLst>
                                      </p:cBhvr>
                                      <p:tavLst>
                                        <p:tav tm="0">
                                          <p:val>
                                            <p:fltVal val="0.000000"/>
                                          </p:val>
                                        </p:tav>
                                        <p:tav tm="100000">
                                          <p:val>
                                            <p:strVal val="#ppt_w"/>
                                          </p:val>
                                        </p:tav>
                                      </p:tavLst>
                                    </p:anim>
                                    <p:anim calcmode="lin" valueType="num">
                                      <p:cBhvr>
                                        <p:cTn id="64" dur="500" fill="hold"/>
                                        <p:tgtEl>
                                          <p:spTgt spid="70667"/>
                                        </p:tgtEl>
                                        <p:attrNameLst>
                                          <p:attrName>ppt_h</p:attrName>
                                        </p:attrNameLst>
                                      </p:cBhvr>
                                      <p:tavLst>
                                        <p:tav tm="0">
                                          <p:val>
                                            <p:fltVal val="0.000000"/>
                                          </p:val>
                                        </p:tav>
                                        <p:tav tm="100000">
                                          <p:val>
                                            <p:strVal val="#ppt_h"/>
                                          </p:val>
                                        </p:tav>
                                      </p:tavLst>
                                    </p:anim>
                                    <p:animEffect transition="in" filter="fade">
                                      <p:cBhvr>
                                        <p:cTn id="65" dur="500"/>
                                        <p:tgtEl>
                                          <p:spTgt spid="70667"/>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70668"/>
                                        </p:tgtEl>
                                        <p:attrNameLst>
                                          <p:attrName>style.visibility</p:attrName>
                                        </p:attrNameLst>
                                      </p:cBhvr>
                                      <p:to>
                                        <p:strVal val="visible"/>
                                      </p:to>
                                    </p:set>
                                    <p:anim calcmode="lin" valueType="num">
                                      <p:cBhvr>
                                        <p:cTn id="70" dur="500" fill="hold"/>
                                        <p:tgtEl>
                                          <p:spTgt spid="70668"/>
                                        </p:tgtEl>
                                        <p:attrNameLst>
                                          <p:attrName>ppt_w</p:attrName>
                                        </p:attrNameLst>
                                      </p:cBhvr>
                                      <p:tavLst>
                                        <p:tav tm="0">
                                          <p:val>
                                            <p:fltVal val="0.000000"/>
                                          </p:val>
                                        </p:tav>
                                        <p:tav tm="100000">
                                          <p:val>
                                            <p:strVal val="#ppt_w"/>
                                          </p:val>
                                        </p:tav>
                                      </p:tavLst>
                                    </p:anim>
                                    <p:anim calcmode="lin" valueType="num">
                                      <p:cBhvr>
                                        <p:cTn id="71" dur="500" fill="hold"/>
                                        <p:tgtEl>
                                          <p:spTgt spid="70668"/>
                                        </p:tgtEl>
                                        <p:attrNameLst>
                                          <p:attrName>ppt_h</p:attrName>
                                        </p:attrNameLst>
                                      </p:cBhvr>
                                      <p:tavLst>
                                        <p:tav tm="0">
                                          <p:val>
                                            <p:fltVal val="0.000000"/>
                                          </p:val>
                                        </p:tav>
                                        <p:tav tm="100000">
                                          <p:val>
                                            <p:strVal val="#ppt_h"/>
                                          </p:val>
                                        </p:tav>
                                      </p:tavLst>
                                    </p:anim>
                                    <p:animEffect transition="in" filter="fade">
                                      <p:cBhvr>
                                        <p:cTn id="72" dur="500"/>
                                        <p:tgtEl>
                                          <p:spTgt spid="70668"/>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70669"/>
                                        </p:tgtEl>
                                        <p:attrNameLst>
                                          <p:attrName>style.visibility</p:attrName>
                                        </p:attrNameLst>
                                      </p:cBhvr>
                                      <p:to>
                                        <p:strVal val="visible"/>
                                      </p:to>
                                    </p:set>
                                    <p:anim calcmode="lin" valueType="num">
                                      <p:cBhvr>
                                        <p:cTn id="77" dur="500" fill="hold"/>
                                        <p:tgtEl>
                                          <p:spTgt spid="70669"/>
                                        </p:tgtEl>
                                        <p:attrNameLst>
                                          <p:attrName>ppt_w</p:attrName>
                                        </p:attrNameLst>
                                      </p:cBhvr>
                                      <p:tavLst>
                                        <p:tav tm="0">
                                          <p:val>
                                            <p:fltVal val="0.000000"/>
                                          </p:val>
                                        </p:tav>
                                        <p:tav tm="100000">
                                          <p:val>
                                            <p:strVal val="#ppt_w"/>
                                          </p:val>
                                        </p:tav>
                                      </p:tavLst>
                                    </p:anim>
                                    <p:anim calcmode="lin" valueType="num">
                                      <p:cBhvr>
                                        <p:cTn id="78" dur="500" fill="hold"/>
                                        <p:tgtEl>
                                          <p:spTgt spid="70669"/>
                                        </p:tgtEl>
                                        <p:attrNameLst>
                                          <p:attrName>ppt_h</p:attrName>
                                        </p:attrNameLst>
                                      </p:cBhvr>
                                      <p:tavLst>
                                        <p:tav tm="0">
                                          <p:val>
                                            <p:fltVal val="0.000000"/>
                                          </p:val>
                                        </p:tav>
                                        <p:tav tm="100000">
                                          <p:val>
                                            <p:strVal val="#ppt_h"/>
                                          </p:val>
                                        </p:tav>
                                      </p:tavLst>
                                    </p:anim>
                                    <p:animEffect transition="in" filter="fade">
                                      <p:cBhvr>
                                        <p:cTn id="79" dur="500"/>
                                        <p:tgtEl>
                                          <p:spTgt spid="70669"/>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70670"/>
                                        </p:tgtEl>
                                        <p:attrNameLst>
                                          <p:attrName>style.visibility</p:attrName>
                                        </p:attrNameLst>
                                      </p:cBhvr>
                                      <p:to>
                                        <p:strVal val="visible"/>
                                      </p:to>
                                    </p:set>
                                    <p:anim calcmode="lin" valueType="num">
                                      <p:cBhvr>
                                        <p:cTn id="84" dur="500" fill="hold"/>
                                        <p:tgtEl>
                                          <p:spTgt spid="70670"/>
                                        </p:tgtEl>
                                        <p:attrNameLst>
                                          <p:attrName>ppt_w</p:attrName>
                                        </p:attrNameLst>
                                      </p:cBhvr>
                                      <p:tavLst>
                                        <p:tav tm="0">
                                          <p:val>
                                            <p:fltVal val="0.000000"/>
                                          </p:val>
                                        </p:tav>
                                        <p:tav tm="100000">
                                          <p:val>
                                            <p:strVal val="#ppt_w"/>
                                          </p:val>
                                        </p:tav>
                                      </p:tavLst>
                                    </p:anim>
                                    <p:anim calcmode="lin" valueType="num">
                                      <p:cBhvr>
                                        <p:cTn id="85" dur="500" fill="hold"/>
                                        <p:tgtEl>
                                          <p:spTgt spid="70670"/>
                                        </p:tgtEl>
                                        <p:attrNameLst>
                                          <p:attrName>ppt_h</p:attrName>
                                        </p:attrNameLst>
                                      </p:cBhvr>
                                      <p:tavLst>
                                        <p:tav tm="0">
                                          <p:val>
                                            <p:fltVal val="0.000000"/>
                                          </p:val>
                                        </p:tav>
                                        <p:tav tm="100000">
                                          <p:val>
                                            <p:strVal val="#ppt_h"/>
                                          </p:val>
                                        </p:tav>
                                      </p:tavLst>
                                    </p:anim>
                                    <p:animEffect transition="in" filter="fade">
                                      <p:cBhvr>
                                        <p:cTn id="86" dur="500"/>
                                        <p:tgtEl>
                                          <p:spTgt spid="70670"/>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70671"/>
                                        </p:tgtEl>
                                        <p:attrNameLst>
                                          <p:attrName>style.visibility</p:attrName>
                                        </p:attrNameLst>
                                      </p:cBhvr>
                                      <p:to>
                                        <p:strVal val="visible"/>
                                      </p:to>
                                    </p:set>
                                    <p:anim calcmode="lin" valueType="num">
                                      <p:cBhvr>
                                        <p:cTn id="91" dur="500" fill="hold"/>
                                        <p:tgtEl>
                                          <p:spTgt spid="70671"/>
                                        </p:tgtEl>
                                        <p:attrNameLst>
                                          <p:attrName>ppt_w</p:attrName>
                                        </p:attrNameLst>
                                      </p:cBhvr>
                                      <p:tavLst>
                                        <p:tav tm="0">
                                          <p:val>
                                            <p:fltVal val="0.000000"/>
                                          </p:val>
                                        </p:tav>
                                        <p:tav tm="100000">
                                          <p:val>
                                            <p:strVal val="#ppt_w"/>
                                          </p:val>
                                        </p:tav>
                                      </p:tavLst>
                                    </p:anim>
                                    <p:anim calcmode="lin" valueType="num">
                                      <p:cBhvr>
                                        <p:cTn id="92" dur="500" fill="hold"/>
                                        <p:tgtEl>
                                          <p:spTgt spid="70671"/>
                                        </p:tgtEl>
                                        <p:attrNameLst>
                                          <p:attrName>ppt_h</p:attrName>
                                        </p:attrNameLst>
                                      </p:cBhvr>
                                      <p:tavLst>
                                        <p:tav tm="0">
                                          <p:val>
                                            <p:fltVal val="0.000000"/>
                                          </p:val>
                                        </p:tav>
                                        <p:tav tm="100000">
                                          <p:val>
                                            <p:strVal val="#ppt_h"/>
                                          </p:val>
                                        </p:tav>
                                      </p:tavLst>
                                    </p:anim>
                                    <p:animEffect transition="in" filter="fade">
                                      <p:cBhvr>
                                        <p:cTn id="93" dur="500"/>
                                        <p:tgtEl>
                                          <p:spTgt spid="70671"/>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70672"/>
                                        </p:tgtEl>
                                        <p:attrNameLst>
                                          <p:attrName>style.visibility</p:attrName>
                                        </p:attrNameLst>
                                      </p:cBhvr>
                                      <p:to>
                                        <p:strVal val="visible"/>
                                      </p:to>
                                    </p:set>
                                    <p:anim calcmode="lin" valueType="num">
                                      <p:cBhvr>
                                        <p:cTn id="98" dur="500" fill="hold"/>
                                        <p:tgtEl>
                                          <p:spTgt spid="70672"/>
                                        </p:tgtEl>
                                        <p:attrNameLst>
                                          <p:attrName>ppt_w</p:attrName>
                                        </p:attrNameLst>
                                      </p:cBhvr>
                                      <p:tavLst>
                                        <p:tav tm="0">
                                          <p:val>
                                            <p:fltVal val="0.000000"/>
                                          </p:val>
                                        </p:tav>
                                        <p:tav tm="100000">
                                          <p:val>
                                            <p:strVal val="#ppt_w"/>
                                          </p:val>
                                        </p:tav>
                                      </p:tavLst>
                                    </p:anim>
                                    <p:anim calcmode="lin" valueType="num">
                                      <p:cBhvr>
                                        <p:cTn id="99" dur="500" fill="hold"/>
                                        <p:tgtEl>
                                          <p:spTgt spid="70672"/>
                                        </p:tgtEl>
                                        <p:attrNameLst>
                                          <p:attrName>ppt_h</p:attrName>
                                        </p:attrNameLst>
                                      </p:cBhvr>
                                      <p:tavLst>
                                        <p:tav tm="0">
                                          <p:val>
                                            <p:fltVal val="0.000000"/>
                                          </p:val>
                                        </p:tav>
                                        <p:tav tm="100000">
                                          <p:val>
                                            <p:strVal val="#ppt_h"/>
                                          </p:val>
                                        </p:tav>
                                      </p:tavLst>
                                    </p:anim>
                                    <p:animEffect transition="in" filter="fade">
                                      <p:cBhvr>
                                        <p:cTn id="100" dur="500"/>
                                        <p:tgtEl>
                                          <p:spTgt spid="70672"/>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70673"/>
                                        </p:tgtEl>
                                        <p:attrNameLst>
                                          <p:attrName>style.visibility</p:attrName>
                                        </p:attrNameLst>
                                      </p:cBhvr>
                                      <p:to>
                                        <p:strVal val="visible"/>
                                      </p:to>
                                    </p:set>
                                    <p:anim calcmode="lin" valueType="num">
                                      <p:cBhvr>
                                        <p:cTn id="105" dur="500" fill="hold"/>
                                        <p:tgtEl>
                                          <p:spTgt spid="70673"/>
                                        </p:tgtEl>
                                        <p:attrNameLst>
                                          <p:attrName>ppt_w</p:attrName>
                                        </p:attrNameLst>
                                      </p:cBhvr>
                                      <p:tavLst>
                                        <p:tav tm="0">
                                          <p:val>
                                            <p:fltVal val="0.000000"/>
                                          </p:val>
                                        </p:tav>
                                        <p:tav tm="100000">
                                          <p:val>
                                            <p:strVal val="#ppt_w"/>
                                          </p:val>
                                        </p:tav>
                                      </p:tavLst>
                                    </p:anim>
                                    <p:anim calcmode="lin" valueType="num">
                                      <p:cBhvr>
                                        <p:cTn id="106" dur="500" fill="hold"/>
                                        <p:tgtEl>
                                          <p:spTgt spid="70673"/>
                                        </p:tgtEl>
                                        <p:attrNameLst>
                                          <p:attrName>ppt_h</p:attrName>
                                        </p:attrNameLst>
                                      </p:cBhvr>
                                      <p:tavLst>
                                        <p:tav tm="0">
                                          <p:val>
                                            <p:fltVal val="0.000000"/>
                                          </p:val>
                                        </p:tav>
                                        <p:tav tm="100000">
                                          <p:val>
                                            <p:strVal val="#ppt_h"/>
                                          </p:val>
                                        </p:tav>
                                      </p:tavLst>
                                    </p:anim>
                                    <p:animEffect transition="in" filter="fade">
                                      <p:cBhvr>
                                        <p:cTn id="107" dur="500"/>
                                        <p:tgtEl>
                                          <p:spTgt spid="70673"/>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70674"/>
                                        </p:tgtEl>
                                        <p:attrNameLst>
                                          <p:attrName>style.visibility</p:attrName>
                                        </p:attrNameLst>
                                      </p:cBhvr>
                                      <p:to>
                                        <p:strVal val="visible"/>
                                      </p:to>
                                    </p:set>
                                    <p:anim calcmode="lin" valueType="num">
                                      <p:cBhvr>
                                        <p:cTn id="112" dur="500" fill="hold"/>
                                        <p:tgtEl>
                                          <p:spTgt spid="70674"/>
                                        </p:tgtEl>
                                        <p:attrNameLst>
                                          <p:attrName>ppt_w</p:attrName>
                                        </p:attrNameLst>
                                      </p:cBhvr>
                                      <p:tavLst>
                                        <p:tav tm="0">
                                          <p:val>
                                            <p:fltVal val="0.000000"/>
                                          </p:val>
                                        </p:tav>
                                        <p:tav tm="100000">
                                          <p:val>
                                            <p:strVal val="#ppt_w"/>
                                          </p:val>
                                        </p:tav>
                                      </p:tavLst>
                                    </p:anim>
                                    <p:anim calcmode="lin" valueType="num">
                                      <p:cBhvr>
                                        <p:cTn id="113" dur="500" fill="hold"/>
                                        <p:tgtEl>
                                          <p:spTgt spid="70674"/>
                                        </p:tgtEl>
                                        <p:attrNameLst>
                                          <p:attrName>ppt_h</p:attrName>
                                        </p:attrNameLst>
                                      </p:cBhvr>
                                      <p:tavLst>
                                        <p:tav tm="0">
                                          <p:val>
                                            <p:fltVal val="0.000000"/>
                                          </p:val>
                                        </p:tav>
                                        <p:tav tm="100000">
                                          <p:val>
                                            <p:strVal val="#ppt_h"/>
                                          </p:val>
                                        </p:tav>
                                      </p:tavLst>
                                    </p:anim>
                                    <p:animEffect transition="in" filter="fade">
                                      <p:cBhvr>
                                        <p:cTn id="114" dur="500"/>
                                        <p:tgtEl>
                                          <p:spTgt spid="70674"/>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70675"/>
                                        </p:tgtEl>
                                        <p:attrNameLst>
                                          <p:attrName>style.visibility</p:attrName>
                                        </p:attrNameLst>
                                      </p:cBhvr>
                                      <p:to>
                                        <p:strVal val="visible"/>
                                      </p:to>
                                    </p:set>
                                    <p:anim calcmode="lin" valueType="num">
                                      <p:cBhvr>
                                        <p:cTn id="119" dur="500" fill="hold"/>
                                        <p:tgtEl>
                                          <p:spTgt spid="70675"/>
                                        </p:tgtEl>
                                        <p:attrNameLst>
                                          <p:attrName>ppt_w</p:attrName>
                                        </p:attrNameLst>
                                      </p:cBhvr>
                                      <p:tavLst>
                                        <p:tav tm="0">
                                          <p:val>
                                            <p:fltVal val="0.000000"/>
                                          </p:val>
                                        </p:tav>
                                        <p:tav tm="100000">
                                          <p:val>
                                            <p:strVal val="#ppt_w"/>
                                          </p:val>
                                        </p:tav>
                                      </p:tavLst>
                                    </p:anim>
                                    <p:anim calcmode="lin" valueType="num">
                                      <p:cBhvr>
                                        <p:cTn id="120" dur="500" fill="hold"/>
                                        <p:tgtEl>
                                          <p:spTgt spid="70675"/>
                                        </p:tgtEl>
                                        <p:attrNameLst>
                                          <p:attrName>ppt_h</p:attrName>
                                        </p:attrNameLst>
                                      </p:cBhvr>
                                      <p:tavLst>
                                        <p:tav tm="0">
                                          <p:val>
                                            <p:fltVal val="0.000000"/>
                                          </p:val>
                                        </p:tav>
                                        <p:tav tm="100000">
                                          <p:val>
                                            <p:strVal val="#ppt_h"/>
                                          </p:val>
                                        </p:tav>
                                      </p:tavLst>
                                    </p:anim>
                                    <p:animEffect transition="in" filter="fade">
                                      <p:cBhvr>
                                        <p:cTn id="121" dur="500"/>
                                        <p:tgtEl>
                                          <p:spTgt spid="70675"/>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70676"/>
                                        </p:tgtEl>
                                        <p:attrNameLst>
                                          <p:attrName>style.visibility</p:attrName>
                                        </p:attrNameLst>
                                      </p:cBhvr>
                                      <p:to>
                                        <p:strVal val="visible"/>
                                      </p:to>
                                    </p:set>
                                    <p:anim calcmode="lin" valueType="num">
                                      <p:cBhvr>
                                        <p:cTn id="126" dur="500" fill="hold"/>
                                        <p:tgtEl>
                                          <p:spTgt spid="70676"/>
                                        </p:tgtEl>
                                        <p:attrNameLst>
                                          <p:attrName>ppt_w</p:attrName>
                                        </p:attrNameLst>
                                      </p:cBhvr>
                                      <p:tavLst>
                                        <p:tav tm="0">
                                          <p:val>
                                            <p:fltVal val="0.000000"/>
                                          </p:val>
                                        </p:tav>
                                        <p:tav tm="100000">
                                          <p:val>
                                            <p:strVal val="#ppt_w"/>
                                          </p:val>
                                        </p:tav>
                                      </p:tavLst>
                                    </p:anim>
                                    <p:anim calcmode="lin" valueType="num">
                                      <p:cBhvr>
                                        <p:cTn id="127" dur="500" fill="hold"/>
                                        <p:tgtEl>
                                          <p:spTgt spid="70676"/>
                                        </p:tgtEl>
                                        <p:attrNameLst>
                                          <p:attrName>ppt_h</p:attrName>
                                        </p:attrNameLst>
                                      </p:cBhvr>
                                      <p:tavLst>
                                        <p:tav tm="0">
                                          <p:val>
                                            <p:fltVal val="0.000000"/>
                                          </p:val>
                                        </p:tav>
                                        <p:tav tm="100000">
                                          <p:val>
                                            <p:strVal val="#ppt_h"/>
                                          </p:val>
                                        </p:tav>
                                      </p:tavLst>
                                    </p:anim>
                                    <p:animEffect transition="in" filter="fade">
                                      <p:cBhvr>
                                        <p:cTn id="128" dur="500"/>
                                        <p:tgtEl>
                                          <p:spTgt spid="70676"/>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70677"/>
                                        </p:tgtEl>
                                        <p:attrNameLst>
                                          <p:attrName>style.visibility</p:attrName>
                                        </p:attrNameLst>
                                      </p:cBhvr>
                                      <p:to>
                                        <p:strVal val="visible"/>
                                      </p:to>
                                    </p:set>
                                    <p:anim calcmode="lin" valueType="num">
                                      <p:cBhvr>
                                        <p:cTn id="133" dur="500" fill="hold"/>
                                        <p:tgtEl>
                                          <p:spTgt spid="70677"/>
                                        </p:tgtEl>
                                        <p:attrNameLst>
                                          <p:attrName>ppt_w</p:attrName>
                                        </p:attrNameLst>
                                      </p:cBhvr>
                                      <p:tavLst>
                                        <p:tav tm="0">
                                          <p:val>
                                            <p:fltVal val="0.000000"/>
                                          </p:val>
                                        </p:tav>
                                        <p:tav tm="100000">
                                          <p:val>
                                            <p:strVal val="#ppt_w"/>
                                          </p:val>
                                        </p:tav>
                                      </p:tavLst>
                                    </p:anim>
                                    <p:anim calcmode="lin" valueType="num">
                                      <p:cBhvr>
                                        <p:cTn id="134" dur="500" fill="hold"/>
                                        <p:tgtEl>
                                          <p:spTgt spid="70677"/>
                                        </p:tgtEl>
                                        <p:attrNameLst>
                                          <p:attrName>ppt_h</p:attrName>
                                        </p:attrNameLst>
                                      </p:cBhvr>
                                      <p:tavLst>
                                        <p:tav tm="0">
                                          <p:val>
                                            <p:fltVal val="0.000000"/>
                                          </p:val>
                                        </p:tav>
                                        <p:tav tm="100000">
                                          <p:val>
                                            <p:strVal val="#ppt_h"/>
                                          </p:val>
                                        </p:tav>
                                      </p:tavLst>
                                    </p:anim>
                                    <p:animEffect transition="in" filter="fade">
                                      <p:cBhvr>
                                        <p:cTn id="135" dur="500"/>
                                        <p:tgtEl>
                                          <p:spTgt spid="70677"/>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70678"/>
                                        </p:tgtEl>
                                        <p:attrNameLst>
                                          <p:attrName>style.visibility</p:attrName>
                                        </p:attrNameLst>
                                      </p:cBhvr>
                                      <p:to>
                                        <p:strVal val="visible"/>
                                      </p:to>
                                    </p:set>
                                    <p:anim calcmode="lin" valueType="num">
                                      <p:cBhvr>
                                        <p:cTn id="140" dur="500" fill="hold"/>
                                        <p:tgtEl>
                                          <p:spTgt spid="70678"/>
                                        </p:tgtEl>
                                        <p:attrNameLst>
                                          <p:attrName>ppt_w</p:attrName>
                                        </p:attrNameLst>
                                      </p:cBhvr>
                                      <p:tavLst>
                                        <p:tav tm="0">
                                          <p:val>
                                            <p:fltVal val="0.000000"/>
                                          </p:val>
                                        </p:tav>
                                        <p:tav tm="100000">
                                          <p:val>
                                            <p:strVal val="#ppt_w"/>
                                          </p:val>
                                        </p:tav>
                                      </p:tavLst>
                                    </p:anim>
                                    <p:anim calcmode="lin" valueType="num">
                                      <p:cBhvr>
                                        <p:cTn id="141" dur="500" fill="hold"/>
                                        <p:tgtEl>
                                          <p:spTgt spid="70678"/>
                                        </p:tgtEl>
                                        <p:attrNameLst>
                                          <p:attrName>ppt_h</p:attrName>
                                        </p:attrNameLst>
                                      </p:cBhvr>
                                      <p:tavLst>
                                        <p:tav tm="0">
                                          <p:val>
                                            <p:fltVal val="0.000000"/>
                                          </p:val>
                                        </p:tav>
                                        <p:tav tm="100000">
                                          <p:val>
                                            <p:strVal val="#ppt_h"/>
                                          </p:val>
                                        </p:tav>
                                      </p:tavLst>
                                    </p:anim>
                                    <p:animEffect transition="in" filter="fade">
                                      <p:cBhvr>
                                        <p:cTn id="142" dur="500"/>
                                        <p:tgtEl>
                                          <p:spTgt spid="70678"/>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70679"/>
                                        </p:tgtEl>
                                        <p:attrNameLst>
                                          <p:attrName>style.visibility</p:attrName>
                                        </p:attrNameLst>
                                      </p:cBhvr>
                                      <p:to>
                                        <p:strVal val="visible"/>
                                      </p:to>
                                    </p:set>
                                    <p:anim calcmode="lin" valueType="num">
                                      <p:cBhvr>
                                        <p:cTn id="147" dur="500" fill="hold"/>
                                        <p:tgtEl>
                                          <p:spTgt spid="70679"/>
                                        </p:tgtEl>
                                        <p:attrNameLst>
                                          <p:attrName>ppt_w</p:attrName>
                                        </p:attrNameLst>
                                      </p:cBhvr>
                                      <p:tavLst>
                                        <p:tav tm="0">
                                          <p:val>
                                            <p:fltVal val="0.000000"/>
                                          </p:val>
                                        </p:tav>
                                        <p:tav tm="100000">
                                          <p:val>
                                            <p:strVal val="#ppt_w"/>
                                          </p:val>
                                        </p:tav>
                                      </p:tavLst>
                                    </p:anim>
                                    <p:anim calcmode="lin" valueType="num">
                                      <p:cBhvr>
                                        <p:cTn id="148" dur="500" fill="hold"/>
                                        <p:tgtEl>
                                          <p:spTgt spid="70679"/>
                                        </p:tgtEl>
                                        <p:attrNameLst>
                                          <p:attrName>ppt_h</p:attrName>
                                        </p:attrNameLst>
                                      </p:cBhvr>
                                      <p:tavLst>
                                        <p:tav tm="0">
                                          <p:val>
                                            <p:fltVal val="0.000000"/>
                                          </p:val>
                                        </p:tav>
                                        <p:tav tm="100000">
                                          <p:val>
                                            <p:strVal val="#ppt_h"/>
                                          </p:val>
                                        </p:tav>
                                      </p:tavLst>
                                    </p:anim>
                                    <p:animEffect transition="in" filter="fade">
                                      <p:cBhvr>
                                        <p:cTn id="149" dur="500"/>
                                        <p:tgtEl>
                                          <p:spTgt spid="70679"/>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70680"/>
                                        </p:tgtEl>
                                        <p:attrNameLst>
                                          <p:attrName>style.visibility</p:attrName>
                                        </p:attrNameLst>
                                      </p:cBhvr>
                                      <p:to>
                                        <p:strVal val="visible"/>
                                      </p:to>
                                    </p:set>
                                    <p:anim calcmode="lin" valueType="num">
                                      <p:cBhvr>
                                        <p:cTn id="154" dur="500" fill="hold"/>
                                        <p:tgtEl>
                                          <p:spTgt spid="70680"/>
                                        </p:tgtEl>
                                        <p:attrNameLst>
                                          <p:attrName>ppt_w</p:attrName>
                                        </p:attrNameLst>
                                      </p:cBhvr>
                                      <p:tavLst>
                                        <p:tav tm="0">
                                          <p:val>
                                            <p:fltVal val="0.000000"/>
                                          </p:val>
                                        </p:tav>
                                        <p:tav tm="100000">
                                          <p:val>
                                            <p:strVal val="#ppt_w"/>
                                          </p:val>
                                        </p:tav>
                                      </p:tavLst>
                                    </p:anim>
                                    <p:anim calcmode="lin" valueType="num">
                                      <p:cBhvr>
                                        <p:cTn id="155" dur="500" fill="hold"/>
                                        <p:tgtEl>
                                          <p:spTgt spid="70680"/>
                                        </p:tgtEl>
                                        <p:attrNameLst>
                                          <p:attrName>ppt_h</p:attrName>
                                        </p:attrNameLst>
                                      </p:cBhvr>
                                      <p:tavLst>
                                        <p:tav tm="0">
                                          <p:val>
                                            <p:fltVal val="0.000000"/>
                                          </p:val>
                                        </p:tav>
                                        <p:tav tm="100000">
                                          <p:val>
                                            <p:strVal val="#ppt_h"/>
                                          </p:val>
                                        </p:tav>
                                      </p:tavLst>
                                    </p:anim>
                                    <p:animEffect transition="in" filter="fade">
                                      <p:cBhvr>
                                        <p:cTn id="156" dur="500"/>
                                        <p:tgtEl>
                                          <p:spTgt spid="70680"/>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70681"/>
                                        </p:tgtEl>
                                        <p:attrNameLst>
                                          <p:attrName>style.visibility</p:attrName>
                                        </p:attrNameLst>
                                      </p:cBhvr>
                                      <p:to>
                                        <p:strVal val="visible"/>
                                      </p:to>
                                    </p:set>
                                    <p:anim calcmode="lin" valueType="num">
                                      <p:cBhvr>
                                        <p:cTn id="161" dur="500" fill="hold"/>
                                        <p:tgtEl>
                                          <p:spTgt spid="70681"/>
                                        </p:tgtEl>
                                        <p:attrNameLst>
                                          <p:attrName>ppt_w</p:attrName>
                                        </p:attrNameLst>
                                      </p:cBhvr>
                                      <p:tavLst>
                                        <p:tav tm="0">
                                          <p:val>
                                            <p:fltVal val="0.000000"/>
                                          </p:val>
                                        </p:tav>
                                        <p:tav tm="100000">
                                          <p:val>
                                            <p:strVal val="#ppt_w"/>
                                          </p:val>
                                        </p:tav>
                                      </p:tavLst>
                                    </p:anim>
                                    <p:anim calcmode="lin" valueType="num">
                                      <p:cBhvr>
                                        <p:cTn id="162" dur="500" fill="hold"/>
                                        <p:tgtEl>
                                          <p:spTgt spid="70681"/>
                                        </p:tgtEl>
                                        <p:attrNameLst>
                                          <p:attrName>ppt_h</p:attrName>
                                        </p:attrNameLst>
                                      </p:cBhvr>
                                      <p:tavLst>
                                        <p:tav tm="0">
                                          <p:val>
                                            <p:fltVal val="0.000000"/>
                                          </p:val>
                                        </p:tav>
                                        <p:tav tm="100000">
                                          <p:val>
                                            <p:strVal val="#ppt_h"/>
                                          </p:val>
                                        </p:tav>
                                      </p:tavLst>
                                    </p:anim>
                                    <p:animEffect transition="in" filter="fade">
                                      <p:cBhvr>
                                        <p:cTn id="163" dur="500"/>
                                        <p:tgtEl>
                                          <p:spTgt spid="70681"/>
                                        </p:tgtEl>
                                      </p:cBhvr>
                                    </p:animEffect>
                                  </p:childTnLst>
                                </p:cTn>
                              </p:par>
                            </p:childTnLst>
                          </p:cTn>
                        </p:par>
                      </p:childTnLst>
                    </p:cTn>
                  </p:par>
                  <p:par>
                    <p:cTn id="164" fill="hold">
                      <p:stCondLst>
                        <p:cond delay="indefinite"/>
                      </p:stCondLst>
                      <p:childTnLst>
                        <p:par>
                          <p:cTn id="165" fill="hold">
                            <p:stCondLst>
                              <p:cond delay="0"/>
                            </p:stCondLst>
                            <p:childTnLst>
                              <p:par>
                                <p:cTn id="166" presetID="53" presetClass="entr" presetSubtype="16" fill="hold" grpId="0" nodeType="clickEffect">
                                  <p:stCondLst>
                                    <p:cond delay="0"/>
                                  </p:stCondLst>
                                  <p:childTnLst>
                                    <p:set>
                                      <p:cBhvr>
                                        <p:cTn id="167" dur="1" fill="hold">
                                          <p:stCondLst>
                                            <p:cond delay="0"/>
                                          </p:stCondLst>
                                        </p:cTn>
                                        <p:tgtEl>
                                          <p:spTgt spid="70682"/>
                                        </p:tgtEl>
                                        <p:attrNameLst>
                                          <p:attrName>style.visibility</p:attrName>
                                        </p:attrNameLst>
                                      </p:cBhvr>
                                      <p:to>
                                        <p:strVal val="visible"/>
                                      </p:to>
                                    </p:set>
                                    <p:anim calcmode="lin" valueType="num">
                                      <p:cBhvr>
                                        <p:cTn id="168" dur="500" fill="hold"/>
                                        <p:tgtEl>
                                          <p:spTgt spid="70682"/>
                                        </p:tgtEl>
                                        <p:attrNameLst>
                                          <p:attrName>ppt_w</p:attrName>
                                        </p:attrNameLst>
                                      </p:cBhvr>
                                      <p:tavLst>
                                        <p:tav tm="0">
                                          <p:val>
                                            <p:fltVal val="0.000000"/>
                                          </p:val>
                                        </p:tav>
                                        <p:tav tm="100000">
                                          <p:val>
                                            <p:strVal val="#ppt_w"/>
                                          </p:val>
                                        </p:tav>
                                      </p:tavLst>
                                    </p:anim>
                                    <p:anim calcmode="lin" valueType="num">
                                      <p:cBhvr>
                                        <p:cTn id="169" dur="500" fill="hold"/>
                                        <p:tgtEl>
                                          <p:spTgt spid="70682"/>
                                        </p:tgtEl>
                                        <p:attrNameLst>
                                          <p:attrName>ppt_h</p:attrName>
                                        </p:attrNameLst>
                                      </p:cBhvr>
                                      <p:tavLst>
                                        <p:tav tm="0">
                                          <p:val>
                                            <p:fltVal val="0.000000"/>
                                          </p:val>
                                        </p:tav>
                                        <p:tav tm="100000">
                                          <p:val>
                                            <p:strVal val="#ppt_h"/>
                                          </p:val>
                                        </p:tav>
                                      </p:tavLst>
                                    </p:anim>
                                    <p:animEffect transition="in" filter="fade">
                                      <p:cBhvr>
                                        <p:cTn id="170" dur="500"/>
                                        <p:tgtEl>
                                          <p:spTgt spid="70682"/>
                                        </p:tgtEl>
                                      </p:cBhvr>
                                    </p:animEffect>
                                  </p:childTnLst>
                                </p:cTn>
                              </p:par>
                            </p:childTnLst>
                          </p:cTn>
                        </p:par>
                      </p:childTnLst>
                    </p:cTn>
                  </p:par>
                  <p:par>
                    <p:cTn id="171" fill="hold">
                      <p:stCondLst>
                        <p:cond delay="indefinite"/>
                      </p:stCondLst>
                      <p:childTnLst>
                        <p:par>
                          <p:cTn id="172" fill="hold">
                            <p:stCondLst>
                              <p:cond delay="0"/>
                            </p:stCondLst>
                            <p:childTnLst>
                              <p:par>
                                <p:cTn id="173" presetID="53" presetClass="entr" presetSubtype="16" fill="hold" grpId="0" nodeType="clickEffect">
                                  <p:stCondLst>
                                    <p:cond delay="0"/>
                                  </p:stCondLst>
                                  <p:childTnLst>
                                    <p:set>
                                      <p:cBhvr>
                                        <p:cTn id="174" dur="1" fill="hold">
                                          <p:stCondLst>
                                            <p:cond delay="0"/>
                                          </p:stCondLst>
                                        </p:cTn>
                                        <p:tgtEl>
                                          <p:spTgt spid="70683"/>
                                        </p:tgtEl>
                                        <p:attrNameLst>
                                          <p:attrName>style.visibility</p:attrName>
                                        </p:attrNameLst>
                                      </p:cBhvr>
                                      <p:to>
                                        <p:strVal val="visible"/>
                                      </p:to>
                                    </p:set>
                                    <p:anim calcmode="lin" valueType="num">
                                      <p:cBhvr>
                                        <p:cTn id="175" dur="500" fill="hold"/>
                                        <p:tgtEl>
                                          <p:spTgt spid="70683"/>
                                        </p:tgtEl>
                                        <p:attrNameLst>
                                          <p:attrName>ppt_w</p:attrName>
                                        </p:attrNameLst>
                                      </p:cBhvr>
                                      <p:tavLst>
                                        <p:tav tm="0">
                                          <p:val>
                                            <p:fltVal val="0.000000"/>
                                          </p:val>
                                        </p:tav>
                                        <p:tav tm="100000">
                                          <p:val>
                                            <p:strVal val="#ppt_w"/>
                                          </p:val>
                                        </p:tav>
                                      </p:tavLst>
                                    </p:anim>
                                    <p:anim calcmode="lin" valueType="num">
                                      <p:cBhvr>
                                        <p:cTn id="176" dur="500" fill="hold"/>
                                        <p:tgtEl>
                                          <p:spTgt spid="70683"/>
                                        </p:tgtEl>
                                        <p:attrNameLst>
                                          <p:attrName>ppt_h</p:attrName>
                                        </p:attrNameLst>
                                      </p:cBhvr>
                                      <p:tavLst>
                                        <p:tav tm="0">
                                          <p:val>
                                            <p:fltVal val="0.000000"/>
                                          </p:val>
                                        </p:tav>
                                        <p:tav tm="100000">
                                          <p:val>
                                            <p:strVal val="#ppt_h"/>
                                          </p:val>
                                        </p:tav>
                                      </p:tavLst>
                                    </p:anim>
                                    <p:animEffect transition="in" filter="fade">
                                      <p:cBhvr>
                                        <p:cTn id="177" dur="500"/>
                                        <p:tgtEl>
                                          <p:spTgt spid="70683"/>
                                        </p:tgtEl>
                                      </p:cBhvr>
                                    </p:animEffect>
                                  </p:childTnLst>
                                </p:cTn>
                              </p:par>
                            </p:childTnLst>
                          </p:cTn>
                        </p:par>
                      </p:childTnLst>
                    </p:cTn>
                  </p:par>
                  <p:par>
                    <p:cTn id="178" fill="hold">
                      <p:stCondLst>
                        <p:cond delay="indefinite"/>
                      </p:stCondLst>
                      <p:childTnLst>
                        <p:par>
                          <p:cTn id="179" fill="hold">
                            <p:stCondLst>
                              <p:cond delay="0"/>
                            </p:stCondLst>
                            <p:childTnLst>
                              <p:par>
                                <p:cTn id="180" presetID="53" presetClass="entr" presetSubtype="16" fill="hold" grpId="0" nodeType="clickEffect">
                                  <p:stCondLst>
                                    <p:cond delay="0"/>
                                  </p:stCondLst>
                                  <p:childTnLst>
                                    <p:set>
                                      <p:cBhvr>
                                        <p:cTn id="181" dur="1" fill="hold">
                                          <p:stCondLst>
                                            <p:cond delay="0"/>
                                          </p:stCondLst>
                                        </p:cTn>
                                        <p:tgtEl>
                                          <p:spTgt spid="70684"/>
                                        </p:tgtEl>
                                        <p:attrNameLst>
                                          <p:attrName>style.visibility</p:attrName>
                                        </p:attrNameLst>
                                      </p:cBhvr>
                                      <p:to>
                                        <p:strVal val="visible"/>
                                      </p:to>
                                    </p:set>
                                    <p:anim calcmode="lin" valueType="num">
                                      <p:cBhvr>
                                        <p:cTn id="182" dur="500" fill="hold"/>
                                        <p:tgtEl>
                                          <p:spTgt spid="70684"/>
                                        </p:tgtEl>
                                        <p:attrNameLst>
                                          <p:attrName>ppt_w</p:attrName>
                                        </p:attrNameLst>
                                      </p:cBhvr>
                                      <p:tavLst>
                                        <p:tav tm="0">
                                          <p:val>
                                            <p:fltVal val="0.000000"/>
                                          </p:val>
                                        </p:tav>
                                        <p:tav tm="100000">
                                          <p:val>
                                            <p:strVal val="#ppt_w"/>
                                          </p:val>
                                        </p:tav>
                                      </p:tavLst>
                                    </p:anim>
                                    <p:anim calcmode="lin" valueType="num">
                                      <p:cBhvr>
                                        <p:cTn id="183" dur="500" fill="hold"/>
                                        <p:tgtEl>
                                          <p:spTgt spid="70684"/>
                                        </p:tgtEl>
                                        <p:attrNameLst>
                                          <p:attrName>ppt_h</p:attrName>
                                        </p:attrNameLst>
                                      </p:cBhvr>
                                      <p:tavLst>
                                        <p:tav tm="0">
                                          <p:val>
                                            <p:fltVal val="0.000000"/>
                                          </p:val>
                                        </p:tav>
                                        <p:tav tm="100000">
                                          <p:val>
                                            <p:strVal val="#ppt_h"/>
                                          </p:val>
                                        </p:tav>
                                      </p:tavLst>
                                    </p:anim>
                                    <p:animEffect transition="in" filter="fade">
                                      <p:cBhvr>
                                        <p:cTn id="184" dur="500"/>
                                        <p:tgtEl>
                                          <p:spTgt spid="70684"/>
                                        </p:tgtEl>
                                      </p:cBhvr>
                                    </p:animEffect>
                                  </p:childTnLst>
                                </p:cTn>
                              </p:par>
                            </p:childTnLst>
                          </p:cTn>
                        </p:par>
                      </p:childTnLst>
                    </p:cTn>
                  </p:par>
                  <p:par>
                    <p:cTn id="185" fill="hold">
                      <p:stCondLst>
                        <p:cond delay="indefinite"/>
                      </p:stCondLst>
                      <p:childTnLst>
                        <p:par>
                          <p:cTn id="186" fill="hold">
                            <p:stCondLst>
                              <p:cond delay="0"/>
                            </p:stCondLst>
                            <p:childTnLst>
                              <p:par>
                                <p:cTn id="187" presetID="53" presetClass="entr" presetSubtype="16" fill="hold" grpId="0" nodeType="clickEffect">
                                  <p:stCondLst>
                                    <p:cond delay="0"/>
                                  </p:stCondLst>
                                  <p:childTnLst>
                                    <p:set>
                                      <p:cBhvr>
                                        <p:cTn id="188" dur="1" fill="hold">
                                          <p:stCondLst>
                                            <p:cond delay="0"/>
                                          </p:stCondLst>
                                        </p:cTn>
                                        <p:tgtEl>
                                          <p:spTgt spid="70685"/>
                                        </p:tgtEl>
                                        <p:attrNameLst>
                                          <p:attrName>style.visibility</p:attrName>
                                        </p:attrNameLst>
                                      </p:cBhvr>
                                      <p:to>
                                        <p:strVal val="visible"/>
                                      </p:to>
                                    </p:set>
                                    <p:anim calcmode="lin" valueType="num">
                                      <p:cBhvr>
                                        <p:cTn id="189" dur="500" fill="hold"/>
                                        <p:tgtEl>
                                          <p:spTgt spid="70685"/>
                                        </p:tgtEl>
                                        <p:attrNameLst>
                                          <p:attrName>ppt_w</p:attrName>
                                        </p:attrNameLst>
                                      </p:cBhvr>
                                      <p:tavLst>
                                        <p:tav tm="0">
                                          <p:val>
                                            <p:fltVal val="0.000000"/>
                                          </p:val>
                                        </p:tav>
                                        <p:tav tm="100000">
                                          <p:val>
                                            <p:strVal val="#ppt_w"/>
                                          </p:val>
                                        </p:tav>
                                      </p:tavLst>
                                    </p:anim>
                                    <p:anim calcmode="lin" valueType="num">
                                      <p:cBhvr>
                                        <p:cTn id="190" dur="500" fill="hold"/>
                                        <p:tgtEl>
                                          <p:spTgt spid="70685"/>
                                        </p:tgtEl>
                                        <p:attrNameLst>
                                          <p:attrName>ppt_h</p:attrName>
                                        </p:attrNameLst>
                                      </p:cBhvr>
                                      <p:tavLst>
                                        <p:tav tm="0">
                                          <p:val>
                                            <p:fltVal val="0.000000"/>
                                          </p:val>
                                        </p:tav>
                                        <p:tav tm="100000">
                                          <p:val>
                                            <p:strVal val="#ppt_h"/>
                                          </p:val>
                                        </p:tav>
                                      </p:tavLst>
                                    </p:anim>
                                    <p:animEffect transition="in" filter="fade">
                                      <p:cBhvr>
                                        <p:cTn id="191" dur="500"/>
                                        <p:tgtEl>
                                          <p:spTgt spid="70685"/>
                                        </p:tgtEl>
                                      </p:cBhvr>
                                    </p:animEffect>
                                  </p:childTnLst>
                                </p:cTn>
                              </p:par>
                            </p:childTnLst>
                          </p:cTn>
                        </p:par>
                      </p:childTnLst>
                    </p:cTn>
                  </p:par>
                  <p:par>
                    <p:cTn id="192" fill="hold">
                      <p:stCondLst>
                        <p:cond delay="indefinite"/>
                      </p:stCondLst>
                      <p:childTnLst>
                        <p:par>
                          <p:cTn id="193" fill="hold">
                            <p:stCondLst>
                              <p:cond delay="0"/>
                            </p:stCondLst>
                            <p:childTnLst>
                              <p:par>
                                <p:cTn id="194" presetID="53" presetClass="entr" presetSubtype="16" fill="hold" grpId="0" nodeType="clickEffect">
                                  <p:stCondLst>
                                    <p:cond delay="0"/>
                                  </p:stCondLst>
                                  <p:childTnLst>
                                    <p:set>
                                      <p:cBhvr>
                                        <p:cTn id="195" dur="1" fill="hold">
                                          <p:stCondLst>
                                            <p:cond delay="0"/>
                                          </p:stCondLst>
                                        </p:cTn>
                                        <p:tgtEl>
                                          <p:spTgt spid="70686"/>
                                        </p:tgtEl>
                                        <p:attrNameLst>
                                          <p:attrName>style.visibility</p:attrName>
                                        </p:attrNameLst>
                                      </p:cBhvr>
                                      <p:to>
                                        <p:strVal val="visible"/>
                                      </p:to>
                                    </p:set>
                                    <p:anim calcmode="lin" valueType="num">
                                      <p:cBhvr>
                                        <p:cTn id="196" dur="500" fill="hold"/>
                                        <p:tgtEl>
                                          <p:spTgt spid="70686"/>
                                        </p:tgtEl>
                                        <p:attrNameLst>
                                          <p:attrName>ppt_w</p:attrName>
                                        </p:attrNameLst>
                                      </p:cBhvr>
                                      <p:tavLst>
                                        <p:tav tm="0">
                                          <p:val>
                                            <p:fltVal val="0.000000"/>
                                          </p:val>
                                        </p:tav>
                                        <p:tav tm="100000">
                                          <p:val>
                                            <p:strVal val="#ppt_w"/>
                                          </p:val>
                                        </p:tav>
                                      </p:tavLst>
                                    </p:anim>
                                    <p:anim calcmode="lin" valueType="num">
                                      <p:cBhvr>
                                        <p:cTn id="197" dur="500" fill="hold"/>
                                        <p:tgtEl>
                                          <p:spTgt spid="70686"/>
                                        </p:tgtEl>
                                        <p:attrNameLst>
                                          <p:attrName>ppt_h</p:attrName>
                                        </p:attrNameLst>
                                      </p:cBhvr>
                                      <p:tavLst>
                                        <p:tav tm="0">
                                          <p:val>
                                            <p:fltVal val="0.000000"/>
                                          </p:val>
                                        </p:tav>
                                        <p:tav tm="100000">
                                          <p:val>
                                            <p:strVal val="#ppt_h"/>
                                          </p:val>
                                        </p:tav>
                                      </p:tavLst>
                                    </p:anim>
                                    <p:animEffect transition="in" filter="fade">
                                      <p:cBhvr>
                                        <p:cTn id="198" dur="500"/>
                                        <p:tgtEl>
                                          <p:spTgt spid="70686"/>
                                        </p:tgtEl>
                                      </p:cBhvr>
                                    </p:animEffect>
                                  </p:childTnLst>
                                </p:cTn>
                              </p:par>
                            </p:childTnLst>
                          </p:cTn>
                        </p:par>
                      </p:childTnLst>
                    </p:cTn>
                  </p:par>
                  <p:par>
                    <p:cTn id="199" fill="hold">
                      <p:stCondLst>
                        <p:cond delay="indefinite"/>
                      </p:stCondLst>
                      <p:childTnLst>
                        <p:par>
                          <p:cTn id="200" fill="hold">
                            <p:stCondLst>
                              <p:cond delay="0"/>
                            </p:stCondLst>
                            <p:childTnLst>
                              <p:par>
                                <p:cTn id="201" presetID="53" presetClass="entr" presetSubtype="16" fill="hold" grpId="0" nodeType="clickEffect">
                                  <p:stCondLst>
                                    <p:cond delay="0"/>
                                  </p:stCondLst>
                                  <p:childTnLst>
                                    <p:set>
                                      <p:cBhvr>
                                        <p:cTn id="202" dur="1" fill="hold">
                                          <p:stCondLst>
                                            <p:cond delay="0"/>
                                          </p:stCondLst>
                                        </p:cTn>
                                        <p:tgtEl>
                                          <p:spTgt spid="70687"/>
                                        </p:tgtEl>
                                        <p:attrNameLst>
                                          <p:attrName>style.visibility</p:attrName>
                                        </p:attrNameLst>
                                      </p:cBhvr>
                                      <p:to>
                                        <p:strVal val="visible"/>
                                      </p:to>
                                    </p:set>
                                    <p:anim calcmode="lin" valueType="num">
                                      <p:cBhvr>
                                        <p:cTn id="203" dur="500" fill="hold"/>
                                        <p:tgtEl>
                                          <p:spTgt spid="70687"/>
                                        </p:tgtEl>
                                        <p:attrNameLst>
                                          <p:attrName>ppt_w</p:attrName>
                                        </p:attrNameLst>
                                      </p:cBhvr>
                                      <p:tavLst>
                                        <p:tav tm="0">
                                          <p:val>
                                            <p:fltVal val="0.000000"/>
                                          </p:val>
                                        </p:tav>
                                        <p:tav tm="100000">
                                          <p:val>
                                            <p:strVal val="#ppt_w"/>
                                          </p:val>
                                        </p:tav>
                                      </p:tavLst>
                                    </p:anim>
                                    <p:anim calcmode="lin" valueType="num">
                                      <p:cBhvr>
                                        <p:cTn id="204" dur="500" fill="hold"/>
                                        <p:tgtEl>
                                          <p:spTgt spid="70687"/>
                                        </p:tgtEl>
                                        <p:attrNameLst>
                                          <p:attrName>ppt_h</p:attrName>
                                        </p:attrNameLst>
                                      </p:cBhvr>
                                      <p:tavLst>
                                        <p:tav tm="0">
                                          <p:val>
                                            <p:fltVal val="0.000000"/>
                                          </p:val>
                                        </p:tav>
                                        <p:tav tm="100000">
                                          <p:val>
                                            <p:strVal val="#ppt_h"/>
                                          </p:val>
                                        </p:tav>
                                      </p:tavLst>
                                    </p:anim>
                                    <p:animEffect transition="in" filter="fade">
                                      <p:cBhvr>
                                        <p:cTn id="205" dur="500"/>
                                        <p:tgtEl>
                                          <p:spTgt spid="70687"/>
                                        </p:tgtEl>
                                      </p:cBhvr>
                                    </p:animEffect>
                                  </p:childTnLst>
                                </p:cTn>
                              </p:par>
                            </p:childTnLst>
                          </p:cTn>
                        </p:par>
                      </p:childTnLst>
                    </p:cTn>
                  </p:par>
                  <p:par>
                    <p:cTn id="206" fill="hold">
                      <p:stCondLst>
                        <p:cond delay="indefinite"/>
                      </p:stCondLst>
                      <p:childTnLst>
                        <p:par>
                          <p:cTn id="207" fill="hold">
                            <p:stCondLst>
                              <p:cond delay="0"/>
                            </p:stCondLst>
                            <p:childTnLst>
                              <p:par>
                                <p:cTn id="208" presetID="53" presetClass="entr" presetSubtype="16" fill="hold" grpId="0" nodeType="clickEffect">
                                  <p:stCondLst>
                                    <p:cond delay="0"/>
                                  </p:stCondLst>
                                  <p:childTnLst>
                                    <p:set>
                                      <p:cBhvr>
                                        <p:cTn id="209" dur="1" fill="hold">
                                          <p:stCondLst>
                                            <p:cond delay="0"/>
                                          </p:stCondLst>
                                        </p:cTn>
                                        <p:tgtEl>
                                          <p:spTgt spid="70688"/>
                                        </p:tgtEl>
                                        <p:attrNameLst>
                                          <p:attrName>style.visibility</p:attrName>
                                        </p:attrNameLst>
                                      </p:cBhvr>
                                      <p:to>
                                        <p:strVal val="visible"/>
                                      </p:to>
                                    </p:set>
                                    <p:anim calcmode="lin" valueType="num">
                                      <p:cBhvr>
                                        <p:cTn id="210" dur="500" fill="hold"/>
                                        <p:tgtEl>
                                          <p:spTgt spid="70688"/>
                                        </p:tgtEl>
                                        <p:attrNameLst>
                                          <p:attrName>ppt_w</p:attrName>
                                        </p:attrNameLst>
                                      </p:cBhvr>
                                      <p:tavLst>
                                        <p:tav tm="0">
                                          <p:val>
                                            <p:fltVal val="0.000000"/>
                                          </p:val>
                                        </p:tav>
                                        <p:tav tm="100000">
                                          <p:val>
                                            <p:strVal val="#ppt_w"/>
                                          </p:val>
                                        </p:tav>
                                      </p:tavLst>
                                    </p:anim>
                                    <p:anim calcmode="lin" valueType="num">
                                      <p:cBhvr>
                                        <p:cTn id="211" dur="500" fill="hold"/>
                                        <p:tgtEl>
                                          <p:spTgt spid="70688"/>
                                        </p:tgtEl>
                                        <p:attrNameLst>
                                          <p:attrName>ppt_h</p:attrName>
                                        </p:attrNameLst>
                                      </p:cBhvr>
                                      <p:tavLst>
                                        <p:tav tm="0">
                                          <p:val>
                                            <p:fltVal val="0.000000"/>
                                          </p:val>
                                        </p:tav>
                                        <p:tav tm="100000">
                                          <p:val>
                                            <p:strVal val="#ppt_h"/>
                                          </p:val>
                                        </p:tav>
                                      </p:tavLst>
                                    </p:anim>
                                    <p:animEffect transition="in" filter="fade">
                                      <p:cBhvr>
                                        <p:cTn id="212" dur="500"/>
                                        <p:tgtEl>
                                          <p:spTgt spid="70688"/>
                                        </p:tgtEl>
                                      </p:cBhvr>
                                    </p:animEffect>
                                  </p:childTnLst>
                                </p:cTn>
                              </p:par>
                            </p:childTnLst>
                          </p:cTn>
                        </p:par>
                      </p:childTnLst>
                    </p:cTn>
                  </p:par>
                  <p:par>
                    <p:cTn id="213" fill="hold">
                      <p:stCondLst>
                        <p:cond delay="indefinite"/>
                      </p:stCondLst>
                      <p:childTnLst>
                        <p:par>
                          <p:cTn id="214" fill="hold">
                            <p:stCondLst>
                              <p:cond delay="0"/>
                            </p:stCondLst>
                            <p:childTnLst>
                              <p:par>
                                <p:cTn id="215" presetID="53" presetClass="entr" presetSubtype="16" fill="hold" grpId="0" nodeType="clickEffect">
                                  <p:stCondLst>
                                    <p:cond delay="0"/>
                                  </p:stCondLst>
                                  <p:childTnLst>
                                    <p:set>
                                      <p:cBhvr>
                                        <p:cTn id="216" dur="1" fill="hold">
                                          <p:stCondLst>
                                            <p:cond delay="0"/>
                                          </p:stCondLst>
                                        </p:cTn>
                                        <p:tgtEl>
                                          <p:spTgt spid="70689"/>
                                        </p:tgtEl>
                                        <p:attrNameLst>
                                          <p:attrName>style.visibility</p:attrName>
                                        </p:attrNameLst>
                                      </p:cBhvr>
                                      <p:to>
                                        <p:strVal val="visible"/>
                                      </p:to>
                                    </p:set>
                                    <p:anim calcmode="lin" valueType="num">
                                      <p:cBhvr>
                                        <p:cTn id="217" dur="500" fill="hold"/>
                                        <p:tgtEl>
                                          <p:spTgt spid="70689"/>
                                        </p:tgtEl>
                                        <p:attrNameLst>
                                          <p:attrName>ppt_w</p:attrName>
                                        </p:attrNameLst>
                                      </p:cBhvr>
                                      <p:tavLst>
                                        <p:tav tm="0">
                                          <p:val>
                                            <p:fltVal val="0.000000"/>
                                          </p:val>
                                        </p:tav>
                                        <p:tav tm="100000">
                                          <p:val>
                                            <p:strVal val="#ppt_w"/>
                                          </p:val>
                                        </p:tav>
                                      </p:tavLst>
                                    </p:anim>
                                    <p:anim calcmode="lin" valueType="num">
                                      <p:cBhvr>
                                        <p:cTn id="218" dur="500" fill="hold"/>
                                        <p:tgtEl>
                                          <p:spTgt spid="70689"/>
                                        </p:tgtEl>
                                        <p:attrNameLst>
                                          <p:attrName>ppt_h</p:attrName>
                                        </p:attrNameLst>
                                      </p:cBhvr>
                                      <p:tavLst>
                                        <p:tav tm="0">
                                          <p:val>
                                            <p:fltVal val="0.000000"/>
                                          </p:val>
                                        </p:tav>
                                        <p:tav tm="100000">
                                          <p:val>
                                            <p:strVal val="#ppt_h"/>
                                          </p:val>
                                        </p:tav>
                                      </p:tavLst>
                                    </p:anim>
                                    <p:animEffect transition="in" filter="fade">
                                      <p:cBhvr>
                                        <p:cTn id="219" dur="500"/>
                                        <p:tgtEl>
                                          <p:spTgt spid="706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p:bldP spid="70660" grpId="0"/>
      <p:bldP spid="70661" grpId="0"/>
      <p:bldP spid="70662" grpId="0"/>
      <p:bldP spid="70663" grpId="0"/>
      <p:bldP spid="70664" grpId="0"/>
      <p:bldP spid="70665" grpId="0"/>
      <p:bldP spid="70666" grpId="0"/>
      <p:bldP spid="70667" grpId="0"/>
      <p:bldP spid="70668" grpId="0"/>
      <p:bldP spid="70669" grpId="0"/>
      <p:bldP spid="70670" grpId="0"/>
      <p:bldP spid="70671" grpId="0"/>
      <p:bldP spid="70672" grpId="0"/>
      <p:bldP spid="70673" grpId="0"/>
      <p:bldP spid="70674" grpId="0"/>
      <p:bldP spid="70675" grpId="0"/>
      <p:bldP spid="70676" grpId="0"/>
      <p:bldP spid="70677" grpId="0"/>
      <p:bldP spid="70678" grpId="0"/>
      <p:bldP spid="70679" grpId="0"/>
      <p:bldP spid="70680" grpId="0"/>
      <p:bldP spid="70681" grpId="0"/>
      <p:bldP spid="70682" grpId="0"/>
      <p:bldP spid="70683" grpId="0"/>
      <p:bldP spid="70684" grpId="0"/>
      <p:bldP spid="70685" grpId="0"/>
      <p:bldP spid="70686" grpId="0"/>
      <p:bldP spid="70687" grpId="0"/>
      <p:bldP spid="70688" grpId="0"/>
      <p:bldP spid="7068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8433"/>
          <p:cNvSpPr>
            <a:spLocks noGrp="1" noRot="1"/>
          </p:cNvSpPr>
          <p:nvPr>
            <p:ph type="title"/>
          </p:nvPr>
        </p:nvSpPr>
        <p:spPr>
          <a:xfrm>
            <a:off x="3256280" y="294640"/>
            <a:ext cx="4745038" cy="762000"/>
          </a:xfrm>
        </p:spPr>
        <p:txBody>
          <a:bodyPr anchor="ctr"/>
          <a:lstStyle/>
          <a:p>
            <a:r>
              <a:rPr lang="zh-CN" altLang="en-US" sz="2800" dirty="0"/>
              <a:t>己亥杂诗</a:t>
            </a:r>
            <a:endParaRPr lang="en-US" altLang="zh-CN" sz="2800"/>
          </a:p>
        </p:txBody>
      </p:sp>
      <p:sp>
        <p:nvSpPr>
          <p:cNvPr id="18435" name="文本占位符 18434"/>
          <p:cNvSpPr>
            <a:spLocks noGrp="1" noRot="1"/>
          </p:cNvSpPr>
          <p:nvPr>
            <p:ph type="body" idx="1"/>
          </p:nvPr>
        </p:nvSpPr>
        <p:spPr>
          <a:xfrm>
            <a:off x="807085" y="1371600"/>
            <a:ext cx="10375265" cy="4526280"/>
          </a:xfrm>
        </p:spPr>
        <p:txBody>
          <a:bodyPr/>
          <a:lstStyle/>
          <a:p>
            <a:pPr>
              <a:lnSpc>
                <a:spcPct val="90000"/>
              </a:lnSpc>
              <a:buNone/>
            </a:pPr>
            <a:r>
              <a:rPr lang="en-US" altLang="zh-CN" sz="2800" dirty="0">
                <a:solidFill>
                  <a:srgbClr val="111111"/>
                </a:solidFill>
              </a:rPr>
              <a:t>1.</a:t>
            </a:r>
            <a:r>
              <a:rPr lang="zh-CN" altLang="en-US" sz="2800" dirty="0">
                <a:solidFill>
                  <a:srgbClr val="111111"/>
                </a:solidFill>
              </a:rPr>
              <a:t>表现老一辈革命家鞠躬尽瘁，甘愿牺牲自己，培植新生力量的高尚品质的诗句是：</a:t>
            </a:r>
            <a:endParaRPr lang="zh-CN" altLang="en-US" sz="2800" dirty="0">
              <a:solidFill>
                <a:srgbClr val="111111"/>
              </a:solidFill>
            </a:endParaRPr>
          </a:p>
          <a:p>
            <a:pPr>
              <a:lnSpc>
                <a:spcPct val="90000"/>
              </a:lnSpc>
              <a:buNone/>
            </a:pPr>
            <a:r>
              <a:rPr lang="en-US" altLang="zh-CN" sz="2800" dirty="0">
                <a:solidFill>
                  <a:srgbClr val="111111"/>
                </a:solidFill>
              </a:rPr>
              <a:t>2.</a:t>
            </a:r>
            <a:r>
              <a:rPr lang="zh-CN" altLang="en-US" sz="2800" dirty="0">
                <a:solidFill>
                  <a:srgbClr val="111111"/>
                </a:solidFill>
              </a:rPr>
              <a:t>阐明世上事物具有两重性的诗句是：</a:t>
            </a:r>
            <a:endParaRPr lang="zh-CN" altLang="en-US" sz="2800" dirty="0">
              <a:solidFill>
                <a:srgbClr val="111111"/>
              </a:solidFill>
            </a:endParaRPr>
          </a:p>
          <a:p>
            <a:pPr>
              <a:lnSpc>
                <a:spcPct val="90000"/>
              </a:lnSpc>
              <a:buNone/>
            </a:pPr>
            <a:endParaRPr lang="zh-CN" altLang="en-US" sz="2800">
              <a:solidFill>
                <a:srgbClr val="111111"/>
              </a:solidFill>
            </a:endParaRPr>
          </a:p>
          <a:p>
            <a:pPr>
              <a:lnSpc>
                <a:spcPct val="90000"/>
              </a:lnSpc>
              <a:buNone/>
            </a:pPr>
            <a:r>
              <a:rPr lang="en-US" altLang="zh-CN" sz="2800" dirty="0">
                <a:solidFill>
                  <a:srgbClr val="111111"/>
                </a:solidFill>
              </a:rPr>
              <a:t>3.</a:t>
            </a:r>
            <a:r>
              <a:rPr lang="zh-CN" altLang="en-US" sz="2800" dirty="0">
                <a:solidFill>
                  <a:srgbClr val="111111"/>
                </a:solidFill>
              </a:rPr>
              <a:t>龚自珍在</a:t>
            </a:r>
            <a:r>
              <a:rPr lang="en-US" altLang="zh-CN" sz="2800" dirty="0">
                <a:solidFill>
                  <a:srgbClr val="111111"/>
                </a:solidFill>
              </a:rPr>
              <a:t>《</a:t>
            </a:r>
            <a:r>
              <a:rPr lang="zh-CN" altLang="en-US" sz="2800" dirty="0">
                <a:solidFill>
                  <a:srgbClr val="111111"/>
                </a:solidFill>
              </a:rPr>
              <a:t>己亥杂诗</a:t>
            </a:r>
            <a:r>
              <a:rPr lang="en-US" altLang="zh-CN" sz="2800" dirty="0">
                <a:solidFill>
                  <a:srgbClr val="111111"/>
                </a:solidFill>
              </a:rPr>
              <a:t>》</a:t>
            </a:r>
            <a:r>
              <a:rPr lang="zh-CN" altLang="en-US" sz="2800" dirty="0">
                <a:solidFill>
                  <a:srgbClr val="111111"/>
                </a:solidFill>
              </a:rPr>
              <a:t>中形象地表达了自己虽然辞官，但仍会关心国家的前途和命运且代落花立意，倾吐心曲，表现崇高的献身精神的句子是：</a:t>
            </a:r>
            <a:endParaRPr lang="zh-CN" altLang="en-US" sz="2800" dirty="0">
              <a:solidFill>
                <a:srgbClr val="111111"/>
              </a:solidFill>
            </a:endParaRPr>
          </a:p>
          <a:p>
            <a:pPr>
              <a:lnSpc>
                <a:spcPct val="90000"/>
              </a:lnSpc>
              <a:buNone/>
            </a:pPr>
            <a:endParaRPr lang="zh-CN" altLang="en-US" sz="2800">
              <a:solidFill>
                <a:srgbClr val="111111"/>
              </a:solidFill>
            </a:endParaRPr>
          </a:p>
          <a:p>
            <a:pPr>
              <a:lnSpc>
                <a:spcPct val="90000"/>
              </a:lnSpc>
              <a:buNone/>
            </a:pPr>
            <a:r>
              <a:rPr lang="en-US" altLang="zh-CN" sz="2800" dirty="0">
                <a:solidFill>
                  <a:srgbClr val="111111"/>
                </a:solidFill>
              </a:rPr>
              <a:t>4.</a:t>
            </a:r>
            <a:r>
              <a:rPr lang="zh-CN" altLang="en-US" sz="2800" dirty="0">
                <a:solidFill>
                  <a:srgbClr val="111111"/>
                </a:solidFill>
              </a:rPr>
              <a:t>龚自珍的</a:t>
            </a:r>
            <a:r>
              <a:rPr lang="en-US" altLang="zh-CN" sz="2800" dirty="0">
                <a:solidFill>
                  <a:srgbClr val="111111"/>
                </a:solidFill>
              </a:rPr>
              <a:t>《</a:t>
            </a:r>
            <a:r>
              <a:rPr lang="zh-CN" altLang="en-US" sz="2800" dirty="0">
                <a:solidFill>
                  <a:srgbClr val="111111"/>
                </a:solidFill>
              </a:rPr>
              <a:t>己亥杂诗</a:t>
            </a:r>
            <a:r>
              <a:rPr lang="en-US" altLang="zh-CN" sz="2800" dirty="0">
                <a:solidFill>
                  <a:srgbClr val="111111"/>
                </a:solidFill>
              </a:rPr>
              <a:t>》</a:t>
            </a:r>
            <a:r>
              <a:rPr lang="zh-CN" altLang="en-US" sz="2800" dirty="0">
                <a:solidFill>
                  <a:srgbClr val="111111"/>
                </a:solidFill>
              </a:rPr>
              <a:t>写诗人辞官之后的离愁别绪的诗句是：</a:t>
            </a:r>
            <a:endParaRPr lang="zh-CN" altLang="en-US" sz="2800" dirty="0">
              <a:solidFill>
                <a:srgbClr val="111111"/>
              </a:solidFill>
            </a:endParaRPr>
          </a:p>
        </p:txBody>
      </p:sp>
      <p:sp>
        <p:nvSpPr>
          <p:cNvPr id="18436" name="矩形 18435"/>
          <p:cNvSpPr/>
          <p:nvPr/>
        </p:nvSpPr>
        <p:spPr>
          <a:xfrm>
            <a:off x="2453005" y="5612765"/>
            <a:ext cx="5059680" cy="386080"/>
          </a:xfrm>
          <a:prstGeom prst="rect">
            <a:avLst/>
          </a:prstGeom>
          <a:noFill/>
          <a:ln w="9525">
            <a:noFill/>
          </a:ln>
        </p:spPr>
        <p:txBody>
          <a:bodyPr wrap="none" anchor="t">
            <a:spAutoFit/>
          </a:bodyPr>
          <a:lstStyle/>
          <a:p>
            <a:pPr>
              <a:lnSpc>
                <a:spcPct val="80000"/>
              </a:lnSpc>
              <a:spcBef>
                <a:spcPct val="20000"/>
              </a:spcBef>
            </a:pPr>
            <a:r>
              <a:rPr lang="zh-CN" altLang="en-US" sz="2400" dirty="0">
                <a:solidFill>
                  <a:srgbClr val="FF0000"/>
                </a:solidFill>
                <a:latin typeface="Arial" pitchFamily="34" charset="0"/>
              </a:rPr>
              <a:t>浩荡离愁白日斜，吟鞭东指即天涯。</a:t>
            </a:r>
            <a:endParaRPr lang="zh-CN" altLang="en-US" sz="2400" dirty="0">
              <a:solidFill>
                <a:srgbClr val="FF0000"/>
              </a:solidFill>
              <a:latin typeface="Arial" pitchFamily="34" charset="0"/>
            </a:endParaRPr>
          </a:p>
        </p:txBody>
      </p:sp>
      <p:sp>
        <p:nvSpPr>
          <p:cNvPr id="18437" name="矩形 18436"/>
          <p:cNvSpPr/>
          <p:nvPr/>
        </p:nvSpPr>
        <p:spPr>
          <a:xfrm>
            <a:off x="3982720" y="1863090"/>
            <a:ext cx="5711190" cy="386080"/>
          </a:xfrm>
          <a:prstGeom prst="rect">
            <a:avLst/>
          </a:prstGeom>
          <a:noFill/>
          <a:ln w="9525">
            <a:noFill/>
          </a:ln>
        </p:spPr>
        <p:txBody>
          <a:bodyPr wrap="square">
            <a:spAutoFit/>
          </a:bodyPr>
          <a:lstStyle/>
          <a:p>
            <a:pPr>
              <a:lnSpc>
                <a:spcPct val="80000"/>
              </a:lnSpc>
              <a:spcBef>
                <a:spcPct val="20000"/>
              </a:spcBef>
            </a:pPr>
            <a:r>
              <a:rPr lang="zh-CN" altLang="en-US" sz="2400" dirty="0">
                <a:solidFill>
                  <a:srgbClr val="FF0000"/>
                </a:solidFill>
                <a:latin typeface="Arial" pitchFamily="34" charset="0"/>
              </a:rPr>
              <a:t>落红不是无情物，化作春泥更护花。</a:t>
            </a:r>
            <a:endParaRPr lang="zh-CN" altLang="en-US" sz="2400" dirty="0">
              <a:solidFill>
                <a:srgbClr val="FF0000"/>
              </a:solidFill>
              <a:latin typeface="Arial" pitchFamily="34" charset="0"/>
            </a:endParaRPr>
          </a:p>
        </p:txBody>
      </p:sp>
      <p:sp>
        <p:nvSpPr>
          <p:cNvPr id="18438" name="矩形 18437"/>
          <p:cNvSpPr/>
          <p:nvPr/>
        </p:nvSpPr>
        <p:spPr>
          <a:xfrm>
            <a:off x="2684780" y="4469765"/>
            <a:ext cx="50596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落红不是无情物，化作春泥更护花。</a:t>
            </a:r>
            <a:endParaRPr lang="zh-CN" altLang="en-US" sz="2400" dirty="0">
              <a:solidFill>
                <a:srgbClr val="FF0000"/>
              </a:solidFill>
              <a:latin typeface="Arial" pitchFamily="34" charset="0"/>
            </a:endParaRPr>
          </a:p>
        </p:txBody>
      </p:sp>
      <p:sp>
        <p:nvSpPr>
          <p:cNvPr id="18439" name="矩形 18438"/>
          <p:cNvSpPr/>
          <p:nvPr/>
        </p:nvSpPr>
        <p:spPr>
          <a:xfrm>
            <a:off x="2286000" y="2707323"/>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落红不是无情物，化作春泥更护花。</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blinds(vertical)">
                                      <p:cBhvr>
                                        <p:cTn id="7" dur="500"/>
                                        <p:tgtEl>
                                          <p:spTgt spid="184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8439"/>
                                        </p:tgtEl>
                                        <p:attrNameLst>
                                          <p:attrName>style.visibility</p:attrName>
                                        </p:attrNameLst>
                                      </p:cBhvr>
                                      <p:to>
                                        <p:strVal val="visible"/>
                                      </p:to>
                                    </p:set>
                                    <p:anim calcmode="lin" valueType="num">
                                      <p:cBhvr additive="base">
                                        <p:cTn id="12" dur="500" fill="hold"/>
                                        <p:tgtEl>
                                          <p:spTgt spid="18439"/>
                                        </p:tgtEl>
                                        <p:attrNameLst>
                                          <p:attrName>ppt_x</p:attrName>
                                        </p:attrNameLst>
                                      </p:cBhvr>
                                      <p:tavLst>
                                        <p:tav tm="0">
                                          <p:val>
                                            <p:strVal val="1+#ppt_w/2"/>
                                          </p:val>
                                        </p:tav>
                                        <p:tav tm="100000">
                                          <p:val>
                                            <p:strVal val="#ppt_x"/>
                                          </p:val>
                                        </p:tav>
                                      </p:tavLst>
                                    </p:anim>
                                    <p:anim calcmode="lin" valueType="num">
                                      <p:cBhvr additive="base">
                                        <p:cTn id="13" dur="500" fill="hold"/>
                                        <p:tgtEl>
                                          <p:spTgt spid="18439"/>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8438"/>
                                        </p:tgtEl>
                                        <p:attrNameLst>
                                          <p:attrName>style.visibility</p:attrName>
                                        </p:attrNameLst>
                                      </p:cBhvr>
                                      <p:to>
                                        <p:strVal val="visible"/>
                                      </p:to>
                                    </p:set>
                                    <p:anim calcmode="lin" valueType="num">
                                      <p:cBhvr additive="base">
                                        <p:cTn id="18" dur="500" fill="hold"/>
                                        <p:tgtEl>
                                          <p:spTgt spid="18438"/>
                                        </p:tgtEl>
                                        <p:attrNameLst>
                                          <p:attrName>ppt_x</p:attrName>
                                        </p:attrNameLst>
                                      </p:cBhvr>
                                      <p:tavLst>
                                        <p:tav tm="0">
                                          <p:val>
                                            <p:strVal val="1+#ppt_w/2"/>
                                          </p:val>
                                        </p:tav>
                                        <p:tav tm="100000">
                                          <p:val>
                                            <p:strVal val="#ppt_x"/>
                                          </p:val>
                                        </p:tav>
                                      </p:tavLst>
                                    </p:anim>
                                    <p:anim calcmode="lin" valueType="num">
                                      <p:cBhvr additive="base">
                                        <p:cTn id="19" dur="500" fill="hold"/>
                                        <p:tgtEl>
                                          <p:spTgt spid="18438"/>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8436"/>
                                        </p:tgtEl>
                                        <p:attrNameLst>
                                          <p:attrName>style.visibility</p:attrName>
                                        </p:attrNameLst>
                                      </p:cBhvr>
                                      <p:to>
                                        <p:strVal val="visible"/>
                                      </p:to>
                                    </p:set>
                                    <p:anim calcmode="lin" valueType="num">
                                      <p:cBhvr additive="base">
                                        <p:cTn id="24" dur="500" fill="hold"/>
                                        <p:tgtEl>
                                          <p:spTgt spid="18436"/>
                                        </p:tgtEl>
                                        <p:attrNameLst>
                                          <p:attrName>ppt_x</p:attrName>
                                        </p:attrNameLst>
                                      </p:cBhvr>
                                      <p:tavLst>
                                        <p:tav tm="0">
                                          <p:val>
                                            <p:strVal val="#ppt_x"/>
                                          </p:val>
                                        </p:tav>
                                        <p:tav tm="100000">
                                          <p:val>
                                            <p:strVal val="#ppt_x"/>
                                          </p:val>
                                        </p:tav>
                                      </p:tavLst>
                                    </p:anim>
                                    <p:anim calcmode="lin" valueType="num">
                                      <p:cBhvr additive="base">
                                        <p:cTn id="25" dur="500" fill="hold"/>
                                        <p:tgtEl>
                                          <p:spTgt spid="184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7" grpId="0"/>
      <p:bldP spid="18438" grpId="0"/>
      <p:bldP spid="1843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9457"/>
          <p:cNvSpPr>
            <a:spLocks noGrp="1" noRot="1"/>
          </p:cNvSpPr>
          <p:nvPr>
            <p:ph type="title"/>
          </p:nvPr>
        </p:nvSpPr>
        <p:spPr>
          <a:xfrm>
            <a:off x="3359696" y="297528"/>
            <a:ext cx="4191000" cy="1143000"/>
          </a:xfrm>
        </p:spPr>
        <p:txBody>
          <a:bodyPr anchor="ctr"/>
          <a:lstStyle/>
          <a:p>
            <a:r>
              <a:rPr lang="en-US" altLang="zh-CN" sz="4000" dirty="0"/>
              <a:t>《</a:t>
            </a:r>
            <a:r>
              <a:rPr lang="zh-CN" altLang="en-US" sz="4000" dirty="0"/>
              <a:t>泊秦淮</a:t>
            </a:r>
            <a:r>
              <a:rPr lang="en-US" altLang="zh-CN" sz="4000" dirty="0"/>
              <a:t>》</a:t>
            </a:r>
            <a:endParaRPr lang="en-US" altLang="zh-CN" sz="4000" dirty="0"/>
          </a:p>
        </p:txBody>
      </p:sp>
      <p:sp>
        <p:nvSpPr>
          <p:cNvPr id="19459" name="文本占位符 19458"/>
          <p:cNvSpPr>
            <a:spLocks noGrp="1" noRot="1"/>
          </p:cNvSpPr>
          <p:nvPr>
            <p:ph type="body" idx="1"/>
          </p:nvPr>
        </p:nvSpPr>
        <p:spPr>
          <a:xfrm>
            <a:off x="1752600" y="1524000"/>
            <a:ext cx="8686800" cy="5105400"/>
          </a:xfrm>
        </p:spPr>
        <p:txBody>
          <a:bodyPr/>
          <a:lstStyle/>
          <a:p>
            <a:pPr>
              <a:buNone/>
            </a:pPr>
            <a:r>
              <a:rPr lang="en-US" altLang="zh-CN" sz="2800" dirty="0">
                <a:solidFill>
                  <a:srgbClr val="111111"/>
                </a:solidFill>
              </a:rPr>
              <a:t>1.</a:t>
            </a:r>
            <a:r>
              <a:rPr lang="zh-CN" altLang="en-US" sz="2800" dirty="0">
                <a:solidFill>
                  <a:srgbClr val="111111"/>
                </a:solidFill>
              </a:rPr>
              <a:t>表现诗人的忧患意识（借古讽今）的诗句是：</a:t>
            </a:r>
            <a:endParaRPr lang="zh-CN" altLang="en-US" sz="2800" dirty="0">
              <a:solidFill>
                <a:srgbClr val="111111"/>
              </a:solidFill>
            </a:endParaRPr>
          </a:p>
          <a:p>
            <a:pPr>
              <a:buNone/>
            </a:pPr>
            <a:endParaRPr lang="zh-CN" altLang="en-US" sz="2800">
              <a:solidFill>
                <a:srgbClr val="111111"/>
              </a:solidFill>
            </a:endParaRPr>
          </a:p>
          <a:p>
            <a:pPr>
              <a:buNone/>
            </a:pPr>
            <a:r>
              <a:rPr lang="en-US" altLang="zh-CN" sz="2800" dirty="0">
                <a:solidFill>
                  <a:srgbClr val="111111"/>
                </a:solidFill>
              </a:rPr>
              <a:t>2.</a:t>
            </a:r>
            <a:r>
              <a:rPr lang="zh-CN" altLang="en-US" sz="2800" dirty="0">
                <a:solidFill>
                  <a:srgbClr val="111111"/>
                </a:solidFill>
              </a:rPr>
              <a:t>鞭打沉溺酒色，醉生梦死的统治阶级，告诉他们将重蹈南朝亡国覆辙的诗句是：</a:t>
            </a:r>
            <a:endParaRPr lang="zh-CN" altLang="en-US" sz="2800" dirty="0">
              <a:solidFill>
                <a:srgbClr val="111111"/>
              </a:solidFill>
            </a:endParaRPr>
          </a:p>
          <a:p>
            <a:pPr>
              <a:buNone/>
            </a:pPr>
            <a:endParaRPr lang="zh-CN" altLang="en-US" sz="2800">
              <a:solidFill>
                <a:srgbClr val="111111"/>
              </a:solidFill>
            </a:endParaRPr>
          </a:p>
          <a:p>
            <a:pPr>
              <a:buNone/>
            </a:pPr>
            <a:r>
              <a:rPr lang="en-US" altLang="zh-CN" sz="2800" dirty="0">
                <a:solidFill>
                  <a:srgbClr val="111111"/>
                </a:solidFill>
              </a:rPr>
              <a:t>3.</a:t>
            </a:r>
            <a:r>
              <a:rPr lang="zh-CN" altLang="en-US" sz="2800" dirty="0">
                <a:solidFill>
                  <a:srgbClr val="111111"/>
                </a:solidFill>
              </a:rPr>
              <a:t>描写秦淮河特有的夜间景致的句子是：</a:t>
            </a:r>
            <a:endParaRPr lang="zh-CN" altLang="en-US" sz="2800" dirty="0">
              <a:solidFill>
                <a:srgbClr val="111111"/>
              </a:solidFill>
            </a:endParaRPr>
          </a:p>
          <a:p>
            <a:pPr>
              <a:buNone/>
            </a:pPr>
            <a:endParaRPr lang="zh-CN" altLang="en-US" sz="2800">
              <a:solidFill>
                <a:srgbClr val="111111"/>
              </a:solidFill>
            </a:endParaRPr>
          </a:p>
          <a:p>
            <a:pPr>
              <a:buNone/>
            </a:pPr>
            <a:r>
              <a:rPr lang="en-US" altLang="zh-CN" sz="2800" dirty="0">
                <a:solidFill>
                  <a:srgbClr val="111111"/>
                </a:solidFill>
              </a:rPr>
              <a:t>4.</a:t>
            </a:r>
            <a:r>
              <a:rPr lang="zh-CN" altLang="en-US" sz="2800" dirty="0">
                <a:solidFill>
                  <a:srgbClr val="111111"/>
                </a:solidFill>
              </a:rPr>
              <a:t>表现作者忧国忧民的一句是：</a:t>
            </a:r>
            <a:endParaRPr lang="zh-CN" altLang="en-US" sz="2800" dirty="0">
              <a:solidFill>
                <a:srgbClr val="111111"/>
              </a:solidFill>
            </a:endParaRPr>
          </a:p>
          <a:p>
            <a:pPr>
              <a:buNone/>
            </a:pPr>
            <a:r>
              <a:rPr lang="en-US" altLang="zh-CN" sz="2800" dirty="0">
                <a:solidFill>
                  <a:srgbClr val="111111"/>
                </a:solidFill>
              </a:rPr>
              <a:t>5.</a:t>
            </a:r>
            <a:r>
              <a:rPr lang="zh-CN" altLang="en-US" sz="2800" dirty="0">
                <a:solidFill>
                  <a:srgbClr val="111111"/>
                </a:solidFill>
              </a:rPr>
              <a:t>抨击统治者沉湎酒色，不理朝政，表现诗人忧患意识的句是：</a:t>
            </a:r>
            <a:endParaRPr lang="zh-CN" altLang="en-US" sz="2800" dirty="0">
              <a:solidFill>
                <a:srgbClr val="111111"/>
              </a:solidFill>
            </a:endParaRPr>
          </a:p>
        </p:txBody>
      </p:sp>
      <p:sp>
        <p:nvSpPr>
          <p:cNvPr id="19460" name="矩形 19459"/>
          <p:cNvSpPr/>
          <p:nvPr/>
        </p:nvSpPr>
        <p:spPr>
          <a:xfrm>
            <a:off x="2819400" y="1979613"/>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商女不知亡国恨，隔江犹唱后庭花。</a:t>
            </a:r>
            <a:endParaRPr lang="zh-CN" altLang="en-US" sz="2400" dirty="0">
              <a:solidFill>
                <a:srgbClr val="FF0000"/>
              </a:solidFill>
              <a:latin typeface="Arial" pitchFamily="34" charset="0"/>
            </a:endParaRPr>
          </a:p>
        </p:txBody>
      </p:sp>
      <p:sp>
        <p:nvSpPr>
          <p:cNvPr id="19461" name="矩形 19460"/>
          <p:cNvSpPr/>
          <p:nvPr/>
        </p:nvSpPr>
        <p:spPr>
          <a:xfrm>
            <a:off x="3124200" y="3476625"/>
            <a:ext cx="5872480" cy="435610"/>
          </a:xfrm>
          <a:prstGeom prst="rect">
            <a:avLst/>
          </a:prstGeom>
          <a:noFill/>
          <a:ln w="9525">
            <a:noFill/>
          </a:ln>
        </p:spPr>
        <p:txBody>
          <a:bodyPr wrap="none" anchor="t">
            <a:spAutoFit/>
          </a:bodyPr>
          <a:lstStyle/>
          <a:p>
            <a:pPr>
              <a:lnSpc>
                <a:spcPct val="80000"/>
              </a:lnSpc>
              <a:spcBef>
                <a:spcPct val="20000"/>
              </a:spcBef>
            </a:pPr>
            <a:r>
              <a:rPr lang="zh-CN" altLang="en-US" sz="2800" dirty="0">
                <a:solidFill>
                  <a:srgbClr val="FF0000"/>
                </a:solidFill>
                <a:latin typeface="Arial" pitchFamily="34" charset="0"/>
              </a:rPr>
              <a:t>商女不知亡国恨，隔江犹唱后庭花。</a:t>
            </a:r>
            <a:endParaRPr lang="zh-CN" altLang="en-US" sz="2800" dirty="0">
              <a:solidFill>
                <a:srgbClr val="FF0000"/>
              </a:solidFill>
              <a:latin typeface="Arial" pitchFamily="34" charset="0"/>
            </a:endParaRPr>
          </a:p>
        </p:txBody>
      </p:sp>
      <p:sp>
        <p:nvSpPr>
          <p:cNvPr id="19462" name="矩形 19461"/>
          <p:cNvSpPr/>
          <p:nvPr/>
        </p:nvSpPr>
        <p:spPr>
          <a:xfrm>
            <a:off x="2286000" y="4494213"/>
            <a:ext cx="50596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烟笼寒水夜笼纱，夜泊秦淮近酒家。</a:t>
            </a:r>
            <a:endParaRPr lang="zh-CN" altLang="en-US" sz="2400" dirty="0">
              <a:solidFill>
                <a:srgbClr val="FF0000"/>
              </a:solidFill>
              <a:latin typeface="Arial" pitchFamily="34" charset="0"/>
            </a:endParaRPr>
          </a:p>
        </p:txBody>
      </p:sp>
      <p:sp>
        <p:nvSpPr>
          <p:cNvPr id="19463" name="矩形 19462"/>
          <p:cNvSpPr/>
          <p:nvPr/>
        </p:nvSpPr>
        <p:spPr>
          <a:xfrm>
            <a:off x="6572786" y="5239544"/>
            <a:ext cx="3840480" cy="368300"/>
          </a:xfrm>
          <a:prstGeom prst="rect">
            <a:avLst/>
          </a:prstGeom>
          <a:noFill/>
          <a:ln w="9525">
            <a:noFill/>
          </a:ln>
        </p:spPr>
        <p:txBody>
          <a:bodyPr wrap="none" anchor="t">
            <a:spAutoFit/>
          </a:bodyPr>
          <a:lstStyle/>
          <a:p>
            <a:pPr>
              <a:spcBef>
                <a:spcPct val="20000"/>
              </a:spcBef>
            </a:pPr>
            <a:r>
              <a:rPr lang="zh-CN" altLang="en-US" dirty="0">
                <a:solidFill>
                  <a:srgbClr val="FF0000"/>
                </a:solidFill>
                <a:latin typeface="Arial" pitchFamily="34" charset="0"/>
              </a:rPr>
              <a:t>商女不知亡国恨，隔江犹唱后庭花。</a:t>
            </a:r>
            <a:endParaRPr lang="zh-CN" altLang="en-US" dirty="0">
              <a:solidFill>
                <a:srgbClr val="FF0000"/>
              </a:solidFill>
              <a:latin typeface="Arial" pitchFamily="34" charset="0"/>
            </a:endParaRPr>
          </a:p>
        </p:txBody>
      </p:sp>
      <p:sp>
        <p:nvSpPr>
          <p:cNvPr id="19464" name="矩形 19463"/>
          <p:cNvSpPr/>
          <p:nvPr/>
        </p:nvSpPr>
        <p:spPr>
          <a:xfrm>
            <a:off x="3566160" y="6205855"/>
            <a:ext cx="50596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商女不知亡国恨，隔江犹唱后庭花。</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blinds(vertical)">
                                      <p:cBhvr>
                                        <p:cTn id="7" dur="500"/>
                                        <p:tgtEl>
                                          <p:spTgt spid="1946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461"/>
                                        </p:tgtEl>
                                        <p:attrNameLst>
                                          <p:attrName>style.visibility</p:attrName>
                                        </p:attrNameLst>
                                      </p:cBhvr>
                                      <p:to>
                                        <p:strVal val="visible"/>
                                      </p:to>
                                    </p:set>
                                    <p:animEffect transition="in" filter="box(in)">
                                      <p:cBhvr>
                                        <p:cTn id="12" dur="500"/>
                                        <p:tgtEl>
                                          <p:spTgt spid="1946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9462"/>
                                        </p:tgtEl>
                                        <p:attrNameLst>
                                          <p:attrName>style.visibility</p:attrName>
                                        </p:attrNameLst>
                                      </p:cBhvr>
                                      <p:to>
                                        <p:strVal val="visible"/>
                                      </p:to>
                                    </p:set>
                                    <p:animEffect transition="in" filter="box(out)">
                                      <p:cBhvr>
                                        <p:cTn id="17" dur="500"/>
                                        <p:tgtEl>
                                          <p:spTgt spid="1946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9" fill="hold" grpId="0" nodeType="clickEffect">
                                  <p:stCondLst>
                                    <p:cond delay="0"/>
                                  </p:stCondLst>
                                  <p:childTnLst>
                                    <p:set>
                                      <p:cBhvr>
                                        <p:cTn id="21" dur="1" fill="hold">
                                          <p:stCondLst>
                                            <p:cond delay="0"/>
                                          </p:stCondLst>
                                        </p:cTn>
                                        <p:tgtEl>
                                          <p:spTgt spid="19463"/>
                                        </p:tgtEl>
                                        <p:attrNameLst>
                                          <p:attrName>style.visibility</p:attrName>
                                        </p:attrNameLst>
                                      </p:cBhvr>
                                      <p:to>
                                        <p:strVal val="visible"/>
                                      </p:to>
                                    </p:set>
                                    <p:anim calcmode="lin" valueType="num">
                                      <p:cBhvr additive="base">
                                        <p:cTn id="22" dur="500" fill="hold"/>
                                        <p:tgtEl>
                                          <p:spTgt spid="19463"/>
                                        </p:tgtEl>
                                        <p:attrNameLst>
                                          <p:attrName>ppt_x</p:attrName>
                                        </p:attrNameLst>
                                      </p:cBhvr>
                                      <p:tavLst>
                                        <p:tav tm="0">
                                          <p:val>
                                            <p:strVal val="0-#ppt_w/2"/>
                                          </p:val>
                                        </p:tav>
                                        <p:tav tm="100000">
                                          <p:val>
                                            <p:strVal val="#ppt_x"/>
                                          </p:val>
                                        </p:tav>
                                      </p:tavLst>
                                    </p:anim>
                                    <p:anim calcmode="lin" valueType="num">
                                      <p:cBhvr additive="base">
                                        <p:cTn id="23" dur="500" fill="hold"/>
                                        <p:tgtEl>
                                          <p:spTgt spid="19463"/>
                                        </p:tgtEl>
                                        <p:attrNameLst>
                                          <p:attrName>ppt_y</p:attrName>
                                        </p:attrNameLst>
                                      </p:cBhvr>
                                      <p:tavLst>
                                        <p:tav tm="0">
                                          <p:val>
                                            <p:strVal val="0-#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9464"/>
                                        </p:tgtEl>
                                        <p:attrNameLst>
                                          <p:attrName>style.visibility</p:attrName>
                                        </p:attrNameLst>
                                      </p:cBhvr>
                                      <p:to>
                                        <p:strVal val="visible"/>
                                      </p:to>
                                    </p:set>
                                    <p:animEffect transition="in" filter="blinds(horizontal)">
                                      <p:cBhvr>
                                        <p:cTn id="28" dur="5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1" grpId="0"/>
      <p:bldP spid="19462" grpId="0"/>
      <p:bldP spid="19463" grpId="0"/>
      <p:bldP spid="1946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20481"/>
          <p:cNvSpPr>
            <a:spLocks noGrp="1" noRot="1"/>
          </p:cNvSpPr>
          <p:nvPr>
            <p:ph type="title"/>
          </p:nvPr>
        </p:nvSpPr>
        <p:spPr>
          <a:xfrm>
            <a:off x="3684270" y="283845"/>
            <a:ext cx="3321050" cy="1143000"/>
          </a:xfrm>
        </p:spPr>
        <p:txBody>
          <a:bodyPr anchor="ctr"/>
          <a:lstStyle/>
          <a:p>
            <a:r>
              <a:rPr lang="zh-CN" altLang="en-US" sz="2800" dirty="0"/>
              <a:t>贾  生</a:t>
            </a:r>
            <a:endParaRPr lang="en-US" altLang="zh-CN" sz="2800"/>
          </a:p>
        </p:txBody>
      </p:sp>
      <p:sp>
        <p:nvSpPr>
          <p:cNvPr id="20483" name="文本占位符 20482"/>
          <p:cNvSpPr>
            <a:spLocks noGrp="1" noRot="1"/>
          </p:cNvSpPr>
          <p:nvPr>
            <p:ph type="body" idx="1"/>
          </p:nvPr>
        </p:nvSpPr>
        <p:spPr>
          <a:xfrm>
            <a:off x="1131570" y="1426845"/>
            <a:ext cx="8842375" cy="4194175"/>
          </a:xfrm>
        </p:spPr>
        <p:txBody>
          <a:bodyPr/>
          <a:lstStyle/>
          <a:p>
            <a:pPr>
              <a:buNone/>
            </a:pPr>
            <a:r>
              <a:rPr lang="en-US" altLang="zh-CN" sz="2800" dirty="0">
                <a:solidFill>
                  <a:srgbClr val="111111"/>
                </a:solidFill>
              </a:rPr>
              <a:t>1.</a:t>
            </a:r>
            <a:r>
              <a:rPr lang="zh-CN" altLang="en-US" sz="2800" dirty="0">
                <a:solidFill>
                  <a:srgbClr val="111111"/>
                </a:solidFill>
              </a:rPr>
              <a:t>表现汉文帝诚意十足，贾生才华横溢的句子：</a:t>
            </a:r>
            <a:endParaRPr lang="zh-CN" altLang="en-US" sz="2800" dirty="0">
              <a:solidFill>
                <a:srgbClr val="111111"/>
              </a:solidFill>
            </a:endParaRPr>
          </a:p>
          <a:p>
            <a:pPr>
              <a:buNone/>
            </a:pPr>
            <a:endParaRPr lang="en-US" altLang="zh-CN" sz="2800" dirty="0">
              <a:solidFill>
                <a:srgbClr val="111111"/>
              </a:solidFill>
            </a:endParaRPr>
          </a:p>
          <a:p>
            <a:pPr>
              <a:buNone/>
            </a:pPr>
            <a:endParaRPr lang="en-US" altLang="zh-CN" sz="2800" dirty="0">
              <a:solidFill>
                <a:srgbClr val="111111"/>
              </a:solidFill>
            </a:endParaRPr>
          </a:p>
          <a:p>
            <a:pPr>
              <a:buNone/>
            </a:pPr>
            <a:r>
              <a:rPr lang="en-US" altLang="zh-CN" sz="2800" dirty="0">
                <a:solidFill>
                  <a:srgbClr val="111111"/>
                </a:solidFill>
              </a:rPr>
              <a:t>2.</a:t>
            </a:r>
            <a:r>
              <a:rPr lang="zh-CN" altLang="en-US" sz="2800" dirty="0">
                <a:solidFill>
                  <a:srgbClr val="111111"/>
                </a:solidFill>
              </a:rPr>
              <a:t>笔锋一转，借古讽今揭示唐晚期皇帝求仙访道，不顾国计民生的现实，寄寓诗人怀才不遇的感慨的句子是：</a:t>
            </a:r>
            <a:endParaRPr lang="zh-CN" altLang="en-US" sz="2800" dirty="0">
              <a:solidFill>
                <a:srgbClr val="111111"/>
              </a:solidFill>
            </a:endParaRPr>
          </a:p>
        </p:txBody>
      </p:sp>
      <p:sp>
        <p:nvSpPr>
          <p:cNvPr id="20484" name="矩形 20483"/>
          <p:cNvSpPr/>
          <p:nvPr/>
        </p:nvSpPr>
        <p:spPr>
          <a:xfrm>
            <a:off x="2133600" y="1973580"/>
            <a:ext cx="5872480" cy="521970"/>
          </a:xfrm>
          <a:prstGeom prst="rect">
            <a:avLst/>
          </a:prstGeom>
          <a:noFill/>
          <a:ln w="9525">
            <a:noFill/>
          </a:ln>
        </p:spPr>
        <p:txBody>
          <a:bodyPr wrap="none" anchor="t">
            <a:spAutoFit/>
          </a:bodyPr>
          <a:lstStyle/>
          <a:p>
            <a:pPr>
              <a:spcBef>
                <a:spcPct val="20000"/>
              </a:spcBef>
              <a:buClr>
                <a:schemeClr val="hlink"/>
              </a:buClr>
              <a:buSzPct val="75000"/>
              <a:buFont typeface="Wingdings" pitchFamily="2" charset="2"/>
              <a:buNone/>
            </a:pPr>
            <a:r>
              <a:rPr lang="zh-CN" altLang="en-US" sz="2800" dirty="0">
                <a:solidFill>
                  <a:srgbClr val="FF0000"/>
                </a:solidFill>
                <a:latin typeface="Arial" pitchFamily="34" charset="0"/>
              </a:rPr>
              <a:t>宣室求贤访逐臣，贾生才调更无伦。</a:t>
            </a:r>
            <a:endParaRPr lang="zh-CN" altLang="en-US" sz="2800" dirty="0">
              <a:solidFill>
                <a:srgbClr val="FF0000"/>
              </a:solidFill>
              <a:latin typeface="Arial" pitchFamily="34" charset="0"/>
            </a:endParaRPr>
          </a:p>
        </p:txBody>
      </p:sp>
      <p:sp>
        <p:nvSpPr>
          <p:cNvPr id="20485" name="矩形 20484"/>
          <p:cNvSpPr/>
          <p:nvPr/>
        </p:nvSpPr>
        <p:spPr>
          <a:xfrm>
            <a:off x="2002155" y="4034473"/>
            <a:ext cx="5872480" cy="521970"/>
          </a:xfrm>
          <a:prstGeom prst="rect">
            <a:avLst/>
          </a:prstGeom>
          <a:noFill/>
          <a:ln w="9525">
            <a:noFill/>
          </a:ln>
        </p:spPr>
        <p:txBody>
          <a:bodyPr wrap="none" anchor="t">
            <a:spAutoFit/>
          </a:bodyPr>
          <a:lstStyle/>
          <a:p>
            <a:pPr>
              <a:spcBef>
                <a:spcPct val="20000"/>
              </a:spcBef>
              <a:buClr>
                <a:schemeClr val="hlink"/>
              </a:buClr>
              <a:buSzPct val="75000"/>
              <a:buFont typeface="Wingdings" pitchFamily="2" charset="2"/>
              <a:buNone/>
            </a:pPr>
            <a:r>
              <a:rPr lang="zh-CN" altLang="en-US" sz="2800" dirty="0">
                <a:solidFill>
                  <a:srgbClr val="FF0000"/>
                </a:solidFill>
                <a:latin typeface="Arial" pitchFamily="34" charset="0"/>
              </a:rPr>
              <a:t>可怜夜半虚前席，不问苍生问鬼神。</a:t>
            </a:r>
            <a:endParaRPr lang="zh-CN" altLang="en-US" sz="28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0484"/>
                                        </p:tgtEl>
                                        <p:attrNameLst>
                                          <p:attrName>style.visibility</p:attrName>
                                        </p:attrNameLst>
                                      </p:cBhvr>
                                      <p:to>
                                        <p:strVal val="visible"/>
                                      </p:to>
                                    </p:set>
                                    <p:animEffect transition="in" filter="blinds(vertical)">
                                      <p:cBhvr>
                                        <p:cTn id="7" dur="500"/>
                                        <p:tgtEl>
                                          <p:spTgt spid="2048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diamond(out)">
                                      <p:cBhvr>
                                        <p:cTn id="12" dur="2000"/>
                                        <p:tgtEl>
                                          <p:spTgt spid="204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21505"/>
          <p:cNvSpPr>
            <a:spLocks noGrp="1" noRot="1"/>
          </p:cNvSpPr>
          <p:nvPr>
            <p:ph type="title"/>
          </p:nvPr>
        </p:nvSpPr>
        <p:spPr>
          <a:xfrm>
            <a:off x="1948815" y="325755"/>
            <a:ext cx="6723063" cy="1143000"/>
          </a:xfrm>
        </p:spPr>
        <p:txBody>
          <a:bodyPr anchor="ctr"/>
          <a:lstStyle/>
          <a:p>
            <a:r>
              <a:rPr lang="zh-CN" altLang="en-US" sz="2800" dirty="0"/>
              <a:t>过松源晨炊漆公店</a:t>
            </a:r>
            <a:r>
              <a:rPr lang="en-US" altLang="zh-CN"/>
              <a:t> </a:t>
            </a:r>
            <a:endParaRPr lang="en-US" altLang="zh-CN"/>
          </a:p>
        </p:txBody>
      </p:sp>
      <p:sp>
        <p:nvSpPr>
          <p:cNvPr id="21507" name="文本占位符 21506"/>
          <p:cNvSpPr>
            <a:spLocks noGrp="1" noRot="1"/>
          </p:cNvSpPr>
          <p:nvPr>
            <p:ph type="body" idx="1"/>
          </p:nvPr>
        </p:nvSpPr>
        <p:spPr>
          <a:xfrm>
            <a:off x="778510" y="1905000"/>
            <a:ext cx="10104755" cy="4194175"/>
          </a:xfrm>
        </p:spPr>
        <p:txBody>
          <a:bodyPr/>
          <a:lstStyle/>
          <a:p>
            <a:pPr>
              <a:buNone/>
            </a:pPr>
            <a:r>
              <a:rPr lang="en-US" altLang="zh-CN" sz="2800" dirty="0">
                <a:solidFill>
                  <a:srgbClr val="111111"/>
                </a:solidFill>
              </a:rPr>
              <a:t>1.</a:t>
            </a:r>
            <a:r>
              <a:rPr lang="zh-CN" altLang="en-US" sz="2800" dirty="0">
                <a:solidFill>
                  <a:srgbClr val="111111"/>
                </a:solidFill>
              </a:rPr>
              <a:t>登山、下山这一日常生活现象中总结哲理的句子是：</a:t>
            </a:r>
            <a:endParaRPr lang="zh-CN" altLang="en-US" sz="2800" dirty="0">
              <a:solidFill>
                <a:srgbClr val="111111"/>
              </a:solidFill>
            </a:endParaRPr>
          </a:p>
          <a:p>
            <a:pPr>
              <a:buNone/>
            </a:pPr>
            <a:endParaRPr lang="zh-CN" altLang="en-US" sz="2800">
              <a:solidFill>
                <a:srgbClr val="111111"/>
              </a:solidFill>
            </a:endParaRPr>
          </a:p>
          <a:p>
            <a:pPr>
              <a:buNone/>
            </a:pPr>
            <a:r>
              <a:rPr lang="en-US" altLang="zh-CN" sz="2800" dirty="0">
                <a:solidFill>
                  <a:srgbClr val="111111"/>
                </a:solidFill>
              </a:rPr>
              <a:t>2.</a:t>
            </a:r>
            <a:r>
              <a:rPr lang="zh-CN" altLang="en-US" sz="2800" dirty="0">
                <a:solidFill>
                  <a:srgbClr val="111111"/>
                </a:solidFill>
              </a:rPr>
              <a:t>李玉同学刚升入初中，经过一段时间的学习，他感觉学习没有什么困难，于是学习有些松懈了。请你用</a:t>
            </a:r>
            <a:r>
              <a:rPr lang="en-US" altLang="zh-CN" sz="2800" dirty="0">
                <a:solidFill>
                  <a:srgbClr val="111111"/>
                </a:solidFill>
              </a:rPr>
              <a:t>《</a:t>
            </a:r>
            <a:r>
              <a:rPr lang="zh-CN" altLang="en-US" sz="2800" dirty="0">
                <a:solidFill>
                  <a:srgbClr val="111111"/>
                </a:solidFill>
              </a:rPr>
              <a:t>过松源晨炊漆公店</a:t>
            </a:r>
            <a:r>
              <a:rPr lang="en-US" altLang="zh-CN" sz="2800" dirty="0">
                <a:solidFill>
                  <a:srgbClr val="111111"/>
                </a:solidFill>
              </a:rPr>
              <a:t>》</a:t>
            </a:r>
            <a:r>
              <a:rPr lang="zh-CN" altLang="en-US" sz="2800" dirty="0">
                <a:solidFill>
                  <a:srgbClr val="111111"/>
                </a:solidFill>
              </a:rPr>
              <a:t>中的两句诗告诫他：</a:t>
            </a:r>
            <a:endParaRPr lang="zh-CN" altLang="en-US" sz="2800" dirty="0">
              <a:solidFill>
                <a:srgbClr val="111111"/>
              </a:solidFill>
            </a:endParaRPr>
          </a:p>
        </p:txBody>
      </p:sp>
      <p:sp>
        <p:nvSpPr>
          <p:cNvPr id="21508" name="矩形 21507"/>
          <p:cNvSpPr/>
          <p:nvPr/>
        </p:nvSpPr>
        <p:spPr>
          <a:xfrm>
            <a:off x="1357630" y="2454275"/>
            <a:ext cx="5872480" cy="521970"/>
          </a:xfrm>
          <a:prstGeom prst="rect">
            <a:avLst/>
          </a:prstGeom>
          <a:noFill/>
          <a:ln w="9525">
            <a:noFill/>
          </a:ln>
        </p:spPr>
        <p:txBody>
          <a:bodyPr wrap="none" anchor="t">
            <a:spAutoFit/>
          </a:bodyPr>
          <a:lstStyle/>
          <a:p>
            <a:pPr>
              <a:spcBef>
                <a:spcPct val="20000"/>
              </a:spcBef>
              <a:buClr>
                <a:schemeClr val="hlink"/>
              </a:buClr>
              <a:buSzPct val="75000"/>
              <a:buFont typeface="Wingdings" pitchFamily="2" charset="2"/>
              <a:buNone/>
            </a:pPr>
            <a:r>
              <a:rPr lang="zh-CN" altLang="en-US" sz="2800" dirty="0">
                <a:solidFill>
                  <a:srgbClr val="FF0000"/>
                </a:solidFill>
                <a:latin typeface="Arial" pitchFamily="34" charset="0"/>
              </a:rPr>
              <a:t>莫言下岭便无难，赚得行人错喜欢。</a:t>
            </a:r>
            <a:endParaRPr lang="zh-CN" altLang="en-US" sz="2800" dirty="0">
              <a:solidFill>
                <a:srgbClr val="FF0000"/>
              </a:solidFill>
              <a:latin typeface="Arial" pitchFamily="34" charset="0"/>
            </a:endParaRPr>
          </a:p>
        </p:txBody>
      </p:sp>
      <p:sp>
        <p:nvSpPr>
          <p:cNvPr id="21509" name="矩形 21508"/>
          <p:cNvSpPr/>
          <p:nvPr/>
        </p:nvSpPr>
        <p:spPr>
          <a:xfrm>
            <a:off x="1444625" y="4417695"/>
            <a:ext cx="5872480" cy="521970"/>
          </a:xfrm>
          <a:prstGeom prst="rect">
            <a:avLst/>
          </a:prstGeom>
          <a:noFill/>
          <a:ln w="9525">
            <a:noFill/>
          </a:ln>
        </p:spPr>
        <p:txBody>
          <a:bodyPr wrap="none" anchor="t">
            <a:spAutoFit/>
          </a:bodyPr>
          <a:lstStyle/>
          <a:p>
            <a:pPr>
              <a:spcBef>
                <a:spcPct val="20000"/>
              </a:spcBef>
              <a:buClr>
                <a:schemeClr val="hlink"/>
              </a:buClr>
              <a:buSzPct val="75000"/>
              <a:buFont typeface="Wingdings" pitchFamily="2" charset="2"/>
              <a:buNone/>
            </a:pPr>
            <a:r>
              <a:rPr lang="zh-CN" altLang="en-US" sz="2800" dirty="0">
                <a:solidFill>
                  <a:srgbClr val="FF0000"/>
                </a:solidFill>
                <a:latin typeface="Arial" pitchFamily="34" charset="0"/>
              </a:rPr>
              <a:t>政入万山围子里，一山放出一山拦。</a:t>
            </a:r>
            <a:endParaRPr lang="zh-CN" altLang="en-US" sz="28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animEffect transition="in" filter="blinds(vertical)">
                                      <p:cBhvr>
                                        <p:cTn id="7" dur="500"/>
                                        <p:tgtEl>
                                          <p:spTgt spid="2150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box(in)">
                                      <p:cBhvr>
                                        <p:cTn id="12"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22529"/>
          <p:cNvSpPr>
            <a:spLocks noGrp="1" noRot="1"/>
          </p:cNvSpPr>
          <p:nvPr>
            <p:ph type="title"/>
          </p:nvPr>
        </p:nvSpPr>
        <p:spPr>
          <a:xfrm>
            <a:off x="4118293" y="158115"/>
            <a:ext cx="2767012" cy="1143000"/>
          </a:xfrm>
        </p:spPr>
        <p:txBody>
          <a:bodyPr anchor="ctr"/>
          <a:lstStyle/>
          <a:p>
            <a:r>
              <a:rPr lang="zh-CN" altLang="en-US" sz="2800" dirty="0"/>
              <a:t>约  客</a:t>
            </a:r>
            <a:endParaRPr lang="zh-CN" altLang="en-US" sz="2800" dirty="0"/>
          </a:p>
        </p:txBody>
      </p:sp>
      <p:sp>
        <p:nvSpPr>
          <p:cNvPr id="22531" name="文本占位符 22530"/>
          <p:cNvSpPr>
            <a:spLocks noGrp="1" noRot="1"/>
          </p:cNvSpPr>
          <p:nvPr>
            <p:ph type="body" idx="1"/>
          </p:nvPr>
        </p:nvSpPr>
        <p:spPr>
          <a:xfrm>
            <a:off x="723900" y="1139825"/>
            <a:ext cx="10664190" cy="4194175"/>
          </a:xfrm>
        </p:spPr>
        <p:txBody>
          <a:bodyPr/>
          <a:lstStyle/>
          <a:p>
            <a:pPr>
              <a:lnSpc>
                <a:spcPct val="90000"/>
              </a:lnSpc>
              <a:buNone/>
            </a:pPr>
            <a:r>
              <a:rPr lang="en-US" altLang="zh-CN" sz="2800" dirty="0">
                <a:solidFill>
                  <a:srgbClr val="111111"/>
                </a:solidFill>
                <a:latin typeface="宋体" pitchFamily="2" charset="-122"/>
              </a:rPr>
              <a:t>1</a:t>
            </a:r>
            <a:r>
              <a:rPr lang="zh-CN" altLang="en-US" sz="2800" dirty="0">
                <a:solidFill>
                  <a:srgbClr val="111111"/>
                </a:solidFill>
                <a:latin typeface="宋体" pitchFamily="2" charset="-122"/>
              </a:rPr>
              <a:t>．诗中让人感受的雨夜诗意般的情致或介绍季节和环境的诗句：</a:t>
            </a:r>
            <a:endParaRPr lang="zh-CN" altLang="en-US" sz="2800" dirty="0">
              <a:solidFill>
                <a:srgbClr val="111111"/>
              </a:solidFill>
              <a:latin typeface="宋体" pitchFamily="2" charset="-122"/>
            </a:endParaRPr>
          </a:p>
          <a:p>
            <a:pPr>
              <a:lnSpc>
                <a:spcPct val="90000"/>
              </a:lnSpc>
              <a:buNone/>
            </a:pPr>
            <a:endParaRPr lang="en-US" altLang="zh-CN" sz="2800" dirty="0">
              <a:solidFill>
                <a:srgbClr val="111111"/>
              </a:solidFill>
              <a:latin typeface="宋体" pitchFamily="2" charset="-122"/>
            </a:endParaRPr>
          </a:p>
          <a:p>
            <a:pPr>
              <a:lnSpc>
                <a:spcPct val="90000"/>
              </a:lnSpc>
              <a:buNone/>
            </a:pPr>
            <a:r>
              <a:rPr lang="en-US" altLang="zh-CN" sz="2800" dirty="0">
                <a:solidFill>
                  <a:srgbClr val="111111"/>
                </a:solidFill>
                <a:latin typeface="宋体" pitchFamily="2" charset="-122"/>
              </a:rPr>
              <a:t>2</a:t>
            </a:r>
            <a:r>
              <a:rPr lang="zh-CN" altLang="en-US" sz="2800" dirty="0">
                <a:solidFill>
                  <a:srgbClr val="111111"/>
                </a:solidFill>
                <a:latin typeface="宋体" pitchFamily="2" charset="-122"/>
              </a:rPr>
              <a:t>．诗人一直伴着孤灯，焦急地等待所约的客人，营造出孤灯、夜雨、独坐的清寂氛围的诗句：</a:t>
            </a:r>
            <a:endParaRPr lang="zh-CN" altLang="en-US" sz="2800" dirty="0">
              <a:solidFill>
                <a:srgbClr val="111111"/>
              </a:solidFill>
              <a:latin typeface="宋体" pitchFamily="2" charset="-122"/>
            </a:endParaRPr>
          </a:p>
          <a:p>
            <a:pPr>
              <a:lnSpc>
                <a:spcPct val="90000"/>
              </a:lnSpc>
              <a:buNone/>
            </a:pPr>
            <a:endParaRPr lang="en-US" altLang="zh-CN" sz="2800" dirty="0">
              <a:solidFill>
                <a:srgbClr val="111111"/>
              </a:solidFill>
              <a:latin typeface="宋体" pitchFamily="2" charset="-122"/>
            </a:endParaRPr>
          </a:p>
          <a:p>
            <a:pPr>
              <a:lnSpc>
                <a:spcPct val="90000"/>
              </a:lnSpc>
              <a:buNone/>
            </a:pPr>
            <a:r>
              <a:rPr lang="en-US" altLang="zh-CN" sz="2800" dirty="0">
                <a:solidFill>
                  <a:srgbClr val="111111"/>
                </a:solidFill>
                <a:latin typeface="宋体" pitchFamily="2" charset="-122"/>
              </a:rPr>
              <a:t>3</a:t>
            </a:r>
            <a:r>
              <a:rPr lang="zh-CN" altLang="en-US" sz="2800" dirty="0">
                <a:solidFill>
                  <a:srgbClr val="111111"/>
                </a:solidFill>
                <a:latin typeface="宋体" pitchFamily="2" charset="-122"/>
              </a:rPr>
              <a:t>．这首诗中细微的动作、形神兼神，达到与唐代诗人贾岛的“鸟宿池边树，僧敲月下门”中“敲”字相同效果的诗句：</a:t>
            </a:r>
            <a:endParaRPr lang="zh-CN" altLang="en-US" sz="2800" dirty="0">
              <a:solidFill>
                <a:srgbClr val="111111"/>
              </a:solidFill>
              <a:latin typeface="宋体" pitchFamily="2" charset="-122"/>
            </a:endParaRPr>
          </a:p>
        </p:txBody>
      </p:sp>
      <p:sp>
        <p:nvSpPr>
          <p:cNvPr id="22532" name="矩形 22531"/>
          <p:cNvSpPr/>
          <p:nvPr/>
        </p:nvSpPr>
        <p:spPr>
          <a:xfrm>
            <a:off x="2971800" y="1652270"/>
            <a:ext cx="5144135" cy="423545"/>
          </a:xfrm>
          <a:prstGeom prst="rect">
            <a:avLst/>
          </a:prstGeom>
          <a:noFill/>
          <a:ln w="9525">
            <a:noFill/>
          </a:ln>
        </p:spPr>
        <p:txBody>
          <a:bodyPr wrap="none" anchor="t">
            <a:spAutoFit/>
          </a:bodyPr>
          <a:lstStyle/>
          <a:p>
            <a:pPr>
              <a:lnSpc>
                <a:spcPct val="90000"/>
              </a:lnSpc>
              <a:spcBef>
                <a:spcPct val="20000"/>
              </a:spcBef>
              <a:buClr>
                <a:schemeClr val="hlink"/>
              </a:buClr>
              <a:buSzPct val="75000"/>
              <a:buFont typeface="Wingdings" pitchFamily="2" charset="2"/>
              <a:buNone/>
            </a:pPr>
            <a:r>
              <a:rPr lang="zh-CN" altLang="en-US" sz="2400" dirty="0">
                <a:solidFill>
                  <a:srgbClr val="FF0000"/>
                </a:solidFill>
                <a:latin typeface="Arial" pitchFamily="34" charset="0"/>
              </a:rPr>
              <a:t>黄梅时节家家雨， 青草池塘处处蛙。</a:t>
            </a:r>
            <a:endParaRPr lang="zh-CN" altLang="en-US" sz="2400" dirty="0">
              <a:solidFill>
                <a:srgbClr val="FF0000"/>
              </a:solidFill>
              <a:latin typeface="Arial" pitchFamily="34" charset="0"/>
            </a:endParaRPr>
          </a:p>
        </p:txBody>
      </p:sp>
      <p:sp>
        <p:nvSpPr>
          <p:cNvPr id="22533" name="矩形 22532"/>
          <p:cNvSpPr/>
          <p:nvPr/>
        </p:nvSpPr>
        <p:spPr>
          <a:xfrm>
            <a:off x="3056255" y="3025140"/>
            <a:ext cx="5059680" cy="423545"/>
          </a:xfrm>
          <a:prstGeom prst="rect">
            <a:avLst/>
          </a:prstGeom>
          <a:noFill/>
          <a:ln w="9525">
            <a:noFill/>
          </a:ln>
        </p:spPr>
        <p:txBody>
          <a:bodyPr wrap="none" anchor="t">
            <a:spAutoFit/>
          </a:bodyPr>
          <a:lstStyle/>
          <a:p>
            <a:pPr>
              <a:lnSpc>
                <a:spcPct val="90000"/>
              </a:lnSpc>
              <a:spcBef>
                <a:spcPct val="20000"/>
              </a:spcBef>
              <a:buClr>
                <a:schemeClr val="hlink"/>
              </a:buClr>
              <a:buSzPct val="75000"/>
              <a:buFont typeface="Wingdings" pitchFamily="2" charset="2"/>
              <a:buNone/>
            </a:pPr>
            <a:r>
              <a:rPr lang="zh-CN" altLang="en-US" sz="2400" dirty="0">
                <a:solidFill>
                  <a:srgbClr val="FF0000"/>
                </a:solidFill>
                <a:latin typeface="Arial" pitchFamily="34" charset="0"/>
              </a:rPr>
              <a:t>有约不来过夜半，闲敲棋子落灯花。</a:t>
            </a:r>
            <a:endParaRPr lang="zh-CN" altLang="en-US" sz="2400" dirty="0">
              <a:solidFill>
                <a:srgbClr val="FF0000"/>
              </a:solidFill>
              <a:latin typeface="Arial" pitchFamily="34" charset="0"/>
            </a:endParaRPr>
          </a:p>
        </p:txBody>
      </p:sp>
      <p:sp>
        <p:nvSpPr>
          <p:cNvPr id="22534" name="矩形 22533"/>
          <p:cNvSpPr/>
          <p:nvPr/>
        </p:nvSpPr>
        <p:spPr>
          <a:xfrm>
            <a:off x="3056255" y="4462780"/>
            <a:ext cx="5059045" cy="460375"/>
          </a:xfrm>
          <a:prstGeom prst="rect">
            <a:avLst/>
          </a:prstGeom>
          <a:noFill/>
          <a:ln w="9525">
            <a:noFill/>
          </a:ln>
        </p:spPr>
        <p:txBody>
          <a:bodyPr wrap="square" anchor="t">
            <a:spAutoFit/>
          </a:bodyPr>
          <a:lstStyle/>
          <a:p>
            <a:r>
              <a:rPr lang="zh-CN" altLang="en-US" sz="2400" dirty="0">
                <a:solidFill>
                  <a:srgbClr val="FF0000"/>
                </a:solidFill>
                <a:latin typeface="Arial" pitchFamily="34" charset="0"/>
              </a:rPr>
              <a:t>有约不来过夜半，闲敲棋子落灯花。</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 calcmode="lin" valueType="num">
                                      <p:cBhvr additive="base">
                                        <p:cTn id="7" dur="500" fill="hold"/>
                                        <p:tgtEl>
                                          <p:spTgt spid="2253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5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2533"/>
                                        </p:tgtEl>
                                        <p:attrNameLst>
                                          <p:attrName>style.visibility</p:attrName>
                                        </p:attrNameLst>
                                      </p:cBhvr>
                                      <p:to>
                                        <p:strVal val="visible"/>
                                      </p:to>
                                    </p:set>
                                    <p:animEffect transition="in" filter="box(in)">
                                      <p:cBhvr>
                                        <p:cTn id="13" dur="500"/>
                                        <p:tgtEl>
                                          <p:spTgt spid="2253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2534">
                                            <p:txEl>
                                              <p:pRg st="0" end="0"/>
                                            </p:txEl>
                                          </p:spTgt>
                                        </p:tgtEl>
                                        <p:attrNameLst>
                                          <p:attrName>style.visibility</p:attrName>
                                        </p:attrNameLst>
                                      </p:cBhvr>
                                      <p:to>
                                        <p:strVal val="visible"/>
                                      </p:to>
                                    </p:set>
                                    <p:anim calcmode="lin" valueType="num">
                                      <p:cBhvr additive="base">
                                        <p:cTn id="18" dur="500" fill="hold"/>
                                        <p:tgtEl>
                                          <p:spTgt spid="2253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253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23553"/>
          <p:cNvSpPr>
            <a:spLocks noGrp="1" noRot="1"/>
          </p:cNvSpPr>
          <p:nvPr>
            <p:ph type="title"/>
          </p:nvPr>
        </p:nvSpPr>
        <p:spPr>
          <a:xfrm>
            <a:off x="3657600" y="262890"/>
            <a:ext cx="4032250" cy="1143000"/>
          </a:xfrm>
        </p:spPr>
        <p:txBody>
          <a:bodyPr anchor="ctr"/>
          <a:lstStyle/>
          <a:p>
            <a:r>
              <a:rPr lang="zh-CN" altLang="en-US" sz="2800" dirty="0"/>
              <a:t>陋室铭</a:t>
            </a:r>
            <a:endParaRPr lang="en-US" altLang="zh-CN" sz="2800"/>
          </a:p>
        </p:txBody>
      </p:sp>
      <p:sp>
        <p:nvSpPr>
          <p:cNvPr id="23555" name="文本占位符 23554"/>
          <p:cNvSpPr>
            <a:spLocks noGrp="1" noRot="1"/>
          </p:cNvSpPr>
          <p:nvPr>
            <p:ph type="body" idx="1"/>
          </p:nvPr>
        </p:nvSpPr>
        <p:spPr>
          <a:xfrm>
            <a:off x="610870" y="1146175"/>
            <a:ext cx="10419715" cy="4194175"/>
          </a:xfrm>
        </p:spPr>
        <p:txBody>
          <a:bodyPr/>
          <a:lstStyle/>
          <a:p>
            <a:pPr>
              <a:lnSpc>
                <a:spcPct val="90000"/>
              </a:lnSpc>
              <a:buNone/>
            </a:pPr>
            <a:r>
              <a:rPr lang="en-US" altLang="zh-CN" sz="2800" dirty="0">
                <a:solidFill>
                  <a:srgbClr val="111111"/>
                </a:solidFill>
              </a:rPr>
              <a:t>1.《</a:t>
            </a:r>
            <a:r>
              <a:rPr lang="zh-CN" altLang="en-US" sz="2800" dirty="0">
                <a:solidFill>
                  <a:srgbClr val="111111"/>
                </a:solidFill>
              </a:rPr>
              <a:t>陋室铭</a:t>
            </a:r>
            <a:r>
              <a:rPr lang="en-US" altLang="zh-CN" sz="2800" dirty="0">
                <a:solidFill>
                  <a:srgbClr val="111111"/>
                </a:solidFill>
              </a:rPr>
              <a:t>》</a:t>
            </a:r>
            <a:r>
              <a:rPr lang="zh-CN" altLang="en-US" sz="2800" dirty="0">
                <a:solidFill>
                  <a:srgbClr val="111111"/>
                </a:solidFill>
              </a:rPr>
              <a:t>中以“交往之雅”表明“陋室不陋的语句是：</a:t>
            </a:r>
            <a:endParaRPr lang="zh-CN" altLang="en-US" sz="2800" dirty="0">
              <a:solidFill>
                <a:srgbClr val="111111"/>
              </a:solidFill>
            </a:endParaRPr>
          </a:p>
          <a:p>
            <a:pPr>
              <a:lnSpc>
                <a:spcPct val="90000"/>
              </a:lnSpc>
              <a:buNone/>
            </a:pPr>
            <a:endParaRPr lang="zh-CN" altLang="en-US" sz="2800">
              <a:solidFill>
                <a:srgbClr val="111111"/>
              </a:solidFill>
            </a:endParaRPr>
          </a:p>
          <a:p>
            <a:pPr>
              <a:lnSpc>
                <a:spcPct val="90000"/>
              </a:lnSpc>
              <a:buNone/>
            </a:pPr>
            <a:r>
              <a:rPr lang="en-US" altLang="zh-CN" sz="2800" dirty="0">
                <a:solidFill>
                  <a:srgbClr val="111111"/>
                </a:solidFill>
              </a:rPr>
              <a:t>2.《</a:t>
            </a:r>
            <a:r>
              <a:rPr lang="zh-CN" altLang="en-US" sz="2800" dirty="0">
                <a:solidFill>
                  <a:srgbClr val="111111"/>
                </a:solidFill>
              </a:rPr>
              <a:t>陋室铭</a:t>
            </a:r>
            <a:r>
              <a:rPr lang="en-US" altLang="zh-CN" sz="2800" dirty="0">
                <a:solidFill>
                  <a:srgbClr val="111111"/>
                </a:solidFill>
              </a:rPr>
              <a:t>》</a:t>
            </a:r>
            <a:r>
              <a:rPr lang="zh-CN" altLang="en-US" sz="2800" dirty="0">
                <a:solidFill>
                  <a:srgbClr val="111111"/>
                </a:solidFill>
              </a:rPr>
              <a:t>中与“时人莫小池中水，浅处无妨有卧龙”意思相近的句子是：</a:t>
            </a:r>
            <a:endParaRPr lang="zh-CN" altLang="en-US" sz="2800" dirty="0">
              <a:solidFill>
                <a:srgbClr val="111111"/>
              </a:solidFill>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3.《</a:t>
            </a:r>
            <a:r>
              <a:rPr lang="zh-CN" altLang="en-US" sz="2800" dirty="0">
                <a:solidFill>
                  <a:srgbClr val="111111"/>
                </a:solidFill>
              </a:rPr>
              <a:t>陋室铭</a:t>
            </a:r>
            <a:r>
              <a:rPr lang="en-US" altLang="zh-CN" sz="2800" dirty="0">
                <a:solidFill>
                  <a:srgbClr val="111111"/>
                </a:solidFill>
              </a:rPr>
              <a:t>》</a:t>
            </a:r>
            <a:r>
              <a:rPr lang="zh-CN" altLang="en-US" sz="2800" dirty="0">
                <a:solidFill>
                  <a:srgbClr val="111111"/>
                </a:solidFill>
              </a:rPr>
              <a:t>中描写了陋室幽静淡雅的景色，居室环境的句子的句子是：</a:t>
            </a:r>
            <a:endParaRPr lang="zh-CN" altLang="en-US" sz="2800" dirty="0">
              <a:solidFill>
                <a:srgbClr val="111111"/>
              </a:solidFill>
            </a:endParaRPr>
          </a:p>
          <a:p>
            <a:pPr>
              <a:lnSpc>
                <a:spcPct val="90000"/>
              </a:lnSpc>
              <a:buNone/>
            </a:pPr>
            <a:endParaRPr lang="zh-CN" altLang="en-US" sz="2800" dirty="0">
              <a:solidFill>
                <a:srgbClr val="111111"/>
              </a:solidFill>
            </a:endParaRPr>
          </a:p>
        </p:txBody>
      </p:sp>
      <p:sp>
        <p:nvSpPr>
          <p:cNvPr id="23556" name="矩形 23555"/>
          <p:cNvSpPr/>
          <p:nvPr/>
        </p:nvSpPr>
        <p:spPr>
          <a:xfrm>
            <a:off x="2821940" y="1638300"/>
            <a:ext cx="38404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谈笑有鸿儒，往来无白丁。</a:t>
            </a:r>
            <a:endParaRPr lang="zh-CN" altLang="en-US" sz="2400" dirty="0">
              <a:solidFill>
                <a:srgbClr val="FF0000"/>
              </a:solidFill>
              <a:latin typeface="Arial" pitchFamily="34" charset="0"/>
            </a:endParaRPr>
          </a:p>
        </p:txBody>
      </p:sp>
      <p:sp>
        <p:nvSpPr>
          <p:cNvPr id="23557" name="矩形 23556"/>
          <p:cNvSpPr/>
          <p:nvPr/>
        </p:nvSpPr>
        <p:spPr>
          <a:xfrm>
            <a:off x="2821940" y="2682240"/>
            <a:ext cx="32308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水不在深，有龙则灵。</a:t>
            </a:r>
            <a:endParaRPr lang="zh-CN" altLang="en-US" sz="2400" dirty="0">
              <a:solidFill>
                <a:srgbClr val="FF0000"/>
              </a:solidFill>
              <a:latin typeface="Arial" pitchFamily="34" charset="0"/>
            </a:endParaRPr>
          </a:p>
        </p:txBody>
      </p:sp>
      <p:sp>
        <p:nvSpPr>
          <p:cNvPr id="23558" name="矩形 23557"/>
          <p:cNvSpPr/>
          <p:nvPr/>
        </p:nvSpPr>
        <p:spPr>
          <a:xfrm>
            <a:off x="2973070" y="4289743"/>
            <a:ext cx="38404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苔痕上阶绿，草色入帘青。</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additive="base">
                                        <p:cTn id="7" dur="500" fill="hold"/>
                                        <p:tgtEl>
                                          <p:spTgt spid="23556"/>
                                        </p:tgtEl>
                                        <p:attrNameLst>
                                          <p:attrName>ppt_x</p:attrName>
                                        </p:attrNameLst>
                                      </p:cBhvr>
                                      <p:tavLst>
                                        <p:tav tm="0">
                                          <p:val>
                                            <p:strVal val="0-#ppt_w/2"/>
                                          </p:val>
                                        </p:tav>
                                        <p:tav tm="100000">
                                          <p:val>
                                            <p:strVal val="#ppt_x"/>
                                          </p:val>
                                        </p:tav>
                                      </p:tavLst>
                                    </p:anim>
                                    <p:anim calcmode="lin" valueType="num">
                                      <p:cBhvr additive="base">
                                        <p:cTn id="8" dur="500" fill="hold"/>
                                        <p:tgtEl>
                                          <p:spTgt spid="2355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23557"/>
                                        </p:tgtEl>
                                        <p:attrNameLst>
                                          <p:attrName>style.visibility</p:attrName>
                                        </p:attrNameLst>
                                      </p:cBhvr>
                                      <p:to>
                                        <p:strVal val="visible"/>
                                      </p:to>
                                    </p:set>
                                    <p:anim calcmode="lin" valueType="num">
                                      <p:cBhvr additive="base">
                                        <p:cTn id="13" dur="500" fill="hold"/>
                                        <p:tgtEl>
                                          <p:spTgt spid="23557"/>
                                        </p:tgtEl>
                                        <p:attrNameLst>
                                          <p:attrName>ppt_x</p:attrName>
                                        </p:attrNameLst>
                                      </p:cBhvr>
                                      <p:tavLst>
                                        <p:tav tm="0">
                                          <p:val>
                                            <p:strVal val="1+#ppt_w/2"/>
                                          </p:val>
                                        </p:tav>
                                        <p:tav tm="100000">
                                          <p:val>
                                            <p:strVal val="#ppt_x"/>
                                          </p:val>
                                        </p:tav>
                                      </p:tavLst>
                                    </p:anim>
                                    <p:anim calcmode="lin" valueType="num">
                                      <p:cBhvr additive="base">
                                        <p:cTn id="14" dur="500" fill="hold"/>
                                        <p:tgtEl>
                                          <p:spTgt spid="2355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3558"/>
                                        </p:tgtEl>
                                        <p:attrNameLst>
                                          <p:attrName>style.visibility</p:attrName>
                                        </p:attrNameLst>
                                      </p:cBhvr>
                                      <p:to>
                                        <p:strVal val="visible"/>
                                      </p:to>
                                    </p:set>
                                    <p:animEffect transition="in" filter="blinds(horizontal)">
                                      <p:cBhvr>
                                        <p:cTn id="19" dur="5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7" grpId="0"/>
      <p:bldP spid="23558"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23553"/>
          <p:cNvSpPr>
            <a:spLocks noGrp="1" noRot="1"/>
          </p:cNvSpPr>
          <p:nvPr>
            <p:ph type="title"/>
          </p:nvPr>
        </p:nvSpPr>
        <p:spPr>
          <a:xfrm>
            <a:off x="3657600" y="262890"/>
            <a:ext cx="4032250" cy="1143000"/>
          </a:xfrm>
        </p:spPr>
        <p:txBody>
          <a:bodyPr anchor="ctr"/>
          <a:lstStyle/>
          <a:p>
            <a:r>
              <a:rPr lang="zh-CN" altLang="en-US" sz="2800" dirty="0"/>
              <a:t>陋室铭</a:t>
            </a:r>
            <a:endParaRPr lang="en-US" altLang="zh-CN" sz="2800"/>
          </a:p>
        </p:txBody>
      </p:sp>
      <p:sp>
        <p:nvSpPr>
          <p:cNvPr id="23555" name="文本占位符 23554"/>
          <p:cNvSpPr>
            <a:spLocks noGrp="1" noRot="1"/>
          </p:cNvSpPr>
          <p:nvPr>
            <p:ph type="body" idx="1"/>
          </p:nvPr>
        </p:nvSpPr>
        <p:spPr>
          <a:xfrm>
            <a:off x="610870" y="1146175"/>
            <a:ext cx="10419715" cy="4194175"/>
          </a:xfrm>
        </p:spPr>
        <p:txBody>
          <a:bodyPr/>
          <a:lstStyle/>
          <a:p>
            <a:pPr>
              <a:lnSpc>
                <a:spcPct val="90000"/>
              </a:lnSpc>
              <a:buNone/>
            </a:pPr>
            <a:r>
              <a:rPr lang="en-US" altLang="zh-CN" sz="2800" dirty="0">
                <a:solidFill>
                  <a:srgbClr val="111111"/>
                </a:solidFill>
                <a:latin typeface="宋体" pitchFamily="2" charset="-122"/>
              </a:rPr>
              <a:t>4.“                       ”</a:t>
            </a:r>
            <a:r>
              <a:rPr lang="zh-CN" altLang="en-US" sz="2800" dirty="0">
                <a:solidFill>
                  <a:srgbClr val="111111"/>
                </a:solidFill>
                <a:latin typeface="宋体" pitchFamily="2" charset="-122"/>
              </a:rPr>
              <a:t>再次证明了“物以类聚，人以群分”的道理。（填</a:t>
            </a:r>
            <a:r>
              <a:rPr lang="en-US" altLang="zh-CN" sz="2800" dirty="0">
                <a:solidFill>
                  <a:srgbClr val="111111"/>
                </a:solidFill>
                <a:latin typeface="宋体" pitchFamily="2" charset="-122"/>
              </a:rPr>
              <a:t>《</a:t>
            </a:r>
            <a:r>
              <a:rPr lang="zh-CN" altLang="en-US" sz="2800" dirty="0">
                <a:solidFill>
                  <a:srgbClr val="111111"/>
                </a:solidFill>
                <a:latin typeface="宋体" pitchFamily="2" charset="-122"/>
              </a:rPr>
              <a:t>陋室铭</a:t>
            </a:r>
            <a:r>
              <a:rPr lang="en-US" altLang="zh-CN" sz="2800" dirty="0">
                <a:solidFill>
                  <a:srgbClr val="111111"/>
                </a:solidFill>
                <a:latin typeface="宋体" pitchFamily="2" charset="-122"/>
              </a:rPr>
              <a:t>》</a:t>
            </a:r>
            <a:r>
              <a:rPr lang="zh-CN" altLang="en-US" sz="2800" dirty="0">
                <a:solidFill>
                  <a:srgbClr val="111111"/>
                </a:solidFill>
                <a:latin typeface="宋体" pitchFamily="2" charset="-122"/>
              </a:rPr>
              <a:t>中的句子）</a:t>
            </a:r>
            <a:endParaRPr lang="zh-CN" altLang="en-US" sz="2800" dirty="0">
              <a:solidFill>
                <a:srgbClr val="111111"/>
              </a:solidFill>
              <a:latin typeface="宋体" pitchFamily="2" charset="-122"/>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5.《</a:t>
            </a:r>
            <a:r>
              <a:rPr lang="zh-CN" altLang="en-US" sz="2800" dirty="0">
                <a:solidFill>
                  <a:srgbClr val="111111"/>
                </a:solidFill>
              </a:rPr>
              <a:t>陋室铭</a:t>
            </a:r>
            <a:r>
              <a:rPr lang="en-US" altLang="zh-CN" sz="2800" dirty="0">
                <a:solidFill>
                  <a:srgbClr val="111111"/>
                </a:solidFill>
              </a:rPr>
              <a:t>》</a:t>
            </a:r>
            <a:r>
              <a:rPr lang="zh-CN" altLang="en-US" sz="2800" dirty="0">
                <a:solidFill>
                  <a:srgbClr val="111111"/>
                </a:solidFill>
              </a:rPr>
              <a:t>中点明主旨的语句是：</a:t>
            </a:r>
            <a:endParaRPr lang="zh-CN" altLang="en-US" sz="2800" dirty="0">
              <a:solidFill>
                <a:srgbClr val="111111"/>
              </a:solidFill>
            </a:endParaRPr>
          </a:p>
          <a:p>
            <a:pPr>
              <a:lnSpc>
                <a:spcPct val="90000"/>
              </a:lnSpc>
              <a:buNone/>
            </a:pPr>
            <a:endParaRPr lang="en-US" altLang="zh-CN" sz="2800" dirty="0">
              <a:solidFill>
                <a:srgbClr val="111111"/>
              </a:solidFill>
            </a:endParaRPr>
          </a:p>
          <a:p>
            <a:pPr>
              <a:lnSpc>
                <a:spcPct val="90000"/>
              </a:lnSpc>
              <a:buNone/>
            </a:pPr>
            <a:r>
              <a:rPr lang="en-US" altLang="zh-CN" sz="2800" dirty="0">
                <a:solidFill>
                  <a:srgbClr val="111111"/>
                </a:solidFill>
              </a:rPr>
              <a:t>6.《</a:t>
            </a:r>
            <a:r>
              <a:rPr lang="zh-CN" altLang="en-US" sz="2800" dirty="0">
                <a:solidFill>
                  <a:srgbClr val="111111"/>
                </a:solidFill>
              </a:rPr>
              <a:t>陋室铭</a:t>
            </a:r>
            <a:r>
              <a:rPr lang="en-US" altLang="zh-CN" sz="2800" dirty="0">
                <a:solidFill>
                  <a:srgbClr val="111111"/>
                </a:solidFill>
              </a:rPr>
              <a:t>》</a:t>
            </a:r>
            <a:r>
              <a:rPr lang="zh-CN" altLang="en-US" sz="2800" dirty="0">
                <a:solidFill>
                  <a:srgbClr val="111111"/>
                </a:solidFill>
              </a:rPr>
              <a:t>中表现主人不受世俗羁绊，对世俗生活厌弃的句子是：</a:t>
            </a:r>
            <a:endParaRPr lang="zh-CN" altLang="en-US" sz="2800" dirty="0">
              <a:solidFill>
                <a:srgbClr val="111111"/>
              </a:solidFill>
            </a:endParaRPr>
          </a:p>
        </p:txBody>
      </p:sp>
      <p:sp>
        <p:nvSpPr>
          <p:cNvPr id="23559" name="矩形 23558"/>
          <p:cNvSpPr/>
          <p:nvPr/>
        </p:nvSpPr>
        <p:spPr>
          <a:xfrm>
            <a:off x="1448435" y="1146175"/>
            <a:ext cx="38404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谈笑有鸿儒，往来无白丁。</a:t>
            </a:r>
            <a:endParaRPr lang="zh-CN" altLang="en-US" sz="2400" dirty="0">
              <a:solidFill>
                <a:srgbClr val="FF0000"/>
              </a:solidFill>
              <a:latin typeface="Arial" pitchFamily="34" charset="0"/>
            </a:endParaRPr>
          </a:p>
        </p:txBody>
      </p:sp>
      <p:sp>
        <p:nvSpPr>
          <p:cNvPr id="23560" name="矩形 23559"/>
          <p:cNvSpPr/>
          <p:nvPr/>
        </p:nvSpPr>
        <p:spPr>
          <a:xfrm>
            <a:off x="6251575" y="2565718"/>
            <a:ext cx="32308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斯是陋室，惟吾德馨。</a:t>
            </a:r>
            <a:endParaRPr lang="zh-CN" altLang="en-US" sz="2400" dirty="0">
              <a:solidFill>
                <a:srgbClr val="FF0000"/>
              </a:solidFill>
              <a:latin typeface="Arial" pitchFamily="34" charset="0"/>
            </a:endParaRPr>
          </a:p>
        </p:txBody>
      </p:sp>
      <p:sp>
        <p:nvSpPr>
          <p:cNvPr id="23561" name="矩形 23560"/>
          <p:cNvSpPr/>
          <p:nvPr/>
        </p:nvSpPr>
        <p:spPr>
          <a:xfrm>
            <a:off x="2964180" y="4258945"/>
            <a:ext cx="4450080" cy="423545"/>
          </a:xfrm>
          <a:prstGeom prst="rect">
            <a:avLst/>
          </a:prstGeom>
          <a:noFill/>
          <a:ln w="9525">
            <a:noFill/>
          </a:ln>
        </p:spPr>
        <p:txBody>
          <a:bodyPr wrap="none" anchor="t">
            <a:spAutoFit/>
          </a:bodyPr>
          <a:lstStyle/>
          <a:p>
            <a:pPr>
              <a:lnSpc>
                <a:spcPct val="90000"/>
              </a:lnSpc>
              <a:spcBef>
                <a:spcPct val="20000"/>
              </a:spcBef>
            </a:pPr>
            <a:r>
              <a:rPr lang="zh-CN" altLang="en-US" sz="2400" dirty="0">
                <a:solidFill>
                  <a:srgbClr val="FF0000"/>
                </a:solidFill>
                <a:latin typeface="Arial" pitchFamily="34" charset="0"/>
              </a:rPr>
              <a:t>无丝竹之乱耳，无案牍之劳形。</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3559"/>
                                        </p:tgtEl>
                                        <p:attrNameLst>
                                          <p:attrName>style.visibility</p:attrName>
                                        </p:attrNameLst>
                                      </p:cBhvr>
                                      <p:to>
                                        <p:strVal val="visible"/>
                                      </p:to>
                                    </p:set>
                                    <p:anim calcmode="lin" valueType="num">
                                      <p:cBhvr additive="base">
                                        <p:cTn id="7" dur="500" fill="hold"/>
                                        <p:tgtEl>
                                          <p:spTgt spid="23559"/>
                                        </p:tgtEl>
                                        <p:attrNameLst>
                                          <p:attrName>ppt_x</p:attrName>
                                        </p:attrNameLst>
                                      </p:cBhvr>
                                      <p:tavLst>
                                        <p:tav tm="0">
                                          <p:val>
                                            <p:strVal val="1+#ppt_w/2"/>
                                          </p:val>
                                        </p:tav>
                                        <p:tav tm="100000">
                                          <p:val>
                                            <p:strVal val="#ppt_x"/>
                                          </p:val>
                                        </p:tav>
                                      </p:tavLst>
                                    </p:anim>
                                    <p:anim calcmode="lin" valueType="num">
                                      <p:cBhvr additive="base">
                                        <p:cTn id="8" dur="500" fill="hold"/>
                                        <p:tgtEl>
                                          <p:spTgt spid="235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3560"/>
                                        </p:tgtEl>
                                        <p:attrNameLst>
                                          <p:attrName>style.visibility</p:attrName>
                                        </p:attrNameLst>
                                      </p:cBhvr>
                                      <p:to>
                                        <p:strVal val="visible"/>
                                      </p:to>
                                    </p:set>
                                    <p:animEffect transition="in" filter="box(in)">
                                      <p:cBhvr>
                                        <p:cTn id="13" dur="500"/>
                                        <p:tgtEl>
                                          <p:spTgt spid="2356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3561"/>
                                        </p:tgtEl>
                                        <p:attrNameLst>
                                          <p:attrName>style.visibility</p:attrName>
                                        </p:attrNameLst>
                                      </p:cBhvr>
                                      <p:to>
                                        <p:strVal val="visible"/>
                                      </p:to>
                                    </p:set>
                                    <p:anim calcmode="lin" valueType="num">
                                      <p:cBhvr additive="base">
                                        <p:cTn id="18" dur="500" fill="hold"/>
                                        <p:tgtEl>
                                          <p:spTgt spid="23561"/>
                                        </p:tgtEl>
                                        <p:attrNameLst>
                                          <p:attrName>ppt_x</p:attrName>
                                        </p:attrNameLst>
                                      </p:cBhvr>
                                      <p:tavLst>
                                        <p:tav tm="0">
                                          <p:val>
                                            <p:strVal val="#ppt_x"/>
                                          </p:val>
                                        </p:tav>
                                        <p:tav tm="100000">
                                          <p:val>
                                            <p:strVal val="#ppt_x"/>
                                          </p:val>
                                        </p:tav>
                                      </p:tavLst>
                                    </p:anim>
                                    <p:anim calcmode="lin" valueType="num">
                                      <p:cBhvr additive="base">
                                        <p:cTn id="19" dur="500" fill="hold"/>
                                        <p:tgtEl>
                                          <p:spTgt spid="235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p:bldP spid="23560" grpId="0"/>
      <p:bldP spid="23561"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24577"/>
          <p:cNvSpPr>
            <a:spLocks noGrp="1" noRot="1"/>
          </p:cNvSpPr>
          <p:nvPr>
            <p:ph type="title"/>
          </p:nvPr>
        </p:nvSpPr>
        <p:spPr>
          <a:xfrm>
            <a:off x="4114800" y="304800"/>
            <a:ext cx="3505200" cy="685800"/>
          </a:xfrm>
        </p:spPr>
        <p:txBody>
          <a:bodyPr anchor="ctr"/>
          <a:lstStyle/>
          <a:p>
            <a:r>
              <a:rPr lang="zh-CN" altLang="en-US" sz="2800" dirty="0"/>
              <a:t>爱莲说</a:t>
            </a:r>
            <a:endParaRPr lang="en-US" altLang="zh-CN" sz="2800"/>
          </a:p>
        </p:txBody>
      </p:sp>
      <p:sp>
        <p:nvSpPr>
          <p:cNvPr id="24579" name="文本占位符 24578"/>
          <p:cNvSpPr>
            <a:spLocks noGrp="1" noRot="1"/>
          </p:cNvSpPr>
          <p:nvPr>
            <p:ph type="body" idx="1"/>
          </p:nvPr>
        </p:nvSpPr>
        <p:spPr>
          <a:xfrm>
            <a:off x="737235" y="1066800"/>
            <a:ext cx="10387330" cy="5410200"/>
          </a:xfrm>
        </p:spPr>
        <p:txBody>
          <a:bodyPr/>
          <a:lstStyle/>
          <a:p>
            <a:pPr>
              <a:lnSpc>
                <a:spcPct val="80000"/>
              </a:lnSpc>
              <a:buNone/>
            </a:pPr>
            <a:r>
              <a:rPr lang="en-US" altLang="zh-CN" sz="2400" dirty="0">
                <a:solidFill>
                  <a:srgbClr val="111111"/>
                </a:solidFill>
              </a:rPr>
              <a:t>1.《</a:t>
            </a:r>
            <a:r>
              <a:rPr lang="zh-CN" altLang="en-US" sz="2400" dirty="0">
                <a:solidFill>
                  <a:srgbClr val="111111"/>
                </a:solidFill>
              </a:rPr>
              <a:t>爱莲说</a:t>
            </a:r>
            <a:r>
              <a:rPr lang="en-US" altLang="zh-CN" sz="2400" dirty="0">
                <a:solidFill>
                  <a:srgbClr val="111111"/>
                </a:solidFill>
              </a:rPr>
              <a:t>》</a:t>
            </a:r>
            <a:r>
              <a:rPr lang="zh-CN" altLang="en-US" sz="2400" dirty="0">
                <a:solidFill>
                  <a:srgbClr val="111111"/>
                </a:solidFill>
              </a:rPr>
              <a:t>中最能概括莲花高贵品质的句子是：</a:t>
            </a:r>
            <a:endParaRPr lang="zh-CN" altLang="en-US" sz="2400" dirty="0">
              <a:solidFill>
                <a:srgbClr val="111111"/>
              </a:solidFill>
            </a:endParaRPr>
          </a:p>
          <a:p>
            <a:pPr>
              <a:lnSpc>
                <a:spcPct val="80000"/>
              </a:lnSpc>
              <a:buNone/>
            </a:pPr>
            <a:endParaRPr lang="zh-CN" altLang="en-US" sz="2400">
              <a:solidFill>
                <a:srgbClr val="111111"/>
              </a:solidFill>
            </a:endParaRPr>
          </a:p>
          <a:p>
            <a:pPr>
              <a:lnSpc>
                <a:spcPct val="80000"/>
              </a:lnSpc>
              <a:buNone/>
            </a:pPr>
            <a:r>
              <a:rPr lang="en-US" altLang="zh-CN" sz="2400" dirty="0">
                <a:solidFill>
                  <a:srgbClr val="111111"/>
                </a:solidFill>
              </a:rPr>
              <a:t>2.</a:t>
            </a:r>
            <a:r>
              <a:rPr lang="zh-CN" altLang="en-US" sz="2400" dirty="0">
                <a:solidFill>
                  <a:srgbClr val="111111"/>
                </a:solidFill>
              </a:rPr>
              <a:t>中国人都喜欢用</a:t>
            </a:r>
            <a:r>
              <a:rPr lang="en-US" altLang="zh-CN" sz="2400" dirty="0">
                <a:solidFill>
                  <a:srgbClr val="111111"/>
                </a:solidFill>
              </a:rPr>
              <a:t>《</a:t>
            </a:r>
            <a:r>
              <a:rPr lang="zh-CN" altLang="en-US" sz="2400" dirty="0">
                <a:solidFill>
                  <a:srgbClr val="111111"/>
                </a:solidFill>
              </a:rPr>
              <a:t>爱莲说</a:t>
            </a:r>
            <a:r>
              <a:rPr lang="en-US" altLang="zh-CN" sz="2400" dirty="0">
                <a:solidFill>
                  <a:srgbClr val="111111"/>
                </a:solidFill>
              </a:rPr>
              <a:t>》</a:t>
            </a:r>
            <a:r>
              <a:rPr lang="zh-CN" altLang="en-US" sz="2400" dirty="0">
                <a:solidFill>
                  <a:srgbClr val="111111"/>
                </a:solidFill>
              </a:rPr>
              <a:t>中的“                                              ”作为激励自己洁身自好的座右铭。</a:t>
            </a:r>
            <a:endParaRPr lang="zh-CN" altLang="en-US" sz="2400" dirty="0">
              <a:solidFill>
                <a:srgbClr val="111111"/>
              </a:solidFill>
            </a:endParaRPr>
          </a:p>
          <a:p>
            <a:pPr>
              <a:lnSpc>
                <a:spcPct val="80000"/>
              </a:lnSpc>
              <a:buNone/>
            </a:pPr>
            <a:endParaRPr lang="en-US" altLang="zh-CN" sz="2400" dirty="0">
              <a:solidFill>
                <a:srgbClr val="111111"/>
              </a:solidFill>
            </a:endParaRPr>
          </a:p>
          <a:p>
            <a:pPr>
              <a:lnSpc>
                <a:spcPct val="80000"/>
              </a:lnSpc>
              <a:buNone/>
            </a:pPr>
            <a:r>
              <a:rPr lang="en-US" altLang="zh-CN" sz="2400" dirty="0">
                <a:solidFill>
                  <a:srgbClr val="111111"/>
                </a:solidFill>
              </a:rPr>
              <a:t>3.《</a:t>
            </a:r>
            <a:r>
              <a:rPr lang="zh-CN" altLang="en-US" sz="2400" dirty="0">
                <a:solidFill>
                  <a:srgbClr val="111111"/>
                </a:solidFill>
              </a:rPr>
              <a:t>爱莲说</a:t>
            </a:r>
            <a:r>
              <a:rPr lang="en-US" altLang="zh-CN" sz="2400" dirty="0">
                <a:solidFill>
                  <a:srgbClr val="111111"/>
                </a:solidFill>
              </a:rPr>
              <a:t>》</a:t>
            </a:r>
            <a:r>
              <a:rPr lang="zh-CN" altLang="en-US" sz="2400" dirty="0">
                <a:solidFill>
                  <a:srgbClr val="111111"/>
                </a:solidFill>
              </a:rPr>
              <a:t>中描写莲花正直，不旁逸斜出的句子是：</a:t>
            </a:r>
            <a:endParaRPr lang="zh-CN" altLang="en-US" sz="2400" dirty="0">
              <a:solidFill>
                <a:srgbClr val="111111"/>
              </a:solidFill>
            </a:endParaRPr>
          </a:p>
          <a:p>
            <a:pPr>
              <a:lnSpc>
                <a:spcPct val="80000"/>
              </a:lnSpc>
              <a:buNone/>
            </a:pPr>
            <a:endParaRPr lang="zh-CN" altLang="en-US" sz="2400">
              <a:solidFill>
                <a:srgbClr val="111111"/>
              </a:solidFill>
            </a:endParaRPr>
          </a:p>
          <a:p>
            <a:pPr>
              <a:lnSpc>
                <a:spcPct val="80000"/>
              </a:lnSpc>
              <a:buNone/>
            </a:pPr>
            <a:r>
              <a:rPr lang="en-US" altLang="zh-CN" sz="2400" dirty="0">
                <a:solidFill>
                  <a:srgbClr val="111111"/>
                </a:solidFill>
              </a:rPr>
              <a:t>4.《</a:t>
            </a:r>
            <a:r>
              <a:rPr lang="zh-CN" altLang="en-US" sz="2400" dirty="0">
                <a:solidFill>
                  <a:srgbClr val="111111"/>
                </a:solidFill>
              </a:rPr>
              <a:t>爱莲说</a:t>
            </a:r>
            <a:r>
              <a:rPr lang="en-US" altLang="zh-CN" sz="2400" dirty="0">
                <a:solidFill>
                  <a:srgbClr val="111111"/>
                </a:solidFill>
              </a:rPr>
              <a:t>》</a:t>
            </a:r>
            <a:r>
              <a:rPr lang="zh-CN" altLang="en-US" sz="2400" dirty="0">
                <a:solidFill>
                  <a:srgbClr val="111111"/>
                </a:solidFill>
              </a:rPr>
              <a:t>中与“近朱者赤，近墨者黑”的意境相反的句子是：</a:t>
            </a:r>
            <a:endParaRPr lang="zh-CN" altLang="en-US" sz="2400" dirty="0">
              <a:solidFill>
                <a:srgbClr val="111111"/>
              </a:solidFill>
            </a:endParaRPr>
          </a:p>
          <a:p>
            <a:pPr>
              <a:lnSpc>
                <a:spcPct val="80000"/>
              </a:lnSpc>
              <a:buNone/>
            </a:pPr>
            <a:endParaRPr lang="zh-CN" altLang="en-US" sz="2400">
              <a:solidFill>
                <a:srgbClr val="111111"/>
              </a:solidFill>
            </a:endParaRPr>
          </a:p>
          <a:p>
            <a:pPr>
              <a:lnSpc>
                <a:spcPct val="80000"/>
              </a:lnSpc>
              <a:buNone/>
            </a:pPr>
            <a:endParaRPr lang="zh-CN" altLang="en-US" sz="2400" dirty="0">
              <a:solidFill>
                <a:srgbClr val="111111"/>
              </a:solidFill>
            </a:endParaRPr>
          </a:p>
        </p:txBody>
      </p:sp>
      <p:sp>
        <p:nvSpPr>
          <p:cNvPr id="24580" name="矩形 24579"/>
          <p:cNvSpPr/>
          <p:nvPr/>
        </p:nvSpPr>
        <p:spPr>
          <a:xfrm>
            <a:off x="2286000" y="1371600"/>
            <a:ext cx="44500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出淤泥而不染，濯清涟而不妖。</a:t>
            </a:r>
            <a:endParaRPr lang="zh-CN" altLang="en-US" sz="2400" dirty="0">
              <a:solidFill>
                <a:srgbClr val="FF0000"/>
              </a:solidFill>
              <a:latin typeface="Arial" pitchFamily="34" charset="0"/>
            </a:endParaRPr>
          </a:p>
        </p:txBody>
      </p:sp>
      <p:sp>
        <p:nvSpPr>
          <p:cNvPr id="24581" name="矩形 24580"/>
          <p:cNvSpPr/>
          <p:nvPr/>
        </p:nvSpPr>
        <p:spPr>
          <a:xfrm>
            <a:off x="5365750" y="1831975"/>
            <a:ext cx="41452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出淤泥而不染，濯清涟而不妖</a:t>
            </a:r>
            <a:endParaRPr lang="zh-CN" altLang="en-US" sz="2400" dirty="0">
              <a:solidFill>
                <a:srgbClr val="FF0000"/>
              </a:solidFill>
              <a:latin typeface="Arial" pitchFamily="34" charset="0"/>
            </a:endParaRPr>
          </a:p>
        </p:txBody>
      </p:sp>
      <p:sp>
        <p:nvSpPr>
          <p:cNvPr id="24582" name="矩形 24581"/>
          <p:cNvSpPr/>
          <p:nvPr/>
        </p:nvSpPr>
        <p:spPr>
          <a:xfrm>
            <a:off x="3162935" y="3428365"/>
            <a:ext cx="3230880" cy="386080"/>
          </a:xfrm>
          <a:prstGeom prst="rect">
            <a:avLst/>
          </a:prstGeom>
          <a:noFill/>
          <a:ln w="9525">
            <a:noFill/>
          </a:ln>
        </p:spPr>
        <p:txBody>
          <a:bodyPr wrap="none" anchor="t">
            <a:spAutoFit/>
          </a:bodyPr>
          <a:lstStyle/>
          <a:p>
            <a:pPr>
              <a:lnSpc>
                <a:spcPct val="80000"/>
              </a:lnSpc>
              <a:spcBef>
                <a:spcPct val="20000"/>
              </a:spcBef>
            </a:pPr>
            <a:r>
              <a:rPr lang="zh-CN" altLang="en-US" sz="2400" dirty="0">
                <a:solidFill>
                  <a:srgbClr val="FF0000"/>
                </a:solidFill>
                <a:latin typeface="Arial" pitchFamily="34" charset="0"/>
              </a:rPr>
              <a:t>中通外直，不蔓不枝。</a:t>
            </a:r>
            <a:endParaRPr lang="zh-CN" altLang="en-US" sz="2400" dirty="0">
              <a:solidFill>
                <a:srgbClr val="FF0000"/>
              </a:solidFill>
              <a:latin typeface="Arial" pitchFamily="34" charset="0"/>
            </a:endParaRPr>
          </a:p>
        </p:txBody>
      </p:sp>
      <p:sp>
        <p:nvSpPr>
          <p:cNvPr id="24583" name="矩形 24582"/>
          <p:cNvSpPr/>
          <p:nvPr/>
        </p:nvSpPr>
        <p:spPr>
          <a:xfrm>
            <a:off x="2802255" y="4521835"/>
            <a:ext cx="4450080" cy="460375"/>
          </a:xfrm>
          <a:prstGeom prst="rect">
            <a:avLst/>
          </a:prstGeom>
          <a:noFill/>
          <a:ln w="9525">
            <a:noFill/>
          </a:ln>
        </p:spPr>
        <p:txBody>
          <a:bodyPr wrap="none" anchor="t">
            <a:spAutoFit/>
          </a:bodyPr>
          <a:lstStyle/>
          <a:p>
            <a:r>
              <a:rPr lang="zh-CN" altLang="en-US" sz="2400" dirty="0">
                <a:solidFill>
                  <a:srgbClr val="FF0000"/>
                </a:solidFill>
                <a:latin typeface="Arial" pitchFamily="34" charset="0"/>
              </a:rPr>
              <a:t>出淤泥而不染，濯清涟而不妖。</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linds(horizontal)">
                                      <p:cBhvr>
                                        <p:cTn id="7" dur="500"/>
                                        <p:tgtEl>
                                          <p:spTgt spid="2458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24581"/>
                                        </p:tgtEl>
                                        <p:attrNameLst>
                                          <p:attrName>style.visibility</p:attrName>
                                        </p:attrNameLst>
                                      </p:cBhvr>
                                      <p:to>
                                        <p:strVal val="visible"/>
                                      </p:to>
                                    </p:set>
                                    <p:anim calcmode="lin" valueType="num">
                                      <p:cBhvr additive="base">
                                        <p:cTn id="12" dur="500" fill="hold"/>
                                        <p:tgtEl>
                                          <p:spTgt spid="24581"/>
                                        </p:tgtEl>
                                        <p:attrNameLst>
                                          <p:attrName>ppt_x</p:attrName>
                                        </p:attrNameLst>
                                      </p:cBhvr>
                                      <p:tavLst>
                                        <p:tav tm="0">
                                          <p:val>
                                            <p:strVal val="1+#ppt_w/2"/>
                                          </p:val>
                                        </p:tav>
                                        <p:tav tm="100000">
                                          <p:val>
                                            <p:strVal val="#ppt_x"/>
                                          </p:val>
                                        </p:tav>
                                      </p:tavLst>
                                    </p:anim>
                                    <p:anim calcmode="lin" valueType="num">
                                      <p:cBhvr additive="base">
                                        <p:cTn id="13" dur="500" fill="hold"/>
                                        <p:tgtEl>
                                          <p:spTgt spid="24581"/>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1" fill="hold" grpId="0" nodeType="clickEffect">
                                  <p:stCondLst>
                                    <p:cond delay="0"/>
                                  </p:stCondLst>
                                  <p:childTnLst>
                                    <p:set>
                                      <p:cBhvr>
                                        <p:cTn id="17" dur="1" fill="hold">
                                          <p:stCondLst>
                                            <p:cond delay="0"/>
                                          </p:stCondLst>
                                        </p:cTn>
                                        <p:tgtEl>
                                          <p:spTgt spid="24582"/>
                                        </p:tgtEl>
                                        <p:attrNameLst>
                                          <p:attrName>style.visibility</p:attrName>
                                        </p:attrNameLst>
                                      </p:cBhvr>
                                      <p:to>
                                        <p:strVal val="visible"/>
                                      </p:to>
                                    </p:set>
                                    <p:anim calcmode="lin" valueType="num">
                                      <p:cBhvr additive="base">
                                        <p:cTn id="18" dur="500" fill="hold"/>
                                        <p:tgtEl>
                                          <p:spTgt spid="24582"/>
                                        </p:tgtEl>
                                        <p:attrNameLst>
                                          <p:attrName>ppt_x</p:attrName>
                                        </p:attrNameLst>
                                      </p:cBhvr>
                                      <p:tavLst>
                                        <p:tav tm="0">
                                          <p:val>
                                            <p:strVal val="#ppt_x"/>
                                          </p:val>
                                        </p:tav>
                                        <p:tav tm="100000">
                                          <p:val>
                                            <p:strVal val="#ppt_x"/>
                                          </p:val>
                                        </p:tav>
                                      </p:tavLst>
                                    </p:anim>
                                    <p:anim calcmode="lin" valueType="num">
                                      <p:cBhvr additive="base">
                                        <p:cTn id="19" dur="500" fill="hold"/>
                                        <p:tgtEl>
                                          <p:spTgt spid="24582"/>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9" fill="hold" grpId="0" nodeType="clickEffect">
                                  <p:stCondLst>
                                    <p:cond delay="0"/>
                                  </p:stCondLst>
                                  <p:childTnLst>
                                    <p:set>
                                      <p:cBhvr>
                                        <p:cTn id="23" dur="1" fill="hold">
                                          <p:stCondLst>
                                            <p:cond delay="0"/>
                                          </p:stCondLst>
                                        </p:cTn>
                                        <p:tgtEl>
                                          <p:spTgt spid="24583"/>
                                        </p:tgtEl>
                                        <p:attrNameLst>
                                          <p:attrName>style.visibility</p:attrName>
                                        </p:attrNameLst>
                                      </p:cBhvr>
                                      <p:to>
                                        <p:strVal val="visible"/>
                                      </p:to>
                                    </p:set>
                                    <p:anim calcmode="lin" valueType="num">
                                      <p:cBhvr additive="base">
                                        <p:cTn id="24" dur="500" fill="hold"/>
                                        <p:tgtEl>
                                          <p:spTgt spid="24583"/>
                                        </p:tgtEl>
                                        <p:attrNameLst>
                                          <p:attrName>ppt_x</p:attrName>
                                        </p:attrNameLst>
                                      </p:cBhvr>
                                      <p:tavLst>
                                        <p:tav tm="0">
                                          <p:val>
                                            <p:strVal val="0-#ppt_w/2"/>
                                          </p:val>
                                        </p:tav>
                                        <p:tav tm="100000">
                                          <p:val>
                                            <p:strVal val="#ppt_x"/>
                                          </p:val>
                                        </p:tav>
                                      </p:tavLst>
                                    </p:anim>
                                    <p:anim calcmode="lin" valueType="num">
                                      <p:cBhvr additive="base">
                                        <p:cTn id="25" dur="500" fill="hold"/>
                                        <p:tgtEl>
                                          <p:spTgt spid="2458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P spid="24581" grpId="0"/>
      <p:bldP spid="24582" grpId="0"/>
      <p:bldP spid="2458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24577"/>
          <p:cNvSpPr>
            <a:spLocks noGrp="1" noRot="1"/>
          </p:cNvSpPr>
          <p:nvPr>
            <p:ph type="title"/>
          </p:nvPr>
        </p:nvSpPr>
        <p:spPr>
          <a:xfrm>
            <a:off x="4114800" y="304800"/>
            <a:ext cx="3505200" cy="685800"/>
          </a:xfrm>
        </p:spPr>
        <p:txBody>
          <a:bodyPr anchor="ctr"/>
          <a:lstStyle/>
          <a:p>
            <a:r>
              <a:rPr lang="zh-CN" altLang="en-US" sz="2800" dirty="0"/>
              <a:t>爱莲说</a:t>
            </a:r>
            <a:endParaRPr lang="en-US" altLang="zh-CN" sz="2800"/>
          </a:p>
        </p:txBody>
      </p:sp>
      <p:sp>
        <p:nvSpPr>
          <p:cNvPr id="24579" name="文本占位符 24578"/>
          <p:cNvSpPr>
            <a:spLocks noGrp="1" noRot="1"/>
          </p:cNvSpPr>
          <p:nvPr>
            <p:ph type="body" idx="1"/>
          </p:nvPr>
        </p:nvSpPr>
        <p:spPr>
          <a:xfrm>
            <a:off x="1524000" y="1066800"/>
            <a:ext cx="8686800" cy="5410200"/>
          </a:xfrm>
        </p:spPr>
        <p:txBody>
          <a:bodyPr/>
          <a:lstStyle/>
          <a:p>
            <a:pPr>
              <a:lnSpc>
                <a:spcPct val="80000"/>
              </a:lnSpc>
              <a:buNone/>
            </a:pPr>
            <a:endParaRPr lang="zh-CN" altLang="en-US" sz="2400">
              <a:solidFill>
                <a:srgbClr val="111111"/>
              </a:solidFill>
            </a:endParaRPr>
          </a:p>
          <a:p>
            <a:pPr>
              <a:lnSpc>
                <a:spcPct val="80000"/>
              </a:lnSpc>
              <a:buNone/>
            </a:pPr>
            <a:r>
              <a:rPr lang="en-US" altLang="zh-CN" sz="2400" dirty="0">
                <a:solidFill>
                  <a:srgbClr val="111111"/>
                </a:solidFill>
              </a:rPr>
              <a:t>5.《</a:t>
            </a:r>
            <a:r>
              <a:rPr lang="zh-CN" altLang="en-US" sz="2400" dirty="0">
                <a:solidFill>
                  <a:srgbClr val="111111"/>
                </a:solidFill>
              </a:rPr>
              <a:t>爱莲说</a:t>
            </a:r>
            <a:r>
              <a:rPr lang="en-US" altLang="zh-CN" sz="2400" dirty="0">
                <a:solidFill>
                  <a:srgbClr val="111111"/>
                </a:solidFill>
              </a:rPr>
              <a:t>》</a:t>
            </a:r>
            <a:r>
              <a:rPr lang="zh-CN" altLang="en-US" sz="2400" dirty="0">
                <a:solidFill>
                  <a:srgbClr val="111111"/>
                </a:solidFill>
              </a:rPr>
              <a:t>一文中的中心句是：</a:t>
            </a:r>
            <a:endParaRPr lang="zh-CN" altLang="en-US" sz="2400" dirty="0">
              <a:solidFill>
                <a:srgbClr val="111111"/>
              </a:solidFill>
            </a:endParaRPr>
          </a:p>
          <a:p>
            <a:pPr>
              <a:lnSpc>
                <a:spcPct val="80000"/>
              </a:lnSpc>
              <a:buNone/>
            </a:pPr>
            <a:endParaRPr lang="en-US" altLang="zh-CN" sz="2400" dirty="0">
              <a:solidFill>
                <a:srgbClr val="111111"/>
              </a:solidFill>
            </a:endParaRPr>
          </a:p>
          <a:p>
            <a:pPr>
              <a:lnSpc>
                <a:spcPct val="80000"/>
              </a:lnSpc>
              <a:buNone/>
            </a:pPr>
            <a:r>
              <a:rPr lang="en-US" altLang="zh-CN" sz="2400" dirty="0">
                <a:solidFill>
                  <a:srgbClr val="111111"/>
                </a:solidFill>
              </a:rPr>
              <a:t>6.</a:t>
            </a:r>
            <a:r>
              <a:rPr lang="zh-CN" altLang="en-US" sz="2400" dirty="0">
                <a:solidFill>
                  <a:srgbClr val="111111"/>
                </a:solidFill>
              </a:rPr>
              <a:t>比喻君子志洁行廉，仪态端庄，令人敬重，不敢轻侮的语句是：</a:t>
            </a:r>
            <a:endParaRPr lang="zh-CN" altLang="en-US" sz="2400" dirty="0">
              <a:solidFill>
                <a:srgbClr val="111111"/>
              </a:solidFill>
            </a:endParaRPr>
          </a:p>
          <a:p>
            <a:pPr>
              <a:lnSpc>
                <a:spcPct val="80000"/>
              </a:lnSpc>
              <a:buNone/>
            </a:pPr>
            <a:endParaRPr lang="en-US" altLang="zh-CN" sz="2400" dirty="0">
              <a:solidFill>
                <a:srgbClr val="111111"/>
              </a:solidFill>
            </a:endParaRPr>
          </a:p>
          <a:p>
            <a:pPr>
              <a:lnSpc>
                <a:spcPct val="80000"/>
              </a:lnSpc>
              <a:buNone/>
            </a:pPr>
            <a:r>
              <a:rPr lang="en-US" altLang="zh-CN" sz="2400" dirty="0">
                <a:solidFill>
                  <a:srgbClr val="111111"/>
                </a:solidFill>
              </a:rPr>
              <a:t>7.《</a:t>
            </a:r>
            <a:r>
              <a:rPr lang="zh-CN" altLang="en-US" sz="2400" dirty="0">
                <a:solidFill>
                  <a:srgbClr val="111111"/>
                </a:solidFill>
              </a:rPr>
              <a:t>爱莲说</a:t>
            </a:r>
            <a:r>
              <a:rPr lang="en-US" altLang="zh-CN" sz="2400" dirty="0">
                <a:solidFill>
                  <a:srgbClr val="111111"/>
                </a:solidFill>
              </a:rPr>
              <a:t>》</a:t>
            </a:r>
            <a:r>
              <a:rPr lang="zh-CN" altLang="en-US" sz="2400" dirty="0">
                <a:solidFill>
                  <a:srgbClr val="111111"/>
                </a:solidFill>
              </a:rPr>
              <a:t>中写君子行为方正，通达事理，不攀附权贵的句子是：</a:t>
            </a:r>
            <a:endParaRPr lang="zh-CN" altLang="en-US" sz="2400" dirty="0">
              <a:solidFill>
                <a:srgbClr val="111111"/>
              </a:solidFill>
            </a:endParaRPr>
          </a:p>
          <a:p>
            <a:pPr>
              <a:lnSpc>
                <a:spcPct val="80000"/>
              </a:lnSpc>
              <a:buNone/>
            </a:pPr>
            <a:endParaRPr lang="en-US" altLang="zh-CN" sz="2400" dirty="0">
              <a:solidFill>
                <a:srgbClr val="111111"/>
              </a:solidFill>
            </a:endParaRPr>
          </a:p>
          <a:p>
            <a:pPr>
              <a:lnSpc>
                <a:spcPct val="80000"/>
              </a:lnSpc>
              <a:buNone/>
            </a:pPr>
            <a:r>
              <a:rPr lang="en-US" altLang="zh-CN" sz="2400" dirty="0">
                <a:solidFill>
                  <a:srgbClr val="111111"/>
                </a:solidFill>
              </a:rPr>
              <a:t>8.《</a:t>
            </a:r>
            <a:r>
              <a:rPr lang="zh-CN" altLang="en-US" sz="2400" dirty="0">
                <a:solidFill>
                  <a:srgbClr val="111111"/>
                </a:solidFill>
              </a:rPr>
              <a:t>爱莲说</a:t>
            </a:r>
            <a:r>
              <a:rPr lang="en-US" altLang="zh-CN" sz="2400" dirty="0">
                <a:solidFill>
                  <a:srgbClr val="111111"/>
                </a:solidFill>
              </a:rPr>
              <a:t>》</a:t>
            </a:r>
            <a:r>
              <a:rPr lang="zh-CN" altLang="en-US" sz="2400" dirty="0">
                <a:solidFill>
                  <a:srgbClr val="111111"/>
                </a:solidFill>
              </a:rPr>
              <a:t>中描写莲生长环境的句子是：</a:t>
            </a:r>
            <a:endParaRPr lang="zh-CN" altLang="en-US" sz="2400" dirty="0">
              <a:solidFill>
                <a:srgbClr val="111111"/>
              </a:solidFill>
            </a:endParaRPr>
          </a:p>
        </p:txBody>
      </p:sp>
      <p:sp>
        <p:nvSpPr>
          <p:cNvPr id="24584" name="矩形 24583"/>
          <p:cNvSpPr/>
          <p:nvPr/>
        </p:nvSpPr>
        <p:spPr>
          <a:xfrm>
            <a:off x="6136005" y="1397000"/>
            <a:ext cx="3200400" cy="460375"/>
          </a:xfrm>
          <a:prstGeom prst="rect">
            <a:avLst/>
          </a:prstGeom>
          <a:noFill/>
          <a:ln w="9525">
            <a:noFill/>
          </a:ln>
        </p:spPr>
        <p:txBody>
          <a:bodyPr>
            <a:spAutoFit/>
          </a:bodyPr>
          <a:lstStyle/>
          <a:p>
            <a:r>
              <a:rPr lang="zh-CN" altLang="en-US" sz="2400" dirty="0">
                <a:solidFill>
                  <a:srgbClr val="FF0000"/>
                </a:solidFill>
                <a:latin typeface="Arial" pitchFamily="34" charset="0"/>
              </a:rPr>
              <a:t>莲，花之君子者也。</a:t>
            </a:r>
            <a:endParaRPr lang="zh-CN" altLang="en-US" sz="2400" dirty="0">
              <a:solidFill>
                <a:srgbClr val="FF0000"/>
              </a:solidFill>
              <a:latin typeface="Arial" pitchFamily="34" charset="0"/>
            </a:endParaRPr>
          </a:p>
        </p:txBody>
      </p:sp>
      <p:sp>
        <p:nvSpPr>
          <p:cNvPr id="24585" name="矩形 24584"/>
          <p:cNvSpPr/>
          <p:nvPr/>
        </p:nvSpPr>
        <p:spPr>
          <a:xfrm>
            <a:off x="3696335" y="2723515"/>
            <a:ext cx="3992880" cy="398780"/>
          </a:xfrm>
          <a:prstGeom prst="rect">
            <a:avLst/>
          </a:prstGeom>
          <a:noFill/>
          <a:ln w="9525">
            <a:noFill/>
          </a:ln>
        </p:spPr>
        <p:txBody>
          <a:bodyPr wrap="none" anchor="t">
            <a:spAutoFit/>
          </a:bodyPr>
          <a:lstStyle/>
          <a:p>
            <a:r>
              <a:rPr lang="zh-CN" altLang="en-US" sz="2000" dirty="0">
                <a:solidFill>
                  <a:srgbClr val="FF0000"/>
                </a:solidFill>
                <a:latin typeface="Arial" pitchFamily="34" charset="0"/>
              </a:rPr>
              <a:t>亭亭净植，可远观而不可亵玩焉。</a:t>
            </a:r>
            <a:endParaRPr lang="zh-CN" altLang="en-US" sz="2000" dirty="0">
              <a:solidFill>
                <a:srgbClr val="FF0000"/>
              </a:solidFill>
              <a:latin typeface="Arial" pitchFamily="34" charset="0"/>
            </a:endParaRPr>
          </a:p>
        </p:txBody>
      </p:sp>
      <p:sp>
        <p:nvSpPr>
          <p:cNvPr id="24586" name="矩形 24585"/>
          <p:cNvSpPr/>
          <p:nvPr/>
        </p:nvSpPr>
        <p:spPr>
          <a:xfrm>
            <a:off x="3696335" y="3651250"/>
            <a:ext cx="4343400" cy="398780"/>
          </a:xfrm>
          <a:prstGeom prst="rect">
            <a:avLst/>
          </a:prstGeom>
          <a:noFill/>
          <a:ln w="9525">
            <a:noFill/>
          </a:ln>
        </p:spPr>
        <p:txBody>
          <a:bodyPr>
            <a:spAutoFit/>
          </a:bodyPr>
          <a:lstStyle/>
          <a:p>
            <a:r>
              <a:rPr lang="zh-CN" altLang="en-US" sz="2000" dirty="0">
                <a:solidFill>
                  <a:srgbClr val="FF0000"/>
                </a:solidFill>
                <a:latin typeface="Arial" pitchFamily="34" charset="0"/>
              </a:rPr>
              <a:t>中通外直，不蔓不枝。</a:t>
            </a:r>
            <a:endParaRPr lang="zh-CN" altLang="en-US" sz="2000" dirty="0">
              <a:solidFill>
                <a:srgbClr val="FF0000"/>
              </a:solidFill>
              <a:latin typeface="Arial" pitchFamily="34" charset="0"/>
            </a:endParaRPr>
          </a:p>
        </p:txBody>
      </p:sp>
      <p:sp>
        <p:nvSpPr>
          <p:cNvPr id="24587" name="矩形 24586"/>
          <p:cNvSpPr/>
          <p:nvPr/>
        </p:nvSpPr>
        <p:spPr>
          <a:xfrm>
            <a:off x="3467735" y="4686300"/>
            <a:ext cx="4450080" cy="386080"/>
          </a:xfrm>
          <a:prstGeom prst="rect">
            <a:avLst/>
          </a:prstGeom>
          <a:noFill/>
          <a:ln w="9525">
            <a:noFill/>
          </a:ln>
        </p:spPr>
        <p:txBody>
          <a:bodyPr wrap="none" anchor="t">
            <a:spAutoFit/>
          </a:bodyPr>
          <a:lstStyle/>
          <a:p>
            <a:pPr>
              <a:lnSpc>
                <a:spcPct val="80000"/>
              </a:lnSpc>
              <a:spcBef>
                <a:spcPct val="20000"/>
              </a:spcBef>
            </a:pPr>
            <a:r>
              <a:rPr lang="zh-CN" altLang="en-US" sz="2400" dirty="0">
                <a:solidFill>
                  <a:srgbClr val="FF0000"/>
                </a:solidFill>
                <a:latin typeface="Arial" pitchFamily="34" charset="0"/>
              </a:rPr>
              <a:t>出淤泥而不染，濯清涟而不妖。</a:t>
            </a:r>
            <a:endParaRPr lang="zh-CN" altLang="en-US" sz="2400" dirty="0">
              <a:solidFill>
                <a:srgbClr val="FF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584"/>
                                        </p:tgtEl>
                                        <p:attrNameLst>
                                          <p:attrName>style.visibility</p:attrName>
                                        </p:attrNameLst>
                                      </p:cBhvr>
                                      <p:to>
                                        <p:strVal val="visible"/>
                                      </p:to>
                                    </p:set>
                                    <p:anim calcmode="lin" valueType="num">
                                      <p:cBhvr additive="base">
                                        <p:cTn id="7" dur="500" fill="hold"/>
                                        <p:tgtEl>
                                          <p:spTgt spid="24584"/>
                                        </p:tgtEl>
                                        <p:attrNameLst>
                                          <p:attrName>ppt_x</p:attrName>
                                        </p:attrNameLst>
                                      </p:cBhvr>
                                      <p:tavLst>
                                        <p:tav tm="0">
                                          <p:val>
                                            <p:strVal val="1+#ppt_w/2"/>
                                          </p:val>
                                        </p:tav>
                                        <p:tav tm="100000">
                                          <p:val>
                                            <p:strVal val="#ppt_x"/>
                                          </p:val>
                                        </p:tav>
                                      </p:tavLst>
                                    </p:anim>
                                    <p:anim calcmode="lin" valueType="num">
                                      <p:cBhvr additive="base">
                                        <p:cTn id="8" dur="500" fill="hold"/>
                                        <p:tgtEl>
                                          <p:spTgt spid="2458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24585"/>
                                        </p:tgtEl>
                                        <p:attrNameLst>
                                          <p:attrName>style.visibility</p:attrName>
                                        </p:attrNameLst>
                                      </p:cBhvr>
                                      <p:to>
                                        <p:strVal val="visible"/>
                                      </p:to>
                                    </p:set>
                                    <p:animEffect transition="in" filter="blinds(vertical)">
                                      <p:cBhvr>
                                        <p:cTn id="13" dur="500"/>
                                        <p:tgtEl>
                                          <p:spTgt spid="2458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4586"/>
                                        </p:tgtEl>
                                        <p:attrNameLst>
                                          <p:attrName>style.visibility</p:attrName>
                                        </p:attrNameLst>
                                      </p:cBhvr>
                                      <p:to>
                                        <p:strVal val="visible"/>
                                      </p:to>
                                    </p:set>
                                    <p:anim calcmode="lin" valueType="num">
                                      <p:cBhvr additive="base">
                                        <p:cTn id="18" dur="500" fill="hold"/>
                                        <p:tgtEl>
                                          <p:spTgt spid="24586"/>
                                        </p:tgtEl>
                                        <p:attrNameLst>
                                          <p:attrName>ppt_x</p:attrName>
                                        </p:attrNameLst>
                                      </p:cBhvr>
                                      <p:tavLst>
                                        <p:tav tm="0">
                                          <p:val>
                                            <p:strVal val="0-#ppt_w/2"/>
                                          </p:val>
                                        </p:tav>
                                        <p:tav tm="100000">
                                          <p:val>
                                            <p:strVal val="#ppt_x"/>
                                          </p:val>
                                        </p:tav>
                                      </p:tavLst>
                                    </p:anim>
                                    <p:anim calcmode="lin" valueType="num">
                                      <p:cBhvr additive="base">
                                        <p:cTn id="19" dur="500" fill="hold"/>
                                        <p:tgtEl>
                                          <p:spTgt spid="2458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4587"/>
                                        </p:tgtEl>
                                        <p:attrNameLst>
                                          <p:attrName>style.visibility</p:attrName>
                                        </p:attrNameLst>
                                      </p:cBhvr>
                                      <p:to>
                                        <p:strVal val="visible"/>
                                      </p:to>
                                    </p:set>
                                    <p:anim calcmode="lin" valueType="num">
                                      <p:cBhvr additive="base">
                                        <p:cTn id="24" dur="500" fill="hold"/>
                                        <p:tgtEl>
                                          <p:spTgt spid="24587"/>
                                        </p:tgtEl>
                                        <p:attrNameLst>
                                          <p:attrName>ppt_x</p:attrName>
                                        </p:attrNameLst>
                                      </p:cBhvr>
                                      <p:tavLst>
                                        <p:tav tm="0">
                                          <p:val>
                                            <p:strVal val="#ppt_x"/>
                                          </p:val>
                                        </p:tav>
                                        <p:tav tm="100000">
                                          <p:val>
                                            <p:strVal val="#ppt_x"/>
                                          </p:val>
                                        </p:tav>
                                      </p:tavLst>
                                    </p:anim>
                                    <p:anim calcmode="lin" valueType="num">
                                      <p:cBhvr additive="base">
                                        <p:cTn id="25" dur="500" fill="hold"/>
                                        <p:tgtEl>
                                          <p:spTgt spid="245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 grpId="0"/>
      <p:bldP spid="24585" grpId="0"/>
      <p:bldP spid="24586" grpId="0"/>
      <p:bldP spid="2458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0242" name="Object 2"/>
          <p:cNvGraphicFramePr>
            <a:graphicFrameLocks noChangeAspect="1"/>
          </p:cNvGraphicFramePr>
          <p:nvPr/>
        </p:nvGraphicFramePr>
        <p:xfrm>
          <a:off x="2292350" y="1524000"/>
          <a:ext cx="7802563" cy="4095750"/>
        </p:xfrm>
        <a:graphic>
          <a:graphicData uri="http://schemas.openxmlformats.org/presentationml/2006/ole">
            <mc:AlternateContent xmlns:mc="http://schemas.openxmlformats.org/markup-compatibility/2006">
              <mc:Choice xmlns:v="urn:schemas-microsoft-com:vml" Requires="v">
                <p:oleObj spid="_x0000_s3079" name="" r:id="rId1" imgW="7926070" imgH="4161790" progId="Word.Document.8">
                  <p:embed/>
                </p:oleObj>
              </mc:Choice>
              <mc:Fallback>
                <p:oleObj name="" r:id="rId1" imgW="7926070" imgH="4161790" progId="Word.Document.8">
                  <p:embed/>
                  <p:pic>
                    <p:nvPicPr>
                      <p:cNvPr id="0" name="图片 3078"/>
                      <p:cNvPicPr/>
                      <p:nvPr/>
                    </p:nvPicPr>
                    <p:blipFill>
                      <a:blip r:embed="rId2"/>
                      <a:stretch>
                        <a:fillRect/>
                      </a:stretch>
                    </p:blipFill>
                    <p:spPr>
                      <a:xfrm>
                        <a:off x="2292350" y="1524000"/>
                        <a:ext cx="7802563" cy="4095750"/>
                      </a:xfrm>
                      <a:prstGeom prst="rect">
                        <a:avLst/>
                      </a:prstGeom>
                      <a:noFill/>
                      <a:ln w="38100">
                        <a:noFill/>
                        <a:miter/>
                      </a:ln>
                    </p:spPr>
                  </p:pic>
                </p:oleObj>
              </mc:Fallback>
            </mc:AlternateContent>
          </a:graphicData>
        </a:graphic>
      </p:graphicFrame>
      <p:sp>
        <p:nvSpPr>
          <p:cNvPr id="71683" name="Rectangle 3"/>
          <p:cNvSpPr/>
          <p:nvPr/>
        </p:nvSpPr>
        <p:spPr>
          <a:xfrm>
            <a:off x="3124200" y="2056448"/>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jū </a:t>
            </a:r>
            <a:endParaRPr lang="en-US" altLang="zh-CN" sz="2000" dirty="0">
              <a:solidFill>
                <a:srgbClr val="FF0000"/>
              </a:solidFill>
              <a:latin typeface="Times New Roman" pitchFamily="18" charset="0"/>
              <a:ea typeface="宋体" pitchFamily="2" charset="-122"/>
            </a:endParaRPr>
          </a:p>
        </p:txBody>
      </p:sp>
      <p:sp>
        <p:nvSpPr>
          <p:cNvPr id="71684" name="Rectangle 4"/>
          <p:cNvSpPr/>
          <p:nvPr/>
        </p:nvSpPr>
        <p:spPr>
          <a:xfrm>
            <a:off x="5867400" y="20564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pèi </a:t>
            </a:r>
            <a:endParaRPr lang="en-US" altLang="zh-CN" sz="2000" dirty="0">
              <a:solidFill>
                <a:srgbClr val="FF0000"/>
              </a:solidFill>
              <a:latin typeface="Times New Roman" pitchFamily="18" charset="0"/>
              <a:ea typeface="宋体" pitchFamily="2" charset="-122"/>
            </a:endParaRPr>
          </a:p>
        </p:txBody>
      </p:sp>
      <p:sp>
        <p:nvSpPr>
          <p:cNvPr id="71685" name="Rectangle 5"/>
          <p:cNvSpPr/>
          <p:nvPr/>
        </p:nvSpPr>
        <p:spPr>
          <a:xfrm>
            <a:off x="8229600" y="2056448"/>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zhui </a:t>
            </a:r>
            <a:endParaRPr lang="en-US" altLang="zh-CN" sz="2000" dirty="0">
              <a:solidFill>
                <a:srgbClr val="FF0000"/>
              </a:solidFill>
              <a:latin typeface="Times New Roman" pitchFamily="18" charset="0"/>
              <a:ea typeface="宋体" pitchFamily="2" charset="-122"/>
            </a:endParaRPr>
          </a:p>
        </p:txBody>
      </p:sp>
      <p:sp>
        <p:nvSpPr>
          <p:cNvPr id="71686" name="Rectangle 6"/>
          <p:cNvSpPr/>
          <p:nvPr/>
        </p:nvSpPr>
        <p:spPr>
          <a:xfrm>
            <a:off x="3124200" y="2666048"/>
            <a:ext cx="429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tà </a:t>
            </a:r>
            <a:endParaRPr lang="en-US" altLang="zh-CN" sz="2000" dirty="0">
              <a:solidFill>
                <a:srgbClr val="FF0000"/>
              </a:solidFill>
              <a:latin typeface="Times New Roman" pitchFamily="18" charset="0"/>
              <a:ea typeface="宋体" pitchFamily="2" charset="-122"/>
            </a:endParaRPr>
          </a:p>
        </p:txBody>
      </p:sp>
      <p:sp>
        <p:nvSpPr>
          <p:cNvPr id="71687" name="Rectangle 7"/>
          <p:cNvSpPr/>
          <p:nvPr/>
        </p:nvSpPr>
        <p:spPr>
          <a:xfrm>
            <a:off x="5181600" y="26660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tuǒ </a:t>
            </a:r>
            <a:endParaRPr lang="en-US" altLang="zh-CN" sz="2000" dirty="0">
              <a:solidFill>
                <a:srgbClr val="FF0000"/>
              </a:solidFill>
              <a:latin typeface="Times New Roman" pitchFamily="18" charset="0"/>
              <a:ea typeface="宋体" pitchFamily="2" charset="-122"/>
            </a:endParaRPr>
          </a:p>
        </p:txBody>
      </p:sp>
      <p:sp>
        <p:nvSpPr>
          <p:cNvPr id="71688" name="Rectangle 8"/>
          <p:cNvSpPr/>
          <p:nvPr/>
        </p:nvSpPr>
        <p:spPr>
          <a:xfrm>
            <a:off x="8229600" y="2666048"/>
            <a:ext cx="627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miè </a:t>
            </a:r>
            <a:endParaRPr lang="en-US" altLang="zh-CN" sz="2000" dirty="0">
              <a:solidFill>
                <a:srgbClr val="FF0000"/>
              </a:solidFill>
              <a:latin typeface="Times New Roman" pitchFamily="18" charset="0"/>
              <a:ea typeface="宋体" pitchFamily="2" charset="-122"/>
            </a:endParaRPr>
          </a:p>
        </p:txBody>
      </p:sp>
      <p:sp>
        <p:nvSpPr>
          <p:cNvPr id="71689" name="Rectangle 9"/>
          <p:cNvSpPr/>
          <p:nvPr/>
        </p:nvSpPr>
        <p:spPr>
          <a:xfrm>
            <a:off x="3124200" y="3275648"/>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qì </a:t>
            </a:r>
            <a:endParaRPr lang="en-US" altLang="zh-CN" sz="2000" dirty="0">
              <a:solidFill>
                <a:srgbClr val="FF0000"/>
              </a:solidFill>
              <a:latin typeface="Times New Roman" pitchFamily="18" charset="0"/>
              <a:ea typeface="宋体" pitchFamily="2" charset="-122"/>
            </a:endParaRPr>
          </a:p>
        </p:txBody>
      </p:sp>
      <p:sp>
        <p:nvSpPr>
          <p:cNvPr id="71690" name="Rectangle 10"/>
          <p:cNvSpPr/>
          <p:nvPr/>
        </p:nvSpPr>
        <p:spPr>
          <a:xfrm>
            <a:off x="5257800" y="31994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lòu </a:t>
            </a:r>
            <a:endParaRPr lang="en-US" altLang="zh-CN" sz="2000" dirty="0">
              <a:solidFill>
                <a:srgbClr val="FF0000"/>
              </a:solidFill>
              <a:latin typeface="Times New Roman" pitchFamily="18" charset="0"/>
              <a:ea typeface="宋体" pitchFamily="2" charset="-122"/>
            </a:endParaRPr>
          </a:p>
        </p:txBody>
      </p:sp>
      <p:sp>
        <p:nvSpPr>
          <p:cNvPr id="71691" name="Rectangle 11"/>
          <p:cNvSpPr/>
          <p:nvPr/>
        </p:nvSpPr>
        <p:spPr>
          <a:xfrm>
            <a:off x="8305800" y="3275648"/>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qiào </a:t>
            </a:r>
            <a:endParaRPr lang="en-US" altLang="zh-CN" sz="2000" dirty="0">
              <a:solidFill>
                <a:srgbClr val="FF0000"/>
              </a:solidFill>
              <a:latin typeface="Times New Roman" pitchFamily="18" charset="0"/>
              <a:ea typeface="宋体" pitchFamily="2" charset="-122"/>
            </a:endParaRPr>
          </a:p>
        </p:txBody>
      </p:sp>
      <p:sp>
        <p:nvSpPr>
          <p:cNvPr id="71692" name="Rectangle 12"/>
          <p:cNvSpPr/>
          <p:nvPr/>
        </p:nvSpPr>
        <p:spPr>
          <a:xfrm>
            <a:off x="3733800" y="3885248"/>
            <a:ext cx="641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mǐn </a:t>
            </a:r>
            <a:endParaRPr lang="en-US" altLang="zh-CN" sz="2000" dirty="0">
              <a:solidFill>
                <a:srgbClr val="FF0000"/>
              </a:solidFill>
              <a:latin typeface="Times New Roman" pitchFamily="18" charset="0"/>
              <a:ea typeface="宋体" pitchFamily="2" charset="-122"/>
            </a:endParaRPr>
          </a:p>
        </p:txBody>
      </p:sp>
      <p:sp>
        <p:nvSpPr>
          <p:cNvPr id="71693" name="Rectangle 13"/>
          <p:cNvSpPr/>
          <p:nvPr/>
        </p:nvSpPr>
        <p:spPr>
          <a:xfrm>
            <a:off x="5791200" y="38852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xīn </a:t>
            </a:r>
            <a:endParaRPr lang="en-US" altLang="zh-CN" sz="2000" dirty="0">
              <a:solidFill>
                <a:srgbClr val="FF0000"/>
              </a:solidFill>
              <a:latin typeface="Times New Roman" pitchFamily="18" charset="0"/>
              <a:ea typeface="宋体" pitchFamily="2" charset="-122"/>
            </a:endParaRPr>
          </a:p>
        </p:txBody>
      </p:sp>
      <p:sp>
        <p:nvSpPr>
          <p:cNvPr id="71694" name="Rectangle 14"/>
          <p:cNvSpPr/>
          <p:nvPr/>
        </p:nvSpPr>
        <p:spPr>
          <a:xfrm>
            <a:off x="8153400" y="3809048"/>
            <a:ext cx="45783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rú </a:t>
            </a:r>
            <a:endParaRPr lang="en-US" altLang="zh-CN" sz="2000" dirty="0">
              <a:solidFill>
                <a:srgbClr val="FF0000"/>
              </a:solidFill>
              <a:latin typeface="Times New Roman" pitchFamily="18" charset="0"/>
              <a:ea typeface="宋体" pitchFamily="2" charset="-122"/>
            </a:endParaRPr>
          </a:p>
        </p:txBody>
      </p:sp>
      <p:sp>
        <p:nvSpPr>
          <p:cNvPr id="71695" name="Rectangle 15"/>
          <p:cNvSpPr/>
          <p:nvPr/>
        </p:nvSpPr>
        <p:spPr>
          <a:xfrm>
            <a:off x="3200400" y="449484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dú </a:t>
            </a:r>
            <a:endParaRPr lang="en-US" altLang="zh-CN" sz="2000" dirty="0">
              <a:solidFill>
                <a:srgbClr val="FF0000"/>
              </a:solidFill>
              <a:latin typeface="Times New Roman" pitchFamily="18" charset="0"/>
              <a:ea typeface="宋体" pitchFamily="2" charset="-122"/>
            </a:endParaRPr>
          </a:p>
        </p:txBody>
      </p:sp>
      <p:sp>
        <p:nvSpPr>
          <p:cNvPr id="71696" name="Rectangle 16"/>
          <p:cNvSpPr/>
          <p:nvPr/>
        </p:nvSpPr>
        <p:spPr>
          <a:xfrm>
            <a:off x="5181600" y="449484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yū </a:t>
            </a:r>
            <a:endParaRPr lang="en-US" altLang="zh-CN" sz="2000" dirty="0">
              <a:solidFill>
                <a:srgbClr val="FF0000"/>
              </a:solidFill>
              <a:latin typeface="Times New Roman" pitchFamily="18" charset="0"/>
              <a:ea typeface="宋体" pitchFamily="2" charset="-122"/>
            </a:endParaRPr>
          </a:p>
        </p:txBody>
      </p:sp>
      <p:sp>
        <p:nvSpPr>
          <p:cNvPr id="71697" name="Rectangle 17"/>
          <p:cNvSpPr/>
          <p:nvPr/>
        </p:nvSpPr>
        <p:spPr>
          <a:xfrm>
            <a:off x="6705600" y="4494848"/>
            <a:ext cx="740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zhuó </a:t>
            </a:r>
            <a:endParaRPr lang="en-US" altLang="zh-CN" sz="2000" dirty="0">
              <a:solidFill>
                <a:srgbClr val="FF0000"/>
              </a:solidFill>
              <a:latin typeface="Times New Roman" pitchFamily="18" charset="0"/>
              <a:ea typeface="宋体" pitchFamily="2" charset="-122"/>
            </a:endParaRPr>
          </a:p>
        </p:txBody>
      </p:sp>
      <p:sp>
        <p:nvSpPr>
          <p:cNvPr id="71698" name="Rectangle 18"/>
          <p:cNvSpPr/>
          <p:nvPr/>
        </p:nvSpPr>
        <p:spPr>
          <a:xfrm>
            <a:off x="3200400" y="5028248"/>
            <a:ext cx="627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lián </a:t>
            </a:r>
            <a:endParaRPr lang="en-US" altLang="zh-CN" sz="2000" dirty="0">
              <a:solidFill>
                <a:srgbClr val="FF0000"/>
              </a:solidFill>
              <a:latin typeface="Times New Roman" pitchFamily="18" charset="0"/>
              <a:ea typeface="宋体" pitchFamily="2" charset="-122"/>
            </a:endParaRPr>
          </a:p>
        </p:txBody>
      </p:sp>
      <p:sp>
        <p:nvSpPr>
          <p:cNvPr id="71699" name="Rectangle 19"/>
          <p:cNvSpPr/>
          <p:nvPr/>
        </p:nvSpPr>
        <p:spPr>
          <a:xfrm>
            <a:off x="5334000" y="50282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xiè </a:t>
            </a:r>
            <a:endParaRPr lang="en-US" altLang="zh-CN" sz="2000"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1683"/>
                                        </p:tgtEl>
                                        <p:attrNameLst>
                                          <p:attrName>style.visibility</p:attrName>
                                        </p:attrNameLst>
                                      </p:cBhvr>
                                      <p:to>
                                        <p:strVal val="visible"/>
                                      </p:to>
                                    </p:set>
                                    <p:anim calcmode="lin" valueType="num">
                                      <p:cBhvr>
                                        <p:cTn id="7" dur="500" fill="hold"/>
                                        <p:tgtEl>
                                          <p:spTgt spid="71683"/>
                                        </p:tgtEl>
                                        <p:attrNameLst>
                                          <p:attrName>ppt_w</p:attrName>
                                        </p:attrNameLst>
                                      </p:cBhvr>
                                      <p:tavLst>
                                        <p:tav tm="0">
                                          <p:val>
                                            <p:fltVal val="0.000000"/>
                                          </p:val>
                                        </p:tav>
                                        <p:tav tm="100000">
                                          <p:val>
                                            <p:strVal val="#ppt_w"/>
                                          </p:val>
                                        </p:tav>
                                      </p:tavLst>
                                    </p:anim>
                                    <p:anim calcmode="lin" valueType="num">
                                      <p:cBhvr>
                                        <p:cTn id="8" dur="500" fill="hold"/>
                                        <p:tgtEl>
                                          <p:spTgt spid="71683"/>
                                        </p:tgtEl>
                                        <p:attrNameLst>
                                          <p:attrName>ppt_h</p:attrName>
                                        </p:attrNameLst>
                                      </p:cBhvr>
                                      <p:tavLst>
                                        <p:tav tm="0">
                                          <p:val>
                                            <p:fltVal val="0.000000"/>
                                          </p:val>
                                        </p:tav>
                                        <p:tav tm="100000">
                                          <p:val>
                                            <p:strVal val="#ppt_h"/>
                                          </p:val>
                                        </p:tav>
                                      </p:tavLst>
                                    </p:anim>
                                    <p:animEffect transition="in" filter="fade">
                                      <p:cBhvr>
                                        <p:cTn id="9" dur="500"/>
                                        <p:tgtEl>
                                          <p:spTgt spid="7168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1684"/>
                                        </p:tgtEl>
                                        <p:attrNameLst>
                                          <p:attrName>style.visibility</p:attrName>
                                        </p:attrNameLst>
                                      </p:cBhvr>
                                      <p:to>
                                        <p:strVal val="visible"/>
                                      </p:to>
                                    </p:set>
                                    <p:anim calcmode="lin" valueType="num">
                                      <p:cBhvr>
                                        <p:cTn id="14" dur="500" fill="hold"/>
                                        <p:tgtEl>
                                          <p:spTgt spid="71684"/>
                                        </p:tgtEl>
                                        <p:attrNameLst>
                                          <p:attrName>ppt_w</p:attrName>
                                        </p:attrNameLst>
                                      </p:cBhvr>
                                      <p:tavLst>
                                        <p:tav tm="0">
                                          <p:val>
                                            <p:fltVal val="0.000000"/>
                                          </p:val>
                                        </p:tav>
                                        <p:tav tm="100000">
                                          <p:val>
                                            <p:strVal val="#ppt_w"/>
                                          </p:val>
                                        </p:tav>
                                      </p:tavLst>
                                    </p:anim>
                                    <p:anim calcmode="lin" valueType="num">
                                      <p:cBhvr>
                                        <p:cTn id="15" dur="500" fill="hold"/>
                                        <p:tgtEl>
                                          <p:spTgt spid="71684"/>
                                        </p:tgtEl>
                                        <p:attrNameLst>
                                          <p:attrName>ppt_h</p:attrName>
                                        </p:attrNameLst>
                                      </p:cBhvr>
                                      <p:tavLst>
                                        <p:tav tm="0">
                                          <p:val>
                                            <p:fltVal val="0.000000"/>
                                          </p:val>
                                        </p:tav>
                                        <p:tav tm="100000">
                                          <p:val>
                                            <p:strVal val="#ppt_h"/>
                                          </p:val>
                                        </p:tav>
                                      </p:tavLst>
                                    </p:anim>
                                    <p:animEffect transition="in" filter="fade">
                                      <p:cBhvr>
                                        <p:cTn id="16" dur="500"/>
                                        <p:tgtEl>
                                          <p:spTgt spid="7168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1685"/>
                                        </p:tgtEl>
                                        <p:attrNameLst>
                                          <p:attrName>style.visibility</p:attrName>
                                        </p:attrNameLst>
                                      </p:cBhvr>
                                      <p:to>
                                        <p:strVal val="visible"/>
                                      </p:to>
                                    </p:set>
                                    <p:anim calcmode="lin" valueType="num">
                                      <p:cBhvr>
                                        <p:cTn id="21" dur="500" fill="hold"/>
                                        <p:tgtEl>
                                          <p:spTgt spid="71685"/>
                                        </p:tgtEl>
                                        <p:attrNameLst>
                                          <p:attrName>ppt_w</p:attrName>
                                        </p:attrNameLst>
                                      </p:cBhvr>
                                      <p:tavLst>
                                        <p:tav tm="0">
                                          <p:val>
                                            <p:fltVal val="0.000000"/>
                                          </p:val>
                                        </p:tav>
                                        <p:tav tm="100000">
                                          <p:val>
                                            <p:strVal val="#ppt_w"/>
                                          </p:val>
                                        </p:tav>
                                      </p:tavLst>
                                    </p:anim>
                                    <p:anim calcmode="lin" valueType="num">
                                      <p:cBhvr>
                                        <p:cTn id="22" dur="500" fill="hold"/>
                                        <p:tgtEl>
                                          <p:spTgt spid="71685"/>
                                        </p:tgtEl>
                                        <p:attrNameLst>
                                          <p:attrName>ppt_h</p:attrName>
                                        </p:attrNameLst>
                                      </p:cBhvr>
                                      <p:tavLst>
                                        <p:tav tm="0">
                                          <p:val>
                                            <p:fltVal val="0.000000"/>
                                          </p:val>
                                        </p:tav>
                                        <p:tav tm="100000">
                                          <p:val>
                                            <p:strVal val="#ppt_h"/>
                                          </p:val>
                                        </p:tav>
                                      </p:tavLst>
                                    </p:anim>
                                    <p:animEffect transition="in" filter="fade">
                                      <p:cBhvr>
                                        <p:cTn id="23" dur="500"/>
                                        <p:tgtEl>
                                          <p:spTgt spid="7168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1686"/>
                                        </p:tgtEl>
                                        <p:attrNameLst>
                                          <p:attrName>style.visibility</p:attrName>
                                        </p:attrNameLst>
                                      </p:cBhvr>
                                      <p:to>
                                        <p:strVal val="visible"/>
                                      </p:to>
                                    </p:set>
                                    <p:anim calcmode="lin" valueType="num">
                                      <p:cBhvr>
                                        <p:cTn id="28" dur="500" fill="hold"/>
                                        <p:tgtEl>
                                          <p:spTgt spid="71686"/>
                                        </p:tgtEl>
                                        <p:attrNameLst>
                                          <p:attrName>ppt_w</p:attrName>
                                        </p:attrNameLst>
                                      </p:cBhvr>
                                      <p:tavLst>
                                        <p:tav tm="0">
                                          <p:val>
                                            <p:fltVal val="0.000000"/>
                                          </p:val>
                                        </p:tav>
                                        <p:tav tm="100000">
                                          <p:val>
                                            <p:strVal val="#ppt_w"/>
                                          </p:val>
                                        </p:tav>
                                      </p:tavLst>
                                    </p:anim>
                                    <p:anim calcmode="lin" valueType="num">
                                      <p:cBhvr>
                                        <p:cTn id="29" dur="500" fill="hold"/>
                                        <p:tgtEl>
                                          <p:spTgt spid="71686"/>
                                        </p:tgtEl>
                                        <p:attrNameLst>
                                          <p:attrName>ppt_h</p:attrName>
                                        </p:attrNameLst>
                                      </p:cBhvr>
                                      <p:tavLst>
                                        <p:tav tm="0">
                                          <p:val>
                                            <p:fltVal val="0.000000"/>
                                          </p:val>
                                        </p:tav>
                                        <p:tav tm="100000">
                                          <p:val>
                                            <p:strVal val="#ppt_h"/>
                                          </p:val>
                                        </p:tav>
                                      </p:tavLst>
                                    </p:anim>
                                    <p:animEffect transition="in" filter="fade">
                                      <p:cBhvr>
                                        <p:cTn id="30" dur="500"/>
                                        <p:tgtEl>
                                          <p:spTgt spid="7168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71687"/>
                                        </p:tgtEl>
                                        <p:attrNameLst>
                                          <p:attrName>style.visibility</p:attrName>
                                        </p:attrNameLst>
                                      </p:cBhvr>
                                      <p:to>
                                        <p:strVal val="visible"/>
                                      </p:to>
                                    </p:set>
                                    <p:anim calcmode="lin" valueType="num">
                                      <p:cBhvr>
                                        <p:cTn id="35" dur="500" fill="hold"/>
                                        <p:tgtEl>
                                          <p:spTgt spid="71687"/>
                                        </p:tgtEl>
                                        <p:attrNameLst>
                                          <p:attrName>ppt_w</p:attrName>
                                        </p:attrNameLst>
                                      </p:cBhvr>
                                      <p:tavLst>
                                        <p:tav tm="0">
                                          <p:val>
                                            <p:fltVal val="0.000000"/>
                                          </p:val>
                                        </p:tav>
                                        <p:tav tm="100000">
                                          <p:val>
                                            <p:strVal val="#ppt_w"/>
                                          </p:val>
                                        </p:tav>
                                      </p:tavLst>
                                    </p:anim>
                                    <p:anim calcmode="lin" valueType="num">
                                      <p:cBhvr>
                                        <p:cTn id="36" dur="500" fill="hold"/>
                                        <p:tgtEl>
                                          <p:spTgt spid="71687"/>
                                        </p:tgtEl>
                                        <p:attrNameLst>
                                          <p:attrName>ppt_h</p:attrName>
                                        </p:attrNameLst>
                                      </p:cBhvr>
                                      <p:tavLst>
                                        <p:tav tm="0">
                                          <p:val>
                                            <p:fltVal val="0.000000"/>
                                          </p:val>
                                        </p:tav>
                                        <p:tav tm="100000">
                                          <p:val>
                                            <p:strVal val="#ppt_h"/>
                                          </p:val>
                                        </p:tav>
                                      </p:tavLst>
                                    </p:anim>
                                    <p:animEffect transition="in" filter="fade">
                                      <p:cBhvr>
                                        <p:cTn id="37" dur="500"/>
                                        <p:tgtEl>
                                          <p:spTgt spid="71687"/>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71688"/>
                                        </p:tgtEl>
                                        <p:attrNameLst>
                                          <p:attrName>style.visibility</p:attrName>
                                        </p:attrNameLst>
                                      </p:cBhvr>
                                      <p:to>
                                        <p:strVal val="visible"/>
                                      </p:to>
                                    </p:set>
                                    <p:anim calcmode="lin" valueType="num">
                                      <p:cBhvr>
                                        <p:cTn id="42" dur="500" fill="hold"/>
                                        <p:tgtEl>
                                          <p:spTgt spid="71688"/>
                                        </p:tgtEl>
                                        <p:attrNameLst>
                                          <p:attrName>ppt_w</p:attrName>
                                        </p:attrNameLst>
                                      </p:cBhvr>
                                      <p:tavLst>
                                        <p:tav tm="0">
                                          <p:val>
                                            <p:fltVal val="0.000000"/>
                                          </p:val>
                                        </p:tav>
                                        <p:tav tm="100000">
                                          <p:val>
                                            <p:strVal val="#ppt_w"/>
                                          </p:val>
                                        </p:tav>
                                      </p:tavLst>
                                    </p:anim>
                                    <p:anim calcmode="lin" valueType="num">
                                      <p:cBhvr>
                                        <p:cTn id="43" dur="500" fill="hold"/>
                                        <p:tgtEl>
                                          <p:spTgt spid="71688"/>
                                        </p:tgtEl>
                                        <p:attrNameLst>
                                          <p:attrName>ppt_h</p:attrName>
                                        </p:attrNameLst>
                                      </p:cBhvr>
                                      <p:tavLst>
                                        <p:tav tm="0">
                                          <p:val>
                                            <p:fltVal val="0.000000"/>
                                          </p:val>
                                        </p:tav>
                                        <p:tav tm="100000">
                                          <p:val>
                                            <p:strVal val="#ppt_h"/>
                                          </p:val>
                                        </p:tav>
                                      </p:tavLst>
                                    </p:anim>
                                    <p:animEffect transition="in" filter="fade">
                                      <p:cBhvr>
                                        <p:cTn id="44" dur="500"/>
                                        <p:tgtEl>
                                          <p:spTgt spid="7168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71689"/>
                                        </p:tgtEl>
                                        <p:attrNameLst>
                                          <p:attrName>style.visibility</p:attrName>
                                        </p:attrNameLst>
                                      </p:cBhvr>
                                      <p:to>
                                        <p:strVal val="visible"/>
                                      </p:to>
                                    </p:set>
                                    <p:anim calcmode="lin" valueType="num">
                                      <p:cBhvr>
                                        <p:cTn id="49" dur="500" fill="hold"/>
                                        <p:tgtEl>
                                          <p:spTgt spid="71689"/>
                                        </p:tgtEl>
                                        <p:attrNameLst>
                                          <p:attrName>ppt_w</p:attrName>
                                        </p:attrNameLst>
                                      </p:cBhvr>
                                      <p:tavLst>
                                        <p:tav tm="0">
                                          <p:val>
                                            <p:fltVal val="0.000000"/>
                                          </p:val>
                                        </p:tav>
                                        <p:tav tm="100000">
                                          <p:val>
                                            <p:strVal val="#ppt_w"/>
                                          </p:val>
                                        </p:tav>
                                      </p:tavLst>
                                    </p:anim>
                                    <p:anim calcmode="lin" valueType="num">
                                      <p:cBhvr>
                                        <p:cTn id="50" dur="500" fill="hold"/>
                                        <p:tgtEl>
                                          <p:spTgt spid="71689"/>
                                        </p:tgtEl>
                                        <p:attrNameLst>
                                          <p:attrName>ppt_h</p:attrName>
                                        </p:attrNameLst>
                                      </p:cBhvr>
                                      <p:tavLst>
                                        <p:tav tm="0">
                                          <p:val>
                                            <p:fltVal val="0.000000"/>
                                          </p:val>
                                        </p:tav>
                                        <p:tav tm="100000">
                                          <p:val>
                                            <p:strVal val="#ppt_h"/>
                                          </p:val>
                                        </p:tav>
                                      </p:tavLst>
                                    </p:anim>
                                    <p:animEffect transition="in" filter="fade">
                                      <p:cBhvr>
                                        <p:cTn id="51" dur="500"/>
                                        <p:tgtEl>
                                          <p:spTgt spid="71689"/>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71690"/>
                                        </p:tgtEl>
                                        <p:attrNameLst>
                                          <p:attrName>style.visibility</p:attrName>
                                        </p:attrNameLst>
                                      </p:cBhvr>
                                      <p:to>
                                        <p:strVal val="visible"/>
                                      </p:to>
                                    </p:set>
                                    <p:anim calcmode="lin" valueType="num">
                                      <p:cBhvr>
                                        <p:cTn id="56" dur="500" fill="hold"/>
                                        <p:tgtEl>
                                          <p:spTgt spid="71690"/>
                                        </p:tgtEl>
                                        <p:attrNameLst>
                                          <p:attrName>ppt_w</p:attrName>
                                        </p:attrNameLst>
                                      </p:cBhvr>
                                      <p:tavLst>
                                        <p:tav tm="0">
                                          <p:val>
                                            <p:fltVal val="0.000000"/>
                                          </p:val>
                                        </p:tav>
                                        <p:tav tm="100000">
                                          <p:val>
                                            <p:strVal val="#ppt_w"/>
                                          </p:val>
                                        </p:tav>
                                      </p:tavLst>
                                    </p:anim>
                                    <p:anim calcmode="lin" valueType="num">
                                      <p:cBhvr>
                                        <p:cTn id="57" dur="500" fill="hold"/>
                                        <p:tgtEl>
                                          <p:spTgt spid="71690"/>
                                        </p:tgtEl>
                                        <p:attrNameLst>
                                          <p:attrName>ppt_h</p:attrName>
                                        </p:attrNameLst>
                                      </p:cBhvr>
                                      <p:tavLst>
                                        <p:tav tm="0">
                                          <p:val>
                                            <p:fltVal val="0.000000"/>
                                          </p:val>
                                        </p:tav>
                                        <p:tav tm="100000">
                                          <p:val>
                                            <p:strVal val="#ppt_h"/>
                                          </p:val>
                                        </p:tav>
                                      </p:tavLst>
                                    </p:anim>
                                    <p:animEffect transition="in" filter="fade">
                                      <p:cBhvr>
                                        <p:cTn id="58" dur="500"/>
                                        <p:tgtEl>
                                          <p:spTgt spid="71690"/>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71691"/>
                                        </p:tgtEl>
                                        <p:attrNameLst>
                                          <p:attrName>style.visibility</p:attrName>
                                        </p:attrNameLst>
                                      </p:cBhvr>
                                      <p:to>
                                        <p:strVal val="visible"/>
                                      </p:to>
                                    </p:set>
                                    <p:anim calcmode="lin" valueType="num">
                                      <p:cBhvr>
                                        <p:cTn id="63" dur="500" fill="hold"/>
                                        <p:tgtEl>
                                          <p:spTgt spid="71691"/>
                                        </p:tgtEl>
                                        <p:attrNameLst>
                                          <p:attrName>ppt_w</p:attrName>
                                        </p:attrNameLst>
                                      </p:cBhvr>
                                      <p:tavLst>
                                        <p:tav tm="0">
                                          <p:val>
                                            <p:fltVal val="0.000000"/>
                                          </p:val>
                                        </p:tav>
                                        <p:tav tm="100000">
                                          <p:val>
                                            <p:strVal val="#ppt_w"/>
                                          </p:val>
                                        </p:tav>
                                      </p:tavLst>
                                    </p:anim>
                                    <p:anim calcmode="lin" valueType="num">
                                      <p:cBhvr>
                                        <p:cTn id="64" dur="500" fill="hold"/>
                                        <p:tgtEl>
                                          <p:spTgt spid="71691"/>
                                        </p:tgtEl>
                                        <p:attrNameLst>
                                          <p:attrName>ppt_h</p:attrName>
                                        </p:attrNameLst>
                                      </p:cBhvr>
                                      <p:tavLst>
                                        <p:tav tm="0">
                                          <p:val>
                                            <p:fltVal val="0.000000"/>
                                          </p:val>
                                        </p:tav>
                                        <p:tav tm="100000">
                                          <p:val>
                                            <p:strVal val="#ppt_h"/>
                                          </p:val>
                                        </p:tav>
                                      </p:tavLst>
                                    </p:anim>
                                    <p:animEffect transition="in" filter="fade">
                                      <p:cBhvr>
                                        <p:cTn id="65" dur="500"/>
                                        <p:tgtEl>
                                          <p:spTgt spid="71691"/>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71692"/>
                                        </p:tgtEl>
                                        <p:attrNameLst>
                                          <p:attrName>style.visibility</p:attrName>
                                        </p:attrNameLst>
                                      </p:cBhvr>
                                      <p:to>
                                        <p:strVal val="visible"/>
                                      </p:to>
                                    </p:set>
                                    <p:anim calcmode="lin" valueType="num">
                                      <p:cBhvr>
                                        <p:cTn id="70" dur="500" fill="hold"/>
                                        <p:tgtEl>
                                          <p:spTgt spid="71692"/>
                                        </p:tgtEl>
                                        <p:attrNameLst>
                                          <p:attrName>ppt_w</p:attrName>
                                        </p:attrNameLst>
                                      </p:cBhvr>
                                      <p:tavLst>
                                        <p:tav tm="0">
                                          <p:val>
                                            <p:fltVal val="0.000000"/>
                                          </p:val>
                                        </p:tav>
                                        <p:tav tm="100000">
                                          <p:val>
                                            <p:strVal val="#ppt_w"/>
                                          </p:val>
                                        </p:tav>
                                      </p:tavLst>
                                    </p:anim>
                                    <p:anim calcmode="lin" valueType="num">
                                      <p:cBhvr>
                                        <p:cTn id="71" dur="500" fill="hold"/>
                                        <p:tgtEl>
                                          <p:spTgt spid="71692"/>
                                        </p:tgtEl>
                                        <p:attrNameLst>
                                          <p:attrName>ppt_h</p:attrName>
                                        </p:attrNameLst>
                                      </p:cBhvr>
                                      <p:tavLst>
                                        <p:tav tm="0">
                                          <p:val>
                                            <p:fltVal val="0.000000"/>
                                          </p:val>
                                        </p:tav>
                                        <p:tav tm="100000">
                                          <p:val>
                                            <p:strVal val="#ppt_h"/>
                                          </p:val>
                                        </p:tav>
                                      </p:tavLst>
                                    </p:anim>
                                    <p:animEffect transition="in" filter="fade">
                                      <p:cBhvr>
                                        <p:cTn id="72" dur="500"/>
                                        <p:tgtEl>
                                          <p:spTgt spid="71692"/>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71693"/>
                                        </p:tgtEl>
                                        <p:attrNameLst>
                                          <p:attrName>style.visibility</p:attrName>
                                        </p:attrNameLst>
                                      </p:cBhvr>
                                      <p:to>
                                        <p:strVal val="visible"/>
                                      </p:to>
                                    </p:set>
                                    <p:anim calcmode="lin" valueType="num">
                                      <p:cBhvr>
                                        <p:cTn id="77" dur="500" fill="hold"/>
                                        <p:tgtEl>
                                          <p:spTgt spid="71693"/>
                                        </p:tgtEl>
                                        <p:attrNameLst>
                                          <p:attrName>ppt_w</p:attrName>
                                        </p:attrNameLst>
                                      </p:cBhvr>
                                      <p:tavLst>
                                        <p:tav tm="0">
                                          <p:val>
                                            <p:fltVal val="0.000000"/>
                                          </p:val>
                                        </p:tav>
                                        <p:tav tm="100000">
                                          <p:val>
                                            <p:strVal val="#ppt_w"/>
                                          </p:val>
                                        </p:tav>
                                      </p:tavLst>
                                    </p:anim>
                                    <p:anim calcmode="lin" valueType="num">
                                      <p:cBhvr>
                                        <p:cTn id="78" dur="500" fill="hold"/>
                                        <p:tgtEl>
                                          <p:spTgt spid="71693"/>
                                        </p:tgtEl>
                                        <p:attrNameLst>
                                          <p:attrName>ppt_h</p:attrName>
                                        </p:attrNameLst>
                                      </p:cBhvr>
                                      <p:tavLst>
                                        <p:tav tm="0">
                                          <p:val>
                                            <p:fltVal val="0.000000"/>
                                          </p:val>
                                        </p:tav>
                                        <p:tav tm="100000">
                                          <p:val>
                                            <p:strVal val="#ppt_h"/>
                                          </p:val>
                                        </p:tav>
                                      </p:tavLst>
                                    </p:anim>
                                    <p:animEffect transition="in" filter="fade">
                                      <p:cBhvr>
                                        <p:cTn id="79" dur="500"/>
                                        <p:tgtEl>
                                          <p:spTgt spid="71693"/>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71694"/>
                                        </p:tgtEl>
                                        <p:attrNameLst>
                                          <p:attrName>style.visibility</p:attrName>
                                        </p:attrNameLst>
                                      </p:cBhvr>
                                      <p:to>
                                        <p:strVal val="visible"/>
                                      </p:to>
                                    </p:set>
                                    <p:anim calcmode="lin" valueType="num">
                                      <p:cBhvr>
                                        <p:cTn id="84" dur="500" fill="hold"/>
                                        <p:tgtEl>
                                          <p:spTgt spid="71694"/>
                                        </p:tgtEl>
                                        <p:attrNameLst>
                                          <p:attrName>ppt_w</p:attrName>
                                        </p:attrNameLst>
                                      </p:cBhvr>
                                      <p:tavLst>
                                        <p:tav tm="0">
                                          <p:val>
                                            <p:fltVal val="0.000000"/>
                                          </p:val>
                                        </p:tav>
                                        <p:tav tm="100000">
                                          <p:val>
                                            <p:strVal val="#ppt_w"/>
                                          </p:val>
                                        </p:tav>
                                      </p:tavLst>
                                    </p:anim>
                                    <p:anim calcmode="lin" valueType="num">
                                      <p:cBhvr>
                                        <p:cTn id="85" dur="500" fill="hold"/>
                                        <p:tgtEl>
                                          <p:spTgt spid="71694"/>
                                        </p:tgtEl>
                                        <p:attrNameLst>
                                          <p:attrName>ppt_h</p:attrName>
                                        </p:attrNameLst>
                                      </p:cBhvr>
                                      <p:tavLst>
                                        <p:tav tm="0">
                                          <p:val>
                                            <p:fltVal val="0.000000"/>
                                          </p:val>
                                        </p:tav>
                                        <p:tav tm="100000">
                                          <p:val>
                                            <p:strVal val="#ppt_h"/>
                                          </p:val>
                                        </p:tav>
                                      </p:tavLst>
                                    </p:anim>
                                    <p:animEffect transition="in" filter="fade">
                                      <p:cBhvr>
                                        <p:cTn id="86" dur="500"/>
                                        <p:tgtEl>
                                          <p:spTgt spid="71694"/>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71695"/>
                                        </p:tgtEl>
                                        <p:attrNameLst>
                                          <p:attrName>style.visibility</p:attrName>
                                        </p:attrNameLst>
                                      </p:cBhvr>
                                      <p:to>
                                        <p:strVal val="visible"/>
                                      </p:to>
                                    </p:set>
                                    <p:anim calcmode="lin" valueType="num">
                                      <p:cBhvr>
                                        <p:cTn id="91" dur="500" fill="hold"/>
                                        <p:tgtEl>
                                          <p:spTgt spid="71695"/>
                                        </p:tgtEl>
                                        <p:attrNameLst>
                                          <p:attrName>ppt_w</p:attrName>
                                        </p:attrNameLst>
                                      </p:cBhvr>
                                      <p:tavLst>
                                        <p:tav tm="0">
                                          <p:val>
                                            <p:fltVal val="0.000000"/>
                                          </p:val>
                                        </p:tav>
                                        <p:tav tm="100000">
                                          <p:val>
                                            <p:strVal val="#ppt_w"/>
                                          </p:val>
                                        </p:tav>
                                      </p:tavLst>
                                    </p:anim>
                                    <p:anim calcmode="lin" valueType="num">
                                      <p:cBhvr>
                                        <p:cTn id="92" dur="500" fill="hold"/>
                                        <p:tgtEl>
                                          <p:spTgt spid="71695"/>
                                        </p:tgtEl>
                                        <p:attrNameLst>
                                          <p:attrName>ppt_h</p:attrName>
                                        </p:attrNameLst>
                                      </p:cBhvr>
                                      <p:tavLst>
                                        <p:tav tm="0">
                                          <p:val>
                                            <p:fltVal val="0.000000"/>
                                          </p:val>
                                        </p:tav>
                                        <p:tav tm="100000">
                                          <p:val>
                                            <p:strVal val="#ppt_h"/>
                                          </p:val>
                                        </p:tav>
                                      </p:tavLst>
                                    </p:anim>
                                    <p:animEffect transition="in" filter="fade">
                                      <p:cBhvr>
                                        <p:cTn id="93" dur="500"/>
                                        <p:tgtEl>
                                          <p:spTgt spid="71695"/>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71696"/>
                                        </p:tgtEl>
                                        <p:attrNameLst>
                                          <p:attrName>style.visibility</p:attrName>
                                        </p:attrNameLst>
                                      </p:cBhvr>
                                      <p:to>
                                        <p:strVal val="visible"/>
                                      </p:to>
                                    </p:set>
                                    <p:anim calcmode="lin" valueType="num">
                                      <p:cBhvr>
                                        <p:cTn id="98" dur="500" fill="hold"/>
                                        <p:tgtEl>
                                          <p:spTgt spid="71696"/>
                                        </p:tgtEl>
                                        <p:attrNameLst>
                                          <p:attrName>ppt_w</p:attrName>
                                        </p:attrNameLst>
                                      </p:cBhvr>
                                      <p:tavLst>
                                        <p:tav tm="0">
                                          <p:val>
                                            <p:fltVal val="0.000000"/>
                                          </p:val>
                                        </p:tav>
                                        <p:tav tm="100000">
                                          <p:val>
                                            <p:strVal val="#ppt_w"/>
                                          </p:val>
                                        </p:tav>
                                      </p:tavLst>
                                    </p:anim>
                                    <p:anim calcmode="lin" valueType="num">
                                      <p:cBhvr>
                                        <p:cTn id="99" dur="500" fill="hold"/>
                                        <p:tgtEl>
                                          <p:spTgt spid="71696"/>
                                        </p:tgtEl>
                                        <p:attrNameLst>
                                          <p:attrName>ppt_h</p:attrName>
                                        </p:attrNameLst>
                                      </p:cBhvr>
                                      <p:tavLst>
                                        <p:tav tm="0">
                                          <p:val>
                                            <p:fltVal val="0.000000"/>
                                          </p:val>
                                        </p:tav>
                                        <p:tav tm="100000">
                                          <p:val>
                                            <p:strVal val="#ppt_h"/>
                                          </p:val>
                                        </p:tav>
                                      </p:tavLst>
                                    </p:anim>
                                    <p:animEffect transition="in" filter="fade">
                                      <p:cBhvr>
                                        <p:cTn id="100" dur="500"/>
                                        <p:tgtEl>
                                          <p:spTgt spid="71696"/>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71697"/>
                                        </p:tgtEl>
                                        <p:attrNameLst>
                                          <p:attrName>style.visibility</p:attrName>
                                        </p:attrNameLst>
                                      </p:cBhvr>
                                      <p:to>
                                        <p:strVal val="visible"/>
                                      </p:to>
                                    </p:set>
                                    <p:anim calcmode="lin" valueType="num">
                                      <p:cBhvr>
                                        <p:cTn id="105" dur="500" fill="hold"/>
                                        <p:tgtEl>
                                          <p:spTgt spid="71697"/>
                                        </p:tgtEl>
                                        <p:attrNameLst>
                                          <p:attrName>ppt_w</p:attrName>
                                        </p:attrNameLst>
                                      </p:cBhvr>
                                      <p:tavLst>
                                        <p:tav tm="0">
                                          <p:val>
                                            <p:fltVal val="0.000000"/>
                                          </p:val>
                                        </p:tav>
                                        <p:tav tm="100000">
                                          <p:val>
                                            <p:strVal val="#ppt_w"/>
                                          </p:val>
                                        </p:tav>
                                      </p:tavLst>
                                    </p:anim>
                                    <p:anim calcmode="lin" valueType="num">
                                      <p:cBhvr>
                                        <p:cTn id="106" dur="500" fill="hold"/>
                                        <p:tgtEl>
                                          <p:spTgt spid="71697"/>
                                        </p:tgtEl>
                                        <p:attrNameLst>
                                          <p:attrName>ppt_h</p:attrName>
                                        </p:attrNameLst>
                                      </p:cBhvr>
                                      <p:tavLst>
                                        <p:tav tm="0">
                                          <p:val>
                                            <p:fltVal val="0.000000"/>
                                          </p:val>
                                        </p:tav>
                                        <p:tav tm="100000">
                                          <p:val>
                                            <p:strVal val="#ppt_h"/>
                                          </p:val>
                                        </p:tav>
                                      </p:tavLst>
                                    </p:anim>
                                    <p:animEffect transition="in" filter="fade">
                                      <p:cBhvr>
                                        <p:cTn id="107" dur="500"/>
                                        <p:tgtEl>
                                          <p:spTgt spid="71697"/>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71698"/>
                                        </p:tgtEl>
                                        <p:attrNameLst>
                                          <p:attrName>style.visibility</p:attrName>
                                        </p:attrNameLst>
                                      </p:cBhvr>
                                      <p:to>
                                        <p:strVal val="visible"/>
                                      </p:to>
                                    </p:set>
                                    <p:anim calcmode="lin" valueType="num">
                                      <p:cBhvr>
                                        <p:cTn id="112" dur="500" fill="hold"/>
                                        <p:tgtEl>
                                          <p:spTgt spid="71698"/>
                                        </p:tgtEl>
                                        <p:attrNameLst>
                                          <p:attrName>ppt_w</p:attrName>
                                        </p:attrNameLst>
                                      </p:cBhvr>
                                      <p:tavLst>
                                        <p:tav tm="0">
                                          <p:val>
                                            <p:fltVal val="0.000000"/>
                                          </p:val>
                                        </p:tav>
                                        <p:tav tm="100000">
                                          <p:val>
                                            <p:strVal val="#ppt_w"/>
                                          </p:val>
                                        </p:tav>
                                      </p:tavLst>
                                    </p:anim>
                                    <p:anim calcmode="lin" valueType="num">
                                      <p:cBhvr>
                                        <p:cTn id="113" dur="500" fill="hold"/>
                                        <p:tgtEl>
                                          <p:spTgt spid="71698"/>
                                        </p:tgtEl>
                                        <p:attrNameLst>
                                          <p:attrName>ppt_h</p:attrName>
                                        </p:attrNameLst>
                                      </p:cBhvr>
                                      <p:tavLst>
                                        <p:tav tm="0">
                                          <p:val>
                                            <p:fltVal val="0.000000"/>
                                          </p:val>
                                        </p:tav>
                                        <p:tav tm="100000">
                                          <p:val>
                                            <p:strVal val="#ppt_h"/>
                                          </p:val>
                                        </p:tav>
                                      </p:tavLst>
                                    </p:anim>
                                    <p:animEffect transition="in" filter="fade">
                                      <p:cBhvr>
                                        <p:cTn id="114" dur="500"/>
                                        <p:tgtEl>
                                          <p:spTgt spid="71698"/>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71699"/>
                                        </p:tgtEl>
                                        <p:attrNameLst>
                                          <p:attrName>style.visibility</p:attrName>
                                        </p:attrNameLst>
                                      </p:cBhvr>
                                      <p:to>
                                        <p:strVal val="visible"/>
                                      </p:to>
                                    </p:set>
                                    <p:anim calcmode="lin" valueType="num">
                                      <p:cBhvr>
                                        <p:cTn id="119" dur="500" fill="hold"/>
                                        <p:tgtEl>
                                          <p:spTgt spid="71699"/>
                                        </p:tgtEl>
                                        <p:attrNameLst>
                                          <p:attrName>ppt_w</p:attrName>
                                        </p:attrNameLst>
                                      </p:cBhvr>
                                      <p:tavLst>
                                        <p:tav tm="0">
                                          <p:val>
                                            <p:fltVal val="0.000000"/>
                                          </p:val>
                                        </p:tav>
                                        <p:tav tm="100000">
                                          <p:val>
                                            <p:strVal val="#ppt_w"/>
                                          </p:val>
                                        </p:tav>
                                      </p:tavLst>
                                    </p:anim>
                                    <p:anim calcmode="lin" valueType="num">
                                      <p:cBhvr>
                                        <p:cTn id="120" dur="500" fill="hold"/>
                                        <p:tgtEl>
                                          <p:spTgt spid="71699"/>
                                        </p:tgtEl>
                                        <p:attrNameLst>
                                          <p:attrName>ppt_h</p:attrName>
                                        </p:attrNameLst>
                                      </p:cBhvr>
                                      <p:tavLst>
                                        <p:tav tm="0">
                                          <p:val>
                                            <p:fltVal val="0.000000"/>
                                          </p:val>
                                        </p:tav>
                                        <p:tav tm="100000">
                                          <p:val>
                                            <p:strVal val="#ppt_h"/>
                                          </p:val>
                                        </p:tav>
                                      </p:tavLst>
                                    </p:anim>
                                    <p:animEffect transition="in" filter="fade">
                                      <p:cBhvr>
                                        <p:cTn id="121" dur="500"/>
                                        <p:tgtEl>
                                          <p:spTgt spid="71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p:bldP spid="71684" grpId="0"/>
      <p:bldP spid="71685" grpId="0"/>
      <p:bldP spid="71686" grpId="0"/>
      <p:bldP spid="71687" grpId="0"/>
      <p:bldP spid="71688" grpId="0"/>
      <p:bldP spid="71689" grpId="0"/>
      <p:bldP spid="71690" grpId="0"/>
      <p:bldP spid="71691" grpId="0"/>
      <p:bldP spid="71692" grpId="0"/>
      <p:bldP spid="71693" grpId="0"/>
      <p:bldP spid="71694" grpId="0"/>
      <p:bldP spid="71695" grpId="0"/>
      <p:bldP spid="71696" grpId="0"/>
      <p:bldP spid="71697" grpId="0"/>
      <p:bldP spid="71698" grpId="0"/>
      <p:bldP spid="7169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1266" name="Object 2"/>
          <p:cNvGraphicFramePr>
            <a:graphicFrameLocks noChangeAspect="1"/>
          </p:cNvGraphicFramePr>
          <p:nvPr/>
        </p:nvGraphicFramePr>
        <p:xfrm>
          <a:off x="2206625" y="1682750"/>
          <a:ext cx="7669213" cy="4035425"/>
        </p:xfrm>
        <a:graphic>
          <a:graphicData uri="http://schemas.openxmlformats.org/presentationml/2006/ole">
            <mc:AlternateContent xmlns:mc="http://schemas.openxmlformats.org/markup-compatibility/2006">
              <mc:Choice xmlns:v="urn:schemas-microsoft-com:vml" Requires="v">
                <p:oleObj spid="_x0000_s3080" name="" r:id="rId1" imgW="7886700" imgH="4161790" progId="Word.Document.8">
                  <p:embed/>
                </p:oleObj>
              </mc:Choice>
              <mc:Fallback>
                <p:oleObj name="" r:id="rId1" imgW="7886700" imgH="4161790" progId="Word.Document.8">
                  <p:embed/>
                  <p:pic>
                    <p:nvPicPr>
                      <p:cNvPr id="0" name="图片 3079"/>
                      <p:cNvPicPr/>
                      <p:nvPr/>
                    </p:nvPicPr>
                    <p:blipFill>
                      <a:blip r:embed="rId2"/>
                      <a:stretch>
                        <a:fillRect/>
                      </a:stretch>
                    </p:blipFill>
                    <p:spPr>
                      <a:xfrm>
                        <a:off x="2206625" y="1682750"/>
                        <a:ext cx="7669213" cy="4035425"/>
                      </a:xfrm>
                      <a:prstGeom prst="rect">
                        <a:avLst/>
                      </a:prstGeom>
                      <a:noFill/>
                      <a:ln w="38100">
                        <a:noFill/>
                        <a:miter/>
                      </a:ln>
                    </p:spPr>
                  </p:pic>
                </p:oleObj>
              </mc:Fallback>
            </mc:AlternateContent>
          </a:graphicData>
        </a:graphic>
      </p:graphicFrame>
      <p:sp>
        <p:nvSpPr>
          <p:cNvPr id="72707" name="Rectangle 3"/>
          <p:cNvSpPr/>
          <p:nvPr/>
        </p:nvSpPr>
        <p:spPr>
          <a:xfrm>
            <a:off x="3886200" y="2285048"/>
            <a:ext cx="514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jīn </a:t>
            </a:r>
            <a:endParaRPr lang="en-US" altLang="zh-CN" sz="2000" dirty="0">
              <a:solidFill>
                <a:srgbClr val="FF0000"/>
              </a:solidFill>
              <a:latin typeface="Times New Roman" pitchFamily="18" charset="0"/>
              <a:ea typeface="宋体" pitchFamily="2" charset="-122"/>
            </a:endParaRPr>
          </a:p>
        </p:txBody>
      </p:sp>
      <p:sp>
        <p:nvSpPr>
          <p:cNvPr id="72708" name="Rectangle 4"/>
          <p:cNvSpPr/>
          <p:nvPr/>
        </p:nvSpPr>
        <p:spPr>
          <a:xfrm>
            <a:off x="6705600" y="2208848"/>
            <a:ext cx="824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qiónɡ </a:t>
            </a:r>
            <a:endParaRPr lang="en-US" altLang="zh-CN" sz="2000" dirty="0">
              <a:solidFill>
                <a:srgbClr val="FF0000"/>
              </a:solidFill>
              <a:latin typeface="Times New Roman" pitchFamily="18" charset="0"/>
              <a:ea typeface="宋体" pitchFamily="2" charset="-122"/>
            </a:endParaRPr>
          </a:p>
        </p:txBody>
      </p:sp>
      <p:sp>
        <p:nvSpPr>
          <p:cNvPr id="72709" name="Rectangle 5"/>
          <p:cNvSpPr/>
          <p:nvPr/>
        </p:nvSpPr>
        <p:spPr>
          <a:xfrm>
            <a:off x="8991600" y="22850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zhù </a:t>
            </a:r>
            <a:endParaRPr lang="en-US" altLang="zh-CN" sz="2000" dirty="0">
              <a:solidFill>
                <a:srgbClr val="FF0000"/>
              </a:solidFill>
              <a:latin typeface="Times New Roman" pitchFamily="18" charset="0"/>
              <a:ea typeface="宋体" pitchFamily="2" charset="-122"/>
            </a:endParaRPr>
          </a:p>
        </p:txBody>
      </p:sp>
      <p:sp>
        <p:nvSpPr>
          <p:cNvPr id="72710" name="Rectangle 6"/>
          <p:cNvSpPr/>
          <p:nvPr/>
        </p:nvSpPr>
        <p:spPr>
          <a:xfrm>
            <a:off x="3124200" y="2818448"/>
            <a:ext cx="740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bènɡ </a:t>
            </a:r>
            <a:endParaRPr lang="en-US" altLang="zh-CN" sz="2000" dirty="0">
              <a:solidFill>
                <a:srgbClr val="FF0000"/>
              </a:solidFill>
              <a:latin typeface="Times New Roman" pitchFamily="18" charset="0"/>
              <a:ea typeface="宋体" pitchFamily="2" charset="-122"/>
            </a:endParaRPr>
          </a:p>
        </p:txBody>
      </p:sp>
      <p:sp>
        <p:nvSpPr>
          <p:cNvPr id="72711" name="Rectangle 7"/>
          <p:cNvSpPr/>
          <p:nvPr/>
        </p:nvSpPr>
        <p:spPr>
          <a:xfrm>
            <a:off x="5791200" y="2818448"/>
            <a:ext cx="65532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b="1" dirty="0">
                <a:solidFill>
                  <a:srgbClr val="FF0000"/>
                </a:solidFill>
                <a:latin typeface="Times New Roman" pitchFamily="18" charset="0"/>
                <a:ea typeface="宋体" pitchFamily="2" charset="-122"/>
              </a:rPr>
              <a:t>tiǎo </a:t>
            </a:r>
            <a:endParaRPr lang="en-US" altLang="zh-CN" sz="2000" b="1" dirty="0">
              <a:solidFill>
                <a:srgbClr val="FF0000"/>
              </a:solidFill>
              <a:latin typeface="Times New Roman" pitchFamily="18" charset="0"/>
              <a:ea typeface="宋体" pitchFamily="2" charset="-122"/>
            </a:endParaRPr>
          </a:p>
        </p:txBody>
      </p:sp>
      <p:sp>
        <p:nvSpPr>
          <p:cNvPr id="72712" name="Rectangle 8"/>
          <p:cNvSpPr/>
          <p:nvPr/>
        </p:nvSpPr>
        <p:spPr>
          <a:xfrm>
            <a:off x="7924800" y="2818448"/>
            <a:ext cx="599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càn </a:t>
            </a:r>
            <a:endParaRPr lang="en-US" altLang="zh-CN" sz="2000" dirty="0">
              <a:solidFill>
                <a:srgbClr val="FF0000"/>
              </a:solidFill>
              <a:latin typeface="Times New Roman" pitchFamily="18" charset="0"/>
              <a:ea typeface="宋体" pitchFamily="2" charset="-122"/>
            </a:endParaRPr>
          </a:p>
        </p:txBody>
      </p:sp>
      <p:sp>
        <p:nvSpPr>
          <p:cNvPr id="72713" name="Rectangle 9"/>
          <p:cNvSpPr/>
          <p:nvPr/>
        </p:nvSpPr>
        <p:spPr>
          <a:xfrm>
            <a:off x="3124200" y="34280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b="1" dirty="0">
                <a:solidFill>
                  <a:srgbClr val="FF0000"/>
                </a:solidFill>
                <a:latin typeface="Times New Roman" pitchFamily="18" charset="0"/>
                <a:ea typeface="宋体" pitchFamily="2" charset="-122"/>
              </a:rPr>
              <a:t>wěi </a:t>
            </a:r>
            <a:endParaRPr lang="en-US" altLang="zh-CN" sz="2000" b="1" dirty="0">
              <a:solidFill>
                <a:srgbClr val="FF0000"/>
              </a:solidFill>
              <a:latin typeface="Times New Roman" pitchFamily="18" charset="0"/>
              <a:ea typeface="宋体" pitchFamily="2" charset="-122"/>
            </a:endParaRPr>
          </a:p>
        </p:txBody>
      </p:sp>
      <p:sp>
        <p:nvSpPr>
          <p:cNvPr id="72714" name="Rectangle 10"/>
          <p:cNvSpPr/>
          <p:nvPr/>
        </p:nvSpPr>
        <p:spPr>
          <a:xfrm>
            <a:off x="5257800" y="34280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luò </a:t>
            </a:r>
            <a:endParaRPr lang="en-US" altLang="zh-CN" sz="2000" dirty="0">
              <a:solidFill>
                <a:srgbClr val="FF0000"/>
              </a:solidFill>
              <a:latin typeface="Times New Roman" pitchFamily="18" charset="0"/>
              <a:ea typeface="宋体" pitchFamily="2" charset="-122"/>
            </a:endParaRPr>
          </a:p>
        </p:txBody>
      </p:sp>
      <p:sp>
        <p:nvSpPr>
          <p:cNvPr id="72715" name="Rectangle 11"/>
          <p:cNvSpPr/>
          <p:nvPr/>
        </p:nvSpPr>
        <p:spPr>
          <a:xfrm>
            <a:off x="7391400" y="3428048"/>
            <a:ext cx="726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chàn </a:t>
            </a:r>
            <a:endParaRPr lang="en-US" altLang="zh-CN" sz="2000" dirty="0">
              <a:solidFill>
                <a:srgbClr val="FF0000"/>
              </a:solidFill>
              <a:latin typeface="Times New Roman" pitchFamily="18" charset="0"/>
              <a:ea typeface="宋体" pitchFamily="2" charset="-122"/>
            </a:endParaRPr>
          </a:p>
        </p:txBody>
      </p:sp>
      <p:sp>
        <p:nvSpPr>
          <p:cNvPr id="72716" name="Rectangle 12"/>
          <p:cNvSpPr/>
          <p:nvPr/>
        </p:nvSpPr>
        <p:spPr>
          <a:xfrm>
            <a:off x="3124200" y="4037648"/>
            <a:ext cx="514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jīn </a:t>
            </a:r>
            <a:endParaRPr lang="en-US" altLang="zh-CN" sz="2000" dirty="0">
              <a:solidFill>
                <a:srgbClr val="FF0000"/>
              </a:solidFill>
              <a:latin typeface="Times New Roman" pitchFamily="18" charset="0"/>
              <a:ea typeface="宋体" pitchFamily="2" charset="-122"/>
            </a:endParaRPr>
          </a:p>
        </p:txBody>
      </p:sp>
      <p:sp>
        <p:nvSpPr>
          <p:cNvPr id="72717" name="Rectangle 13"/>
          <p:cNvSpPr/>
          <p:nvPr/>
        </p:nvSpPr>
        <p:spPr>
          <a:xfrm>
            <a:off x="5334000" y="4037648"/>
            <a:ext cx="54292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shì </a:t>
            </a:r>
            <a:endParaRPr lang="en-US" altLang="zh-CN" sz="2000" dirty="0">
              <a:solidFill>
                <a:srgbClr val="FF0000"/>
              </a:solidFill>
              <a:latin typeface="Times New Roman" pitchFamily="18" charset="0"/>
              <a:ea typeface="宋体" pitchFamily="2" charset="-122"/>
            </a:endParaRPr>
          </a:p>
        </p:txBody>
      </p:sp>
      <p:sp>
        <p:nvSpPr>
          <p:cNvPr id="72718" name="Rectangle 14"/>
          <p:cNvSpPr/>
          <p:nvPr/>
        </p:nvSpPr>
        <p:spPr>
          <a:xfrm>
            <a:off x="7467600" y="40376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luǒ </a:t>
            </a:r>
            <a:endParaRPr lang="en-US" altLang="zh-CN" sz="2000" dirty="0">
              <a:solidFill>
                <a:srgbClr val="FF0000"/>
              </a:solidFill>
              <a:latin typeface="Times New Roman" pitchFamily="18" charset="0"/>
              <a:ea typeface="宋体" pitchFamily="2" charset="-122"/>
            </a:endParaRPr>
          </a:p>
        </p:txBody>
      </p:sp>
      <p:sp>
        <p:nvSpPr>
          <p:cNvPr id="72719" name="Rectangle 15"/>
          <p:cNvSpPr/>
          <p:nvPr/>
        </p:nvSpPr>
        <p:spPr>
          <a:xfrm>
            <a:off x="3124200" y="4647248"/>
            <a:ext cx="726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shùn </a:t>
            </a:r>
            <a:endParaRPr lang="en-US" altLang="zh-CN" sz="2000" dirty="0">
              <a:solidFill>
                <a:srgbClr val="FF0000"/>
              </a:solidFill>
              <a:latin typeface="Times New Roman" pitchFamily="18" charset="0"/>
              <a:ea typeface="宋体" pitchFamily="2" charset="-122"/>
            </a:endParaRPr>
          </a:p>
        </p:txBody>
      </p:sp>
      <p:sp>
        <p:nvSpPr>
          <p:cNvPr id="72720" name="Rectangle 16"/>
          <p:cNvSpPr/>
          <p:nvPr/>
        </p:nvSpPr>
        <p:spPr>
          <a:xfrm>
            <a:off x="5105400" y="4571048"/>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qī </a:t>
            </a:r>
            <a:endParaRPr lang="en-US" altLang="zh-CN" sz="2000" dirty="0">
              <a:solidFill>
                <a:srgbClr val="FF0000"/>
              </a:solidFill>
              <a:latin typeface="Times New Roman" pitchFamily="18" charset="0"/>
              <a:ea typeface="宋体" pitchFamily="2" charset="-122"/>
            </a:endParaRPr>
          </a:p>
        </p:txBody>
      </p:sp>
      <p:sp>
        <p:nvSpPr>
          <p:cNvPr id="72721" name="Rectangle 17"/>
          <p:cNvSpPr/>
          <p:nvPr/>
        </p:nvSpPr>
        <p:spPr>
          <a:xfrm>
            <a:off x="7086600" y="4571048"/>
            <a:ext cx="980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chuànɡ </a:t>
            </a:r>
            <a:endParaRPr lang="en-US" altLang="zh-CN" sz="2000" dirty="0">
              <a:solidFill>
                <a:srgbClr val="FF0000"/>
              </a:solidFill>
              <a:latin typeface="Times New Roman" pitchFamily="18" charset="0"/>
              <a:ea typeface="宋体" pitchFamily="2" charset="-122"/>
            </a:endParaRPr>
          </a:p>
        </p:txBody>
      </p:sp>
      <p:sp>
        <p:nvSpPr>
          <p:cNvPr id="72722" name="Rectangle 18"/>
          <p:cNvSpPr/>
          <p:nvPr/>
        </p:nvSpPr>
        <p:spPr>
          <a:xfrm>
            <a:off x="3200400" y="5180648"/>
            <a:ext cx="387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tì </a:t>
            </a:r>
            <a:endParaRPr lang="en-US" altLang="zh-CN" sz="2000" dirty="0">
              <a:solidFill>
                <a:srgbClr val="FF0000"/>
              </a:solidFill>
              <a:latin typeface="Times New Roman" pitchFamily="18" charset="0"/>
              <a:ea typeface="宋体" pitchFamily="2" charset="-122"/>
            </a:endParaRPr>
          </a:p>
        </p:txBody>
      </p:sp>
      <p:sp>
        <p:nvSpPr>
          <p:cNvPr id="72723" name="Rectangle 19"/>
          <p:cNvSpPr/>
          <p:nvPr/>
        </p:nvSpPr>
        <p:spPr>
          <a:xfrm>
            <a:off x="5105400" y="5180648"/>
            <a:ext cx="429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zì </a:t>
            </a:r>
            <a:endParaRPr lang="en-US" altLang="zh-CN" sz="2000" dirty="0">
              <a:solidFill>
                <a:srgbClr val="FF0000"/>
              </a:solidFill>
              <a:latin typeface="Times New Roman" pitchFamily="18" charset="0"/>
              <a:ea typeface="宋体" pitchFamily="2" charset="-122"/>
            </a:endParaRPr>
          </a:p>
        </p:txBody>
      </p:sp>
      <p:sp>
        <p:nvSpPr>
          <p:cNvPr id="72724" name="Rectangle 20"/>
          <p:cNvSpPr/>
          <p:nvPr/>
        </p:nvSpPr>
        <p:spPr>
          <a:xfrm>
            <a:off x="7162800" y="51806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tún </a:t>
            </a:r>
            <a:endParaRPr lang="en-US" altLang="zh-CN" sz="2000"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2707"/>
                                        </p:tgtEl>
                                        <p:attrNameLst>
                                          <p:attrName>style.visibility</p:attrName>
                                        </p:attrNameLst>
                                      </p:cBhvr>
                                      <p:to>
                                        <p:strVal val="visible"/>
                                      </p:to>
                                    </p:set>
                                    <p:anim calcmode="lin" valueType="num">
                                      <p:cBhvr>
                                        <p:cTn id="7" dur="500" fill="hold"/>
                                        <p:tgtEl>
                                          <p:spTgt spid="72707"/>
                                        </p:tgtEl>
                                        <p:attrNameLst>
                                          <p:attrName>ppt_w</p:attrName>
                                        </p:attrNameLst>
                                      </p:cBhvr>
                                      <p:tavLst>
                                        <p:tav tm="0">
                                          <p:val>
                                            <p:fltVal val="0.000000"/>
                                          </p:val>
                                        </p:tav>
                                        <p:tav tm="100000">
                                          <p:val>
                                            <p:strVal val="#ppt_w"/>
                                          </p:val>
                                        </p:tav>
                                      </p:tavLst>
                                    </p:anim>
                                    <p:anim calcmode="lin" valueType="num">
                                      <p:cBhvr>
                                        <p:cTn id="8" dur="500" fill="hold"/>
                                        <p:tgtEl>
                                          <p:spTgt spid="72707"/>
                                        </p:tgtEl>
                                        <p:attrNameLst>
                                          <p:attrName>ppt_h</p:attrName>
                                        </p:attrNameLst>
                                      </p:cBhvr>
                                      <p:tavLst>
                                        <p:tav tm="0">
                                          <p:val>
                                            <p:fltVal val="0.000000"/>
                                          </p:val>
                                        </p:tav>
                                        <p:tav tm="100000">
                                          <p:val>
                                            <p:strVal val="#ppt_h"/>
                                          </p:val>
                                        </p:tav>
                                      </p:tavLst>
                                    </p:anim>
                                    <p:animEffect transition="in" filter="fade">
                                      <p:cBhvr>
                                        <p:cTn id="9" dur="500"/>
                                        <p:tgtEl>
                                          <p:spTgt spid="7270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2708"/>
                                        </p:tgtEl>
                                        <p:attrNameLst>
                                          <p:attrName>style.visibility</p:attrName>
                                        </p:attrNameLst>
                                      </p:cBhvr>
                                      <p:to>
                                        <p:strVal val="visible"/>
                                      </p:to>
                                    </p:set>
                                    <p:anim calcmode="lin" valueType="num">
                                      <p:cBhvr>
                                        <p:cTn id="14" dur="500" fill="hold"/>
                                        <p:tgtEl>
                                          <p:spTgt spid="72708"/>
                                        </p:tgtEl>
                                        <p:attrNameLst>
                                          <p:attrName>ppt_w</p:attrName>
                                        </p:attrNameLst>
                                      </p:cBhvr>
                                      <p:tavLst>
                                        <p:tav tm="0">
                                          <p:val>
                                            <p:fltVal val="0.000000"/>
                                          </p:val>
                                        </p:tav>
                                        <p:tav tm="100000">
                                          <p:val>
                                            <p:strVal val="#ppt_w"/>
                                          </p:val>
                                        </p:tav>
                                      </p:tavLst>
                                    </p:anim>
                                    <p:anim calcmode="lin" valueType="num">
                                      <p:cBhvr>
                                        <p:cTn id="15" dur="500" fill="hold"/>
                                        <p:tgtEl>
                                          <p:spTgt spid="72708"/>
                                        </p:tgtEl>
                                        <p:attrNameLst>
                                          <p:attrName>ppt_h</p:attrName>
                                        </p:attrNameLst>
                                      </p:cBhvr>
                                      <p:tavLst>
                                        <p:tav tm="0">
                                          <p:val>
                                            <p:fltVal val="0.000000"/>
                                          </p:val>
                                        </p:tav>
                                        <p:tav tm="100000">
                                          <p:val>
                                            <p:strVal val="#ppt_h"/>
                                          </p:val>
                                        </p:tav>
                                      </p:tavLst>
                                    </p:anim>
                                    <p:animEffect transition="in" filter="fade">
                                      <p:cBhvr>
                                        <p:cTn id="16" dur="500"/>
                                        <p:tgtEl>
                                          <p:spTgt spid="7270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2709"/>
                                        </p:tgtEl>
                                        <p:attrNameLst>
                                          <p:attrName>style.visibility</p:attrName>
                                        </p:attrNameLst>
                                      </p:cBhvr>
                                      <p:to>
                                        <p:strVal val="visible"/>
                                      </p:to>
                                    </p:set>
                                    <p:anim calcmode="lin" valueType="num">
                                      <p:cBhvr>
                                        <p:cTn id="21" dur="500" fill="hold"/>
                                        <p:tgtEl>
                                          <p:spTgt spid="72709"/>
                                        </p:tgtEl>
                                        <p:attrNameLst>
                                          <p:attrName>ppt_w</p:attrName>
                                        </p:attrNameLst>
                                      </p:cBhvr>
                                      <p:tavLst>
                                        <p:tav tm="0">
                                          <p:val>
                                            <p:fltVal val="0.000000"/>
                                          </p:val>
                                        </p:tav>
                                        <p:tav tm="100000">
                                          <p:val>
                                            <p:strVal val="#ppt_w"/>
                                          </p:val>
                                        </p:tav>
                                      </p:tavLst>
                                    </p:anim>
                                    <p:anim calcmode="lin" valueType="num">
                                      <p:cBhvr>
                                        <p:cTn id="22" dur="500" fill="hold"/>
                                        <p:tgtEl>
                                          <p:spTgt spid="72709"/>
                                        </p:tgtEl>
                                        <p:attrNameLst>
                                          <p:attrName>ppt_h</p:attrName>
                                        </p:attrNameLst>
                                      </p:cBhvr>
                                      <p:tavLst>
                                        <p:tav tm="0">
                                          <p:val>
                                            <p:fltVal val="0.000000"/>
                                          </p:val>
                                        </p:tav>
                                        <p:tav tm="100000">
                                          <p:val>
                                            <p:strVal val="#ppt_h"/>
                                          </p:val>
                                        </p:tav>
                                      </p:tavLst>
                                    </p:anim>
                                    <p:animEffect transition="in" filter="fade">
                                      <p:cBhvr>
                                        <p:cTn id="23" dur="500"/>
                                        <p:tgtEl>
                                          <p:spTgt spid="7270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2710"/>
                                        </p:tgtEl>
                                        <p:attrNameLst>
                                          <p:attrName>style.visibility</p:attrName>
                                        </p:attrNameLst>
                                      </p:cBhvr>
                                      <p:to>
                                        <p:strVal val="visible"/>
                                      </p:to>
                                    </p:set>
                                    <p:anim calcmode="lin" valueType="num">
                                      <p:cBhvr>
                                        <p:cTn id="28" dur="500" fill="hold"/>
                                        <p:tgtEl>
                                          <p:spTgt spid="72710"/>
                                        </p:tgtEl>
                                        <p:attrNameLst>
                                          <p:attrName>ppt_w</p:attrName>
                                        </p:attrNameLst>
                                      </p:cBhvr>
                                      <p:tavLst>
                                        <p:tav tm="0">
                                          <p:val>
                                            <p:fltVal val="0.000000"/>
                                          </p:val>
                                        </p:tav>
                                        <p:tav tm="100000">
                                          <p:val>
                                            <p:strVal val="#ppt_w"/>
                                          </p:val>
                                        </p:tav>
                                      </p:tavLst>
                                    </p:anim>
                                    <p:anim calcmode="lin" valueType="num">
                                      <p:cBhvr>
                                        <p:cTn id="29" dur="500" fill="hold"/>
                                        <p:tgtEl>
                                          <p:spTgt spid="72710"/>
                                        </p:tgtEl>
                                        <p:attrNameLst>
                                          <p:attrName>ppt_h</p:attrName>
                                        </p:attrNameLst>
                                      </p:cBhvr>
                                      <p:tavLst>
                                        <p:tav tm="0">
                                          <p:val>
                                            <p:fltVal val="0.000000"/>
                                          </p:val>
                                        </p:tav>
                                        <p:tav tm="100000">
                                          <p:val>
                                            <p:strVal val="#ppt_h"/>
                                          </p:val>
                                        </p:tav>
                                      </p:tavLst>
                                    </p:anim>
                                    <p:animEffect transition="in" filter="fade">
                                      <p:cBhvr>
                                        <p:cTn id="30" dur="500"/>
                                        <p:tgtEl>
                                          <p:spTgt spid="727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72711"/>
                                        </p:tgtEl>
                                        <p:attrNameLst>
                                          <p:attrName>style.visibility</p:attrName>
                                        </p:attrNameLst>
                                      </p:cBhvr>
                                      <p:to>
                                        <p:strVal val="visible"/>
                                      </p:to>
                                    </p:set>
                                    <p:anim calcmode="lin" valueType="num">
                                      <p:cBhvr>
                                        <p:cTn id="35" dur="500" fill="hold"/>
                                        <p:tgtEl>
                                          <p:spTgt spid="72711"/>
                                        </p:tgtEl>
                                        <p:attrNameLst>
                                          <p:attrName>ppt_w</p:attrName>
                                        </p:attrNameLst>
                                      </p:cBhvr>
                                      <p:tavLst>
                                        <p:tav tm="0">
                                          <p:val>
                                            <p:fltVal val="0.000000"/>
                                          </p:val>
                                        </p:tav>
                                        <p:tav tm="100000">
                                          <p:val>
                                            <p:strVal val="#ppt_w"/>
                                          </p:val>
                                        </p:tav>
                                      </p:tavLst>
                                    </p:anim>
                                    <p:anim calcmode="lin" valueType="num">
                                      <p:cBhvr>
                                        <p:cTn id="36" dur="500" fill="hold"/>
                                        <p:tgtEl>
                                          <p:spTgt spid="72711"/>
                                        </p:tgtEl>
                                        <p:attrNameLst>
                                          <p:attrName>ppt_h</p:attrName>
                                        </p:attrNameLst>
                                      </p:cBhvr>
                                      <p:tavLst>
                                        <p:tav tm="0">
                                          <p:val>
                                            <p:fltVal val="0.000000"/>
                                          </p:val>
                                        </p:tav>
                                        <p:tav tm="100000">
                                          <p:val>
                                            <p:strVal val="#ppt_h"/>
                                          </p:val>
                                        </p:tav>
                                      </p:tavLst>
                                    </p:anim>
                                    <p:animEffect transition="in" filter="fade">
                                      <p:cBhvr>
                                        <p:cTn id="37" dur="500"/>
                                        <p:tgtEl>
                                          <p:spTgt spid="727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72712"/>
                                        </p:tgtEl>
                                        <p:attrNameLst>
                                          <p:attrName>style.visibility</p:attrName>
                                        </p:attrNameLst>
                                      </p:cBhvr>
                                      <p:to>
                                        <p:strVal val="visible"/>
                                      </p:to>
                                    </p:set>
                                    <p:anim calcmode="lin" valueType="num">
                                      <p:cBhvr>
                                        <p:cTn id="42" dur="500" fill="hold"/>
                                        <p:tgtEl>
                                          <p:spTgt spid="72712"/>
                                        </p:tgtEl>
                                        <p:attrNameLst>
                                          <p:attrName>ppt_w</p:attrName>
                                        </p:attrNameLst>
                                      </p:cBhvr>
                                      <p:tavLst>
                                        <p:tav tm="0">
                                          <p:val>
                                            <p:fltVal val="0.000000"/>
                                          </p:val>
                                        </p:tav>
                                        <p:tav tm="100000">
                                          <p:val>
                                            <p:strVal val="#ppt_w"/>
                                          </p:val>
                                        </p:tav>
                                      </p:tavLst>
                                    </p:anim>
                                    <p:anim calcmode="lin" valueType="num">
                                      <p:cBhvr>
                                        <p:cTn id="43" dur="500" fill="hold"/>
                                        <p:tgtEl>
                                          <p:spTgt spid="72712"/>
                                        </p:tgtEl>
                                        <p:attrNameLst>
                                          <p:attrName>ppt_h</p:attrName>
                                        </p:attrNameLst>
                                      </p:cBhvr>
                                      <p:tavLst>
                                        <p:tav tm="0">
                                          <p:val>
                                            <p:fltVal val="0.000000"/>
                                          </p:val>
                                        </p:tav>
                                        <p:tav tm="100000">
                                          <p:val>
                                            <p:strVal val="#ppt_h"/>
                                          </p:val>
                                        </p:tav>
                                      </p:tavLst>
                                    </p:anim>
                                    <p:animEffect transition="in" filter="fade">
                                      <p:cBhvr>
                                        <p:cTn id="44" dur="500"/>
                                        <p:tgtEl>
                                          <p:spTgt spid="7271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72713"/>
                                        </p:tgtEl>
                                        <p:attrNameLst>
                                          <p:attrName>style.visibility</p:attrName>
                                        </p:attrNameLst>
                                      </p:cBhvr>
                                      <p:to>
                                        <p:strVal val="visible"/>
                                      </p:to>
                                    </p:set>
                                    <p:anim calcmode="lin" valueType="num">
                                      <p:cBhvr>
                                        <p:cTn id="49" dur="500" fill="hold"/>
                                        <p:tgtEl>
                                          <p:spTgt spid="72713"/>
                                        </p:tgtEl>
                                        <p:attrNameLst>
                                          <p:attrName>ppt_w</p:attrName>
                                        </p:attrNameLst>
                                      </p:cBhvr>
                                      <p:tavLst>
                                        <p:tav tm="0">
                                          <p:val>
                                            <p:fltVal val="0.000000"/>
                                          </p:val>
                                        </p:tav>
                                        <p:tav tm="100000">
                                          <p:val>
                                            <p:strVal val="#ppt_w"/>
                                          </p:val>
                                        </p:tav>
                                      </p:tavLst>
                                    </p:anim>
                                    <p:anim calcmode="lin" valueType="num">
                                      <p:cBhvr>
                                        <p:cTn id="50" dur="500" fill="hold"/>
                                        <p:tgtEl>
                                          <p:spTgt spid="72713"/>
                                        </p:tgtEl>
                                        <p:attrNameLst>
                                          <p:attrName>ppt_h</p:attrName>
                                        </p:attrNameLst>
                                      </p:cBhvr>
                                      <p:tavLst>
                                        <p:tav tm="0">
                                          <p:val>
                                            <p:fltVal val="0.000000"/>
                                          </p:val>
                                        </p:tav>
                                        <p:tav tm="100000">
                                          <p:val>
                                            <p:strVal val="#ppt_h"/>
                                          </p:val>
                                        </p:tav>
                                      </p:tavLst>
                                    </p:anim>
                                    <p:animEffect transition="in" filter="fade">
                                      <p:cBhvr>
                                        <p:cTn id="51" dur="500"/>
                                        <p:tgtEl>
                                          <p:spTgt spid="7271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72714"/>
                                        </p:tgtEl>
                                        <p:attrNameLst>
                                          <p:attrName>style.visibility</p:attrName>
                                        </p:attrNameLst>
                                      </p:cBhvr>
                                      <p:to>
                                        <p:strVal val="visible"/>
                                      </p:to>
                                    </p:set>
                                    <p:anim calcmode="lin" valueType="num">
                                      <p:cBhvr>
                                        <p:cTn id="56" dur="500" fill="hold"/>
                                        <p:tgtEl>
                                          <p:spTgt spid="72714"/>
                                        </p:tgtEl>
                                        <p:attrNameLst>
                                          <p:attrName>ppt_w</p:attrName>
                                        </p:attrNameLst>
                                      </p:cBhvr>
                                      <p:tavLst>
                                        <p:tav tm="0">
                                          <p:val>
                                            <p:fltVal val="0.000000"/>
                                          </p:val>
                                        </p:tav>
                                        <p:tav tm="100000">
                                          <p:val>
                                            <p:strVal val="#ppt_w"/>
                                          </p:val>
                                        </p:tav>
                                      </p:tavLst>
                                    </p:anim>
                                    <p:anim calcmode="lin" valueType="num">
                                      <p:cBhvr>
                                        <p:cTn id="57" dur="500" fill="hold"/>
                                        <p:tgtEl>
                                          <p:spTgt spid="72714"/>
                                        </p:tgtEl>
                                        <p:attrNameLst>
                                          <p:attrName>ppt_h</p:attrName>
                                        </p:attrNameLst>
                                      </p:cBhvr>
                                      <p:tavLst>
                                        <p:tav tm="0">
                                          <p:val>
                                            <p:fltVal val="0.000000"/>
                                          </p:val>
                                        </p:tav>
                                        <p:tav tm="100000">
                                          <p:val>
                                            <p:strVal val="#ppt_h"/>
                                          </p:val>
                                        </p:tav>
                                      </p:tavLst>
                                    </p:anim>
                                    <p:animEffect transition="in" filter="fade">
                                      <p:cBhvr>
                                        <p:cTn id="58" dur="500"/>
                                        <p:tgtEl>
                                          <p:spTgt spid="72714"/>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72715"/>
                                        </p:tgtEl>
                                        <p:attrNameLst>
                                          <p:attrName>style.visibility</p:attrName>
                                        </p:attrNameLst>
                                      </p:cBhvr>
                                      <p:to>
                                        <p:strVal val="visible"/>
                                      </p:to>
                                    </p:set>
                                    <p:anim calcmode="lin" valueType="num">
                                      <p:cBhvr>
                                        <p:cTn id="63" dur="500" fill="hold"/>
                                        <p:tgtEl>
                                          <p:spTgt spid="72715"/>
                                        </p:tgtEl>
                                        <p:attrNameLst>
                                          <p:attrName>ppt_w</p:attrName>
                                        </p:attrNameLst>
                                      </p:cBhvr>
                                      <p:tavLst>
                                        <p:tav tm="0">
                                          <p:val>
                                            <p:fltVal val="0.000000"/>
                                          </p:val>
                                        </p:tav>
                                        <p:tav tm="100000">
                                          <p:val>
                                            <p:strVal val="#ppt_w"/>
                                          </p:val>
                                        </p:tav>
                                      </p:tavLst>
                                    </p:anim>
                                    <p:anim calcmode="lin" valueType="num">
                                      <p:cBhvr>
                                        <p:cTn id="64" dur="500" fill="hold"/>
                                        <p:tgtEl>
                                          <p:spTgt spid="72715"/>
                                        </p:tgtEl>
                                        <p:attrNameLst>
                                          <p:attrName>ppt_h</p:attrName>
                                        </p:attrNameLst>
                                      </p:cBhvr>
                                      <p:tavLst>
                                        <p:tav tm="0">
                                          <p:val>
                                            <p:fltVal val="0.000000"/>
                                          </p:val>
                                        </p:tav>
                                        <p:tav tm="100000">
                                          <p:val>
                                            <p:strVal val="#ppt_h"/>
                                          </p:val>
                                        </p:tav>
                                      </p:tavLst>
                                    </p:anim>
                                    <p:animEffect transition="in" filter="fade">
                                      <p:cBhvr>
                                        <p:cTn id="65" dur="500"/>
                                        <p:tgtEl>
                                          <p:spTgt spid="72715"/>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72716"/>
                                        </p:tgtEl>
                                        <p:attrNameLst>
                                          <p:attrName>style.visibility</p:attrName>
                                        </p:attrNameLst>
                                      </p:cBhvr>
                                      <p:to>
                                        <p:strVal val="visible"/>
                                      </p:to>
                                    </p:set>
                                    <p:anim calcmode="lin" valueType="num">
                                      <p:cBhvr>
                                        <p:cTn id="70" dur="500" fill="hold"/>
                                        <p:tgtEl>
                                          <p:spTgt spid="72716"/>
                                        </p:tgtEl>
                                        <p:attrNameLst>
                                          <p:attrName>ppt_w</p:attrName>
                                        </p:attrNameLst>
                                      </p:cBhvr>
                                      <p:tavLst>
                                        <p:tav tm="0">
                                          <p:val>
                                            <p:fltVal val="0.000000"/>
                                          </p:val>
                                        </p:tav>
                                        <p:tav tm="100000">
                                          <p:val>
                                            <p:strVal val="#ppt_w"/>
                                          </p:val>
                                        </p:tav>
                                      </p:tavLst>
                                    </p:anim>
                                    <p:anim calcmode="lin" valueType="num">
                                      <p:cBhvr>
                                        <p:cTn id="71" dur="500" fill="hold"/>
                                        <p:tgtEl>
                                          <p:spTgt spid="72716"/>
                                        </p:tgtEl>
                                        <p:attrNameLst>
                                          <p:attrName>ppt_h</p:attrName>
                                        </p:attrNameLst>
                                      </p:cBhvr>
                                      <p:tavLst>
                                        <p:tav tm="0">
                                          <p:val>
                                            <p:fltVal val="0.000000"/>
                                          </p:val>
                                        </p:tav>
                                        <p:tav tm="100000">
                                          <p:val>
                                            <p:strVal val="#ppt_h"/>
                                          </p:val>
                                        </p:tav>
                                      </p:tavLst>
                                    </p:anim>
                                    <p:animEffect transition="in" filter="fade">
                                      <p:cBhvr>
                                        <p:cTn id="72" dur="500"/>
                                        <p:tgtEl>
                                          <p:spTgt spid="72716"/>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72717"/>
                                        </p:tgtEl>
                                        <p:attrNameLst>
                                          <p:attrName>style.visibility</p:attrName>
                                        </p:attrNameLst>
                                      </p:cBhvr>
                                      <p:to>
                                        <p:strVal val="visible"/>
                                      </p:to>
                                    </p:set>
                                    <p:anim calcmode="lin" valueType="num">
                                      <p:cBhvr>
                                        <p:cTn id="77" dur="500" fill="hold"/>
                                        <p:tgtEl>
                                          <p:spTgt spid="72717"/>
                                        </p:tgtEl>
                                        <p:attrNameLst>
                                          <p:attrName>ppt_w</p:attrName>
                                        </p:attrNameLst>
                                      </p:cBhvr>
                                      <p:tavLst>
                                        <p:tav tm="0">
                                          <p:val>
                                            <p:fltVal val="0.000000"/>
                                          </p:val>
                                        </p:tav>
                                        <p:tav tm="100000">
                                          <p:val>
                                            <p:strVal val="#ppt_w"/>
                                          </p:val>
                                        </p:tav>
                                      </p:tavLst>
                                    </p:anim>
                                    <p:anim calcmode="lin" valueType="num">
                                      <p:cBhvr>
                                        <p:cTn id="78" dur="500" fill="hold"/>
                                        <p:tgtEl>
                                          <p:spTgt spid="72717"/>
                                        </p:tgtEl>
                                        <p:attrNameLst>
                                          <p:attrName>ppt_h</p:attrName>
                                        </p:attrNameLst>
                                      </p:cBhvr>
                                      <p:tavLst>
                                        <p:tav tm="0">
                                          <p:val>
                                            <p:fltVal val="0.000000"/>
                                          </p:val>
                                        </p:tav>
                                        <p:tav tm="100000">
                                          <p:val>
                                            <p:strVal val="#ppt_h"/>
                                          </p:val>
                                        </p:tav>
                                      </p:tavLst>
                                    </p:anim>
                                    <p:animEffect transition="in" filter="fade">
                                      <p:cBhvr>
                                        <p:cTn id="79" dur="500"/>
                                        <p:tgtEl>
                                          <p:spTgt spid="72717"/>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72718"/>
                                        </p:tgtEl>
                                        <p:attrNameLst>
                                          <p:attrName>style.visibility</p:attrName>
                                        </p:attrNameLst>
                                      </p:cBhvr>
                                      <p:to>
                                        <p:strVal val="visible"/>
                                      </p:to>
                                    </p:set>
                                    <p:anim calcmode="lin" valueType="num">
                                      <p:cBhvr>
                                        <p:cTn id="84" dur="500" fill="hold"/>
                                        <p:tgtEl>
                                          <p:spTgt spid="72718"/>
                                        </p:tgtEl>
                                        <p:attrNameLst>
                                          <p:attrName>ppt_w</p:attrName>
                                        </p:attrNameLst>
                                      </p:cBhvr>
                                      <p:tavLst>
                                        <p:tav tm="0">
                                          <p:val>
                                            <p:fltVal val="0.000000"/>
                                          </p:val>
                                        </p:tav>
                                        <p:tav tm="100000">
                                          <p:val>
                                            <p:strVal val="#ppt_w"/>
                                          </p:val>
                                        </p:tav>
                                      </p:tavLst>
                                    </p:anim>
                                    <p:anim calcmode="lin" valueType="num">
                                      <p:cBhvr>
                                        <p:cTn id="85" dur="500" fill="hold"/>
                                        <p:tgtEl>
                                          <p:spTgt spid="72718"/>
                                        </p:tgtEl>
                                        <p:attrNameLst>
                                          <p:attrName>ppt_h</p:attrName>
                                        </p:attrNameLst>
                                      </p:cBhvr>
                                      <p:tavLst>
                                        <p:tav tm="0">
                                          <p:val>
                                            <p:fltVal val="0.000000"/>
                                          </p:val>
                                        </p:tav>
                                        <p:tav tm="100000">
                                          <p:val>
                                            <p:strVal val="#ppt_h"/>
                                          </p:val>
                                        </p:tav>
                                      </p:tavLst>
                                    </p:anim>
                                    <p:animEffect transition="in" filter="fade">
                                      <p:cBhvr>
                                        <p:cTn id="86" dur="500"/>
                                        <p:tgtEl>
                                          <p:spTgt spid="72718"/>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72719"/>
                                        </p:tgtEl>
                                        <p:attrNameLst>
                                          <p:attrName>style.visibility</p:attrName>
                                        </p:attrNameLst>
                                      </p:cBhvr>
                                      <p:to>
                                        <p:strVal val="visible"/>
                                      </p:to>
                                    </p:set>
                                    <p:anim calcmode="lin" valueType="num">
                                      <p:cBhvr>
                                        <p:cTn id="91" dur="500" fill="hold"/>
                                        <p:tgtEl>
                                          <p:spTgt spid="72719"/>
                                        </p:tgtEl>
                                        <p:attrNameLst>
                                          <p:attrName>ppt_w</p:attrName>
                                        </p:attrNameLst>
                                      </p:cBhvr>
                                      <p:tavLst>
                                        <p:tav tm="0">
                                          <p:val>
                                            <p:fltVal val="0.000000"/>
                                          </p:val>
                                        </p:tav>
                                        <p:tav tm="100000">
                                          <p:val>
                                            <p:strVal val="#ppt_w"/>
                                          </p:val>
                                        </p:tav>
                                      </p:tavLst>
                                    </p:anim>
                                    <p:anim calcmode="lin" valueType="num">
                                      <p:cBhvr>
                                        <p:cTn id="92" dur="500" fill="hold"/>
                                        <p:tgtEl>
                                          <p:spTgt spid="72719"/>
                                        </p:tgtEl>
                                        <p:attrNameLst>
                                          <p:attrName>ppt_h</p:attrName>
                                        </p:attrNameLst>
                                      </p:cBhvr>
                                      <p:tavLst>
                                        <p:tav tm="0">
                                          <p:val>
                                            <p:fltVal val="0.000000"/>
                                          </p:val>
                                        </p:tav>
                                        <p:tav tm="100000">
                                          <p:val>
                                            <p:strVal val="#ppt_h"/>
                                          </p:val>
                                        </p:tav>
                                      </p:tavLst>
                                    </p:anim>
                                    <p:animEffect transition="in" filter="fade">
                                      <p:cBhvr>
                                        <p:cTn id="93" dur="500"/>
                                        <p:tgtEl>
                                          <p:spTgt spid="72719"/>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72720"/>
                                        </p:tgtEl>
                                        <p:attrNameLst>
                                          <p:attrName>style.visibility</p:attrName>
                                        </p:attrNameLst>
                                      </p:cBhvr>
                                      <p:to>
                                        <p:strVal val="visible"/>
                                      </p:to>
                                    </p:set>
                                    <p:anim calcmode="lin" valueType="num">
                                      <p:cBhvr>
                                        <p:cTn id="98" dur="500" fill="hold"/>
                                        <p:tgtEl>
                                          <p:spTgt spid="72720"/>
                                        </p:tgtEl>
                                        <p:attrNameLst>
                                          <p:attrName>ppt_w</p:attrName>
                                        </p:attrNameLst>
                                      </p:cBhvr>
                                      <p:tavLst>
                                        <p:tav tm="0">
                                          <p:val>
                                            <p:fltVal val="0.000000"/>
                                          </p:val>
                                        </p:tav>
                                        <p:tav tm="100000">
                                          <p:val>
                                            <p:strVal val="#ppt_w"/>
                                          </p:val>
                                        </p:tav>
                                      </p:tavLst>
                                    </p:anim>
                                    <p:anim calcmode="lin" valueType="num">
                                      <p:cBhvr>
                                        <p:cTn id="99" dur="500" fill="hold"/>
                                        <p:tgtEl>
                                          <p:spTgt spid="72720"/>
                                        </p:tgtEl>
                                        <p:attrNameLst>
                                          <p:attrName>ppt_h</p:attrName>
                                        </p:attrNameLst>
                                      </p:cBhvr>
                                      <p:tavLst>
                                        <p:tav tm="0">
                                          <p:val>
                                            <p:fltVal val="0.000000"/>
                                          </p:val>
                                        </p:tav>
                                        <p:tav tm="100000">
                                          <p:val>
                                            <p:strVal val="#ppt_h"/>
                                          </p:val>
                                        </p:tav>
                                      </p:tavLst>
                                    </p:anim>
                                    <p:animEffect transition="in" filter="fade">
                                      <p:cBhvr>
                                        <p:cTn id="100" dur="500"/>
                                        <p:tgtEl>
                                          <p:spTgt spid="72720"/>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72721"/>
                                        </p:tgtEl>
                                        <p:attrNameLst>
                                          <p:attrName>style.visibility</p:attrName>
                                        </p:attrNameLst>
                                      </p:cBhvr>
                                      <p:to>
                                        <p:strVal val="visible"/>
                                      </p:to>
                                    </p:set>
                                    <p:anim calcmode="lin" valueType="num">
                                      <p:cBhvr>
                                        <p:cTn id="105" dur="500" fill="hold"/>
                                        <p:tgtEl>
                                          <p:spTgt spid="72721"/>
                                        </p:tgtEl>
                                        <p:attrNameLst>
                                          <p:attrName>ppt_w</p:attrName>
                                        </p:attrNameLst>
                                      </p:cBhvr>
                                      <p:tavLst>
                                        <p:tav tm="0">
                                          <p:val>
                                            <p:fltVal val="0.000000"/>
                                          </p:val>
                                        </p:tav>
                                        <p:tav tm="100000">
                                          <p:val>
                                            <p:strVal val="#ppt_w"/>
                                          </p:val>
                                        </p:tav>
                                      </p:tavLst>
                                    </p:anim>
                                    <p:anim calcmode="lin" valueType="num">
                                      <p:cBhvr>
                                        <p:cTn id="106" dur="500" fill="hold"/>
                                        <p:tgtEl>
                                          <p:spTgt spid="72721"/>
                                        </p:tgtEl>
                                        <p:attrNameLst>
                                          <p:attrName>ppt_h</p:attrName>
                                        </p:attrNameLst>
                                      </p:cBhvr>
                                      <p:tavLst>
                                        <p:tav tm="0">
                                          <p:val>
                                            <p:fltVal val="0.000000"/>
                                          </p:val>
                                        </p:tav>
                                        <p:tav tm="100000">
                                          <p:val>
                                            <p:strVal val="#ppt_h"/>
                                          </p:val>
                                        </p:tav>
                                      </p:tavLst>
                                    </p:anim>
                                    <p:animEffect transition="in" filter="fade">
                                      <p:cBhvr>
                                        <p:cTn id="107" dur="500"/>
                                        <p:tgtEl>
                                          <p:spTgt spid="72721"/>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72722"/>
                                        </p:tgtEl>
                                        <p:attrNameLst>
                                          <p:attrName>style.visibility</p:attrName>
                                        </p:attrNameLst>
                                      </p:cBhvr>
                                      <p:to>
                                        <p:strVal val="visible"/>
                                      </p:to>
                                    </p:set>
                                    <p:anim calcmode="lin" valueType="num">
                                      <p:cBhvr>
                                        <p:cTn id="112" dur="500" fill="hold"/>
                                        <p:tgtEl>
                                          <p:spTgt spid="72722"/>
                                        </p:tgtEl>
                                        <p:attrNameLst>
                                          <p:attrName>ppt_w</p:attrName>
                                        </p:attrNameLst>
                                      </p:cBhvr>
                                      <p:tavLst>
                                        <p:tav tm="0">
                                          <p:val>
                                            <p:fltVal val="0.000000"/>
                                          </p:val>
                                        </p:tav>
                                        <p:tav tm="100000">
                                          <p:val>
                                            <p:strVal val="#ppt_w"/>
                                          </p:val>
                                        </p:tav>
                                      </p:tavLst>
                                    </p:anim>
                                    <p:anim calcmode="lin" valueType="num">
                                      <p:cBhvr>
                                        <p:cTn id="113" dur="500" fill="hold"/>
                                        <p:tgtEl>
                                          <p:spTgt spid="72722"/>
                                        </p:tgtEl>
                                        <p:attrNameLst>
                                          <p:attrName>ppt_h</p:attrName>
                                        </p:attrNameLst>
                                      </p:cBhvr>
                                      <p:tavLst>
                                        <p:tav tm="0">
                                          <p:val>
                                            <p:fltVal val="0.000000"/>
                                          </p:val>
                                        </p:tav>
                                        <p:tav tm="100000">
                                          <p:val>
                                            <p:strVal val="#ppt_h"/>
                                          </p:val>
                                        </p:tav>
                                      </p:tavLst>
                                    </p:anim>
                                    <p:animEffect transition="in" filter="fade">
                                      <p:cBhvr>
                                        <p:cTn id="114" dur="500"/>
                                        <p:tgtEl>
                                          <p:spTgt spid="72722"/>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72723"/>
                                        </p:tgtEl>
                                        <p:attrNameLst>
                                          <p:attrName>style.visibility</p:attrName>
                                        </p:attrNameLst>
                                      </p:cBhvr>
                                      <p:to>
                                        <p:strVal val="visible"/>
                                      </p:to>
                                    </p:set>
                                    <p:anim calcmode="lin" valueType="num">
                                      <p:cBhvr>
                                        <p:cTn id="119" dur="500" fill="hold"/>
                                        <p:tgtEl>
                                          <p:spTgt spid="72723"/>
                                        </p:tgtEl>
                                        <p:attrNameLst>
                                          <p:attrName>ppt_w</p:attrName>
                                        </p:attrNameLst>
                                      </p:cBhvr>
                                      <p:tavLst>
                                        <p:tav tm="0">
                                          <p:val>
                                            <p:fltVal val="0.000000"/>
                                          </p:val>
                                        </p:tav>
                                        <p:tav tm="100000">
                                          <p:val>
                                            <p:strVal val="#ppt_w"/>
                                          </p:val>
                                        </p:tav>
                                      </p:tavLst>
                                    </p:anim>
                                    <p:anim calcmode="lin" valueType="num">
                                      <p:cBhvr>
                                        <p:cTn id="120" dur="500" fill="hold"/>
                                        <p:tgtEl>
                                          <p:spTgt spid="72723"/>
                                        </p:tgtEl>
                                        <p:attrNameLst>
                                          <p:attrName>ppt_h</p:attrName>
                                        </p:attrNameLst>
                                      </p:cBhvr>
                                      <p:tavLst>
                                        <p:tav tm="0">
                                          <p:val>
                                            <p:fltVal val="0.000000"/>
                                          </p:val>
                                        </p:tav>
                                        <p:tav tm="100000">
                                          <p:val>
                                            <p:strVal val="#ppt_h"/>
                                          </p:val>
                                        </p:tav>
                                      </p:tavLst>
                                    </p:anim>
                                    <p:animEffect transition="in" filter="fade">
                                      <p:cBhvr>
                                        <p:cTn id="121" dur="500"/>
                                        <p:tgtEl>
                                          <p:spTgt spid="72723"/>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72724"/>
                                        </p:tgtEl>
                                        <p:attrNameLst>
                                          <p:attrName>style.visibility</p:attrName>
                                        </p:attrNameLst>
                                      </p:cBhvr>
                                      <p:to>
                                        <p:strVal val="visible"/>
                                      </p:to>
                                    </p:set>
                                    <p:anim calcmode="lin" valueType="num">
                                      <p:cBhvr>
                                        <p:cTn id="126" dur="500" fill="hold"/>
                                        <p:tgtEl>
                                          <p:spTgt spid="72724"/>
                                        </p:tgtEl>
                                        <p:attrNameLst>
                                          <p:attrName>ppt_w</p:attrName>
                                        </p:attrNameLst>
                                      </p:cBhvr>
                                      <p:tavLst>
                                        <p:tav tm="0">
                                          <p:val>
                                            <p:fltVal val="0.000000"/>
                                          </p:val>
                                        </p:tav>
                                        <p:tav tm="100000">
                                          <p:val>
                                            <p:strVal val="#ppt_w"/>
                                          </p:val>
                                        </p:tav>
                                      </p:tavLst>
                                    </p:anim>
                                    <p:anim calcmode="lin" valueType="num">
                                      <p:cBhvr>
                                        <p:cTn id="127" dur="500" fill="hold"/>
                                        <p:tgtEl>
                                          <p:spTgt spid="72724"/>
                                        </p:tgtEl>
                                        <p:attrNameLst>
                                          <p:attrName>ppt_h</p:attrName>
                                        </p:attrNameLst>
                                      </p:cBhvr>
                                      <p:tavLst>
                                        <p:tav tm="0">
                                          <p:val>
                                            <p:fltVal val="0.000000"/>
                                          </p:val>
                                        </p:tav>
                                        <p:tav tm="100000">
                                          <p:val>
                                            <p:strVal val="#ppt_h"/>
                                          </p:val>
                                        </p:tav>
                                      </p:tavLst>
                                    </p:anim>
                                    <p:animEffect transition="in" filter="fade">
                                      <p:cBhvr>
                                        <p:cTn id="128" dur="500"/>
                                        <p:tgtEl>
                                          <p:spTgt spid="72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p:bldP spid="72708" grpId="0"/>
      <p:bldP spid="72709" grpId="0"/>
      <p:bldP spid="72710" grpId="0"/>
      <p:bldP spid="72711" grpId="0"/>
      <p:bldP spid="72712" grpId="0"/>
      <p:bldP spid="72713" grpId="0"/>
      <p:bldP spid="72714" grpId="0"/>
      <p:bldP spid="72715" grpId="0"/>
      <p:bldP spid="72716" grpId="0"/>
      <p:bldP spid="72717" grpId="0"/>
      <p:bldP spid="72718" grpId="0"/>
      <p:bldP spid="72719" grpId="0"/>
      <p:bldP spid="72720" grpId="0"/>
      <p:bldP spid="72721" grpId="0"/>
      <p:bldP spid="72722" grpId="0"/>
      <p:bldP spid="72723" grpId="0"/>
      <p:bldP spid="727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2290" name="Object 2"/>
          <p:cNvGraphicFramePr>
            <a:graphicFrameLocks noChangeAspect="1"/>
          </p:cNvGraphicFramePr>
          <p:nvPr/>
        </p:nvGraphicFramePr>
        <p:xfrm>
          <a:off x="1941513" y="457200"/>
          <a:ext cx="8156575" cy="6230938"/>
        </p:xfrm>
        <a:graphic>
          <a:graphicData uri="http://schemas.openxmlformats.org/presentationml/2006/ole">
            <mc:AlternateContent xmlns:mc="http://schemas.openxmlformats.org/markup-compatibility/2006">
              <mc:Choice xmlns:v="urn:schemas-microsoft-com:vml" Requires="v">
                <p:oleObj spid="_x0000_s3081" name="" r:id="rId1" imgW="6789420" imgH="5182870" progId="Word.Document.8">
                  <p:embed/>
                </p:oleObj>
              </mc:Choice>
              <mc:Fallback>
                <p:oleObj name="" r:id="rId1" imgW="6789420" imgH="5182870" progId="Word.Document.8">
                  <p:embed/>
                  <p:pic>
                    <p:nvPicPr>
                      <p:cNvPr id="0" name="图片 3080"/>
                      <p:cNvPicPr/>
                      <p:nvPr/>
                    </p:nvPicPr>
                    <p:blipFill>
                      <a:blip r:embed="rId2"/>
                      <a:stretch>
                        <a:fillRect/>
                      </a:stretch>
                    </p:blipFill>
                    <p:spPr>
                      <a:xfrm>
                        <a:off x="1941513" y="457200"/>
                        <a:ext cx="8156575" cy="6230938"/>
                      </a:xfrm>
                      <a:prstGeom prst="rect">
                        <a:avLst/>
                      </a:prstGeom>
                      <a:noFill/>
                      <a:ln w="38100">
                        <a:noFill/>
                        <a:miter/>
                      </a:ln>
                    </p:spPr>
                  </p:pic>
                </p:oleObj>
              </mc:Fallback>
            </mc:AlternateContent>
          </a:graphicData>
        </a:graphic>
      </p:graphicFrame>
      <p:sp>
        <p:nvSpPr>
          <p:cNvPr id="73731" name="Rectangle 3"/>
          <p:cNvSpPr/>
          <p:nvPr/>
        </p:nvSpPr>
        <p:spPr>
          <a:xfrm>
            <a:off x="2514600" y="989648"/>
            <a:ext cx="79692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zhuài </a:t>
            </a:r>
            <a:endParaRPr lang="en-US" altLang="zh-CN" sz="2000" dirty="0">
              <a:solidFill>
                <a:srgbClr val="FF0000"/>
              </a:solidFill>
              <a:latin typeface="Times New Roman" pitchFamily="18" charset="0"/>
              <a:ea typeface="宋体" pitchFamily="2" charset="-122"/>
            </a:endParaRPr>
          </a:p>
        </p:txBody>
      </p:sp>
      <p:sp>
        <p:nvSpPr>
          <p:cNvPr id="73732" name="Rectangle 4"/>
          <p:cNvSpPr/>
          <p:nvPr/>
        </p:nvSpPr>
        <p:spPr>
          <a:xfrm>
            <a:off x="5715000" y="989648"/>
            <a:ext cx="726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sǒnɡ </a:t>
            </a:r>
            <a:endParaRPr lang="en-US" altLang="zh-CN" sz="2000" dirty="0">
              <a:solidFill>
                <a:srgbClr val="FF0000"/>
              </a:solidFill>
              <a:latin typeface="Times New Roman" pitchFamily="18" charset="0"/>
              <a:ea typeface="宋体" pitchFamily="2" charset="-122"/>
            </a:endParaRPr>
          </a:p>
        </p:txBody>
      </p:sp>
      <p:sp>
        <p:nvSpPr>
          <p:cNvPr id="73733" name="Rectangle 5"/>
          <p:cNvSpPr/>
          <p:nvPr/>
        </p:nvSpPr>
        <p:spPr>
          <a:xfrm>
            <a:off x="8763000" y="989648"/>
            <a:ext cx="740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yànɡ </a:t>
            </a:r>
            <a:endParaRPr lang="en-US" altLang="zh-CN" sz="2000" dirty="0">
              <a:solidFill>
                <a:srgbClr val="FF0000"/>
              </a:solidFill>
              <a:latin typeface="Times New Roman" pitchFamily="18" charset="0"/>
              <a:ea typeface="宋体" pitchFamily="2" charset="-122"/>
            </a:endParaRPr>
          </a:p>
        </p:txBody>
      </p:sp>
      <p:sp>
        <p:nvSpPr>
          <p:cNvPr id="73734" name="Rectangle 6"/>
          <p:cNvSpPr/>
          <p:nvPr/>
        </p:nvSpPr>
        <p:spPr>
          <a:xfrm>
            <a:off x="2895600" y="15992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wú </a:t>
            </a:r>
            <a:endParaRPr lang="en-US" altLang="zh-CN" sz="2000" dirty="0">
              <a:solidFill>
                <a:srgbClr val="FF0000"/>
              </a:solidFill>
              <a:latin typeface="Times New Roman" pitchFamily="18" charset="0"/>
              <a:ea typeface="宋体" pitchFamily="2" charset="-122"/>
            </a:endParaRPr>
          </a:p>
        </p:txBody>
      </p:sp>
      <p:sp>
        <p:nvSpPr>
          <p:cNvPr id="73735" name="Rectangle 7"/>
          <p:cNvSpPr/>
          <p:nvPr/>
        </p:nvSpPr>
        <p:spPr>
          <a:xfrm>
            <a:off x="5029200" y="1599248"/>
            <a:ext cx="54292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shì </a:t>
            </a:r>
            <a:endParaRPr lang="en-US" altLang="zh-CN" sz="2000" dirty="0">
              <a:solidFill>
                <a:srgbClr val="FF0000"/>
              </a:solidFill>
              <a:latin typeface="Times New Roman" pitchFamily="18" charset="0"/>
              <a:ea typeface="宋体" pitchFamily="2" charset="-122"/>
            </a:endParaRPr>
          </a:p>
        </p:txBody>
      </p:sp>
      <p:sp>
        <p:nvSpPr>
          <p:cNvPr id="73736" name="Rectangle 8"/>
          <p:cNvSpPr/>
          <p:nvPr/>
        </p:nvSpPr>
        <p:spPr>
          <a:xfrm>
            <a:off x="7315200" y="159924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léi </a:t>
            </a:r>
            <a:endParaRPr lang="en-US" altLang="zh-CN" sz="2000" dirty="0">
              <a:solidFill>
                <a:srgbClr val="FF0000"/>
              </a:solidFill>
              <a:latin typeface="Times New Roman" pitchFamily="18" charset="0"/>
              <a:ea typeface="宋体" pitchFamily="2" charset="-122"/>
            </a:endParaRPr>
          </a:p>
        </p:txBody>
      </p:sp>
      <p:sp>
        <p:nvSpPr>
          <p:cNvPr id="73737" name="Rectangle 9"/>
          <p:cNvSpPr/>
          <p:nvPr/>
        </p:nvSpPr>
        <p:spPr>
          <a:xfrm>
            <a:off x="2819400" y="2132648"/>
            <a:ext cx="697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qìnɡ </a:t>
            </a:r>
            <a:endParaRPr lang="en-US" altLang="zh-CN" sz="2000" dirty="0">
              <a:solidFill>
                <a:srgbClr val="FF0000"/>
              </a:solidFill>
              <a:latin typeface="Times New Roman" pitchFamily="18" charset="0"/>
              <a:ea typeface="宋体" pitchFamily="2" charset="-122"/>
            </a:endParaRPr>
          </a:p>
        </p:txBody>
      </p:sp>
      <p:sp>
        <p:nvSpPr>
          <p:cNvPr id="73738" name="Rectangle 10"/>
          <p:cNvSpPr/>
          <p:nvPr/>
        </p:nvSpPr>
        <p:spPr>
          <a:xfrm>
            <a:off x="5029200" y="220884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ɡū </a:t>
            </a:r>
            <a:endParaRPr lang="en-US" altLang="zh-CN" sz="2000" dirty="0">
              <a:solidFill>
                <a:srgbClr val="FF0000"/>
              </a:solidFill>
              <a:latin typeface="Times New Roman" pitchFamily="18" charset="0"/>
              <a:ea typeface="宋体" pitchFamily="2" charset="-122"/>
            </a:endParaRPr>
          </a:p>
        </p:txBody>
      </p:sp>
      <p:sp>
        <p:nvSpPr>
          <p:cNvPr id="73739" name="Rectangle 11"/>
          <p:cNvSpPr/>
          <p:nvPr/>
        </p:nvSpPr>
        <p:spPr>
          <a:xfrm>
            <a:off x="7315200" y="2208848"/>
            <a:ext cx="51435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lǐn </a:t>
            </a:r>
            <a:endParaRPr lang="en-US" altLang="zh-CN" sz="2000" dirty="0">
              <a:solidFill>
                <a:srgbClr val="FF0000"/>
              </a:solidFill>
              <a:latin typeface="Times New Roman" pitchFamily="18" charset="0"/>
              <a:ea typeface="宋体" pitchFamily="2" charset="-122"/>
            </a:endParaRPr>
          </a:p>
        </p:txBody>
      </p:sp>
      <p:sp>
        <p:nvSpPr>
          <p:cNvPr id="73740" name="Rectangle 12"/>
          <p:cNvSpPr/>
          <p:nvPr/>
        </p:nvSpPr>
        <p:spPr>
          <a:xfrm>
            <a:off x="2819400" y="28184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bèi </a:t>
            </a:r>
            <a:endParaRPr lang="en-US" altLang="zh-CN" sz="2000" dirty="0">
              <a:solidFill>
                <a:srgbClr val="FF0000"/>
              </a:solidFill>
              <a:latin typeface="Times New Roman" pitchFamily="18" charset="0"/>
              <a:ea typeface="宋体" pitchFamily="2" charset="-122"/>
            </a:endParaRPr>
          </a:p>
        </p:txBody>
      </p:sp>
      <p:sp>
        <p:nvSpPr>
          <p:cNvPr id="73741" name="Rectangle 13"/>
          <p:cNvSpPr/>
          <p:nvPr/>
        </p:nvSpPr>
        <p:spPr>
          <a:xfrm>
            <a:off x="4953000" y="2742248"/>
            <a:ext cx="570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qīn </a:t>
            </a:r>
            <a:endParaRPr lang="en-US" altLang="zh-CN" sz="2000" dirty="0">
              <a:solidFill>
                <a:srgbClr val="FF0000"/>
              </a:solidFill>
              <a:latin typeface="Times New Roman" pitchFamily="18" charset="0"/>
              <a:ea typeface="宋体" pitchFamily="2" charset="-122"/>
            </a:endParaRPr>
          </a:p>
        </p:txBody>
      </p:sp>
      <p:sp>
        <p:nvSpPr>
          <p:cNvPr id="73742" name="Rectangle 14"/>
          <p:cNvSpPr/>
          <p:nvPr/>
        </p:nvSpPr>
        <p:spPr>
          <a:xfrm>
            <a:off x="7315200" y="2742248"/>
            <a:ext cx="359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è </a:t>
            </a:r>
            <a:endParaRPr lang="en-US" altLang="zh-CN" sz="2000" dirty="0">
              <a:solidFill>
                <a:srgbClr val="FF0000"/>
              </a:solidFill>
              <a:latin typeface="Times New Roman" pitchFamily="18" charset="0"/>
              <a:ea typeface="宋体" pitchFamily="2" charset="-122"/>
            </a:endParaRPr>
          </a:p>
        </p:txBody>
      </p:sp>
      <p:sp>
        <p:nvSpPr>
          <p:cNvPr id="73743" name="Rectangle 15"/>
          <p:cNvSpPr/>
          <p:nvPr/>
        </p:nvSpPr>
        <p:spPr>
          <a:xfrm>
            <a:off x="3733800" y="3351848"/>
            <a:ext cx="867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chōnɡ </a:t>
            </a:r>
            <a:endParaRPr lang="en-US" altLang="zh-CN" sz="2000" dirty="0">
              <a:solidFill>
                <a:srgbClr val="FF0000"/>
              </a:solidFill>
              <a:latin typeface="Times New Roman" pitchFamily="18" charset="0"/>
              <a:ea typeface="宋体" pitchFamily="2" charset="-122"/>
            </a:endParaRPr>
          </a:p>
        </p:txBody>
      </p:sp>
      <p:sp>
        <p:nvSpPr>
          <p:cNvPr id="73744" name="Rectangle 16"/>
          <p:cNvSpPr/>
          <p:nvPr/>
        </p:nvSpPr>
        <p:spPr>
          <a:xfrm>
            <a:off x="6858000" y="3351848"/>
            <a:ext cx="71247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shèn </a:t>
            </a:r>
            <a:endParaRPr lang="en-US" altLang="zh-CN" sz="2000" dirty="0">
              <a:solidFill>
                <a:srgbClr val="FF0000"/>
              </a:solidFill>
              <a:latin typeface="Times New Roman" pitchFamily="18" charset="0"/>
              <a:ea typeface="宋体" pitchFamily="2" charset="-122"/>
            </a:endParaRPr>
          </a:p>
        </p:txBody>
      </p:sp>
      <p:sp>
        <p:nvSpPr>
          <p:cNvPr id="73745" name="Rectangle 17"/>
          <p:cNvSpPr/>
          <p:nvPr/>
        </p:nvSpPr>
        <p:spPr>
          <a:xfrm>
            <a:off x="8991600" y="3351848"/>
            <a:ext cx="500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yú </a:t>
            </a:r>
            <a:endParaRPr lang="en-US" altLang="zh-CN" sz="2000" dirty="0">
              <a:solidFill>
                <a:srgbClr val="FF0000"/>
              </a:solidFill>
              <a:latin typeface="Times New Roman" pitchFamily="18" charset="0"/>
              <a:ea typeface="宋体" pitchFamily="2" charset="-122"/>
            </a:endParaRPr>
          </a:p>
        </p:txBody>
      </p:sp>
      <p:sp>
        <p:nvSpPr>
          <p:cNvPr id="73746" name="Rectangle 18"/>
          <p:cNvSpPr/>
          <p:nvPr/>
        </p:nvSpPr>
        <p:spPr>
          <a:xfrm>
            <a:off x="3048000" y="4037648"/>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chì </a:t>
            </a:r>
            <a:endParaRPr lang="en-US" altLang="zh-CN" sz="2000" dirty="0">
              <a:solidFill>
                <a:srgbClr val="FF0000"/>
              </a:solidFill>
              <a:latin typeface="Times New Roman" pitchFamily="18" charset="0"/>
              <a:ea typeface="宋体" pitchFamily="2" charset="-122"/>
            </a:endParaRPr>
          </a:p>
        </p:txBody>
      </p:sp>
      <p:sp>
        <p:nvSpPr>
          <p:cNvPr id="73747" name="Rectangle 19"/>
          <p:cNvSpPr/>
          <p:nvPr/>
        </p:nvSpPr>
        <p:spPr>
          <a:xfrm>
            <a:off x="5334000" y="4037648"/>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kàn </a:t>
            </a:r>
            <a:endParaRPr lang="en-US" altLang="zh-CN" sz="2000" dirty="0">
              <a:solidFill>
                <a:srgbClr val="FF0000"/>
              </a:solidFill>
              <a:latin typeface="Times New Roman" pitchFamily="18" charset="0"/>
              <a:ea typeface="宋体" pitchFamily="2" charset="-122"/>
            </a:endParaRPr>
          </a:p>
        </p:txBody>
      </p:sp>
      <p:sp>
        <p:nvSpPr>
          <p:cNvPr id="73748" name="Rectangle 20"/>
          <p:cNvSpPr/>
          <p:nvPr/>
        </p:nvSpPr>
        <p:spPr>
          <a:xfrm>
            <a:off x="7448550" y="3997961"/>
            <a:ext cx="486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áo </a:t>
            </a:r>
            <a:endParaRPr lang="en-US" altLang="zh-CN" sz="2000" dirty="0">
              <a:solidFill>
                <a:srgbClr val="FF0000"/>
              </a:solidFill>
              <a:latin typeface="Times New Roman" pitchFamily="18" charset="0"/>
              <a:ea typeface="宋体" pitchFamily="2" charset="-122"/>
            </a:endParaRPr>
          </a:p>
        </p:txBody>
      </p:sp>
      <p:sp>
        <p:nvSpPr>
          <p:cNvPr id="73749" name="Rectangle 21"/>
          <p:cNvSpPr/>
          <p:nvPr/>
        </p:nvSpPr>
        <p:spPr>
          <a:xfrm>
            <a:off x="2971800" y="4647248"/>
            <a:ext cx="740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zhuó </a:t>
            </a:r>
            <a:endParaRPr lang="en-US" altLang="zh-CN" sz="2000" dirty="0">
              <a:solidFill>
                <a:srgbClr val="FF0000"/>
              </a:solidFill>
              <a:latin typeface="Times New Roman" pitchFamily="18" charset="0"/>
              <a:ea typeface="宋体" pitchFamily="2" charset="-122"/>
            </a:endParaRPr>
          </a:p>
        </p:txBody>
      </p:sp>
      <p:sp>
        <p:nvSpPr>
          <p:cNvPr id="73750" name="Rectangle 22"/>
          <p:cNvSpPr/>
          <p:nvPr/>
        </p:nvSpPr>
        <p:spPr>
          <a:xfrm>
            <a:off x="5322888" y="4596448"/>
            <a:ext cx="683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zhuì </a:t>
            </a:r>
            <a:endParaRPr lang="en-US" altLang="zh-CN" sz="2000" dirty="0">
              <a:solidFill>
                <a:srgbClr val="FF0000"/>
              </a:solidFill>
              <a:latin typeface="Times New Roman" pitchFamily="18" charset="0"/>
              <a:ea typeface="宋体" pitchFamily="2" charset="-122"/>
            </a:endParaRPr>
          </a:p>
        </p:txBody>
      </p:sp>
      <p:sp>
        <p:nvSpPr>
          <p:cNvPr id="73751" name="Rectangle 23"/>
          <p:cNvSpPr/>
          <p:nvPr/>
        </p:nvSpPr>
        <p:spPr>
          <a:xfrm>
            <a:off x="7424738" y="4593273"/>
            <a:ext cx="62738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dùn </a:t>
            </a:r>
            <a:endParaRPr lang="en-US" altLang="zh-CN" sz="2000" dirty="0">
              <a:solidFill>
                <a:srgbClr val="FF0000"/>
              </a:solidFill>
              <a:latin typeface="Times New Roman" pitchFamily="18" charset="0"/>
              <a:ea typeface="宋体" pitchFamily="2" charset="-122"/>
            </a:endParaRPr>
          </a:p>
        </p:txBody>
      </p:sp>
      <p:sp>
        <p:nvSpPr>
          <p:cNvPr id="73752" name="Rectangle 24"/>
          <p:cNvSpPr/>
          <p:nvPr/>
        </p:nvSpPr>
        <p:spPr>
          <a:xfrm>
            <a:off x="2895600" y="5139373"/>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xiá </a:t>
            </a:r>
            <a:endParaRPr lang="en-US" altLang="zh-CN" sz="2000" dirty="0">
              <a:solidFill>
                <a:srgbClr val="FF0000"/>
              </a:solidFill>
              <a:latin typeface="Times New Roman" pitchFamily="18" charset="0"/>
              <a:ea typeface="宋体" pitchFamily="2" charset="-122"/>
            </a:endParaRPr>
          </a:p>
        </p:txBody>
      </p:sp>
      <p:sp>
        <p:nvSpPr>
          <p:cNvPr id="73753" name="Rectangle 25"/>
          <p:cNvSpPr/>
          <p:nvPr/>
        </p:nvSpPr>
        <p:spPr>
          <a:xfrm>
            <a:off x="5464175" y="5153661"/>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xī </a:t>
            </a:r>
            <a:endParaRPr lang="en-US" altLang="zh-CN" sz="2000" dirty="0">
              <a:solidFill>
                <a:srgbClr val="FF0000"/>
              </a:solidFill>
              <a:latin typeface="Times New Roman" pitchFamily="18" charset="0"/>
              <a:ea typeface="宋体" pitchFamily="2" charset="-122"/>
            </a:endParaRPr>
          </a:p>
        </p:txBody>
      </p:sp>
      <p:sp>
        <p:nvSpPr>
          <p:cNvPr id="73754" name="Rectangle 26"/>
          <p:cNvSpPr/>
          <p:nvPr/>
        </p:nvSpPr>
        <p:spPr>
          <a:xfrm>
            <a:off x="7113588" y="5131436"/>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pǐ </a:t>
            </a:r>
            <a:endParaRPr lang="en-US" altLang="zh-CN" sz="2000" dirty="0">
              <a:solidFill>
                <a:srgbClr val="FF0000"/>
              </a:solidFill>
              <a:latin typeface="Times New Roman" pitchFamily="18" charset="0"/>
              <a:ea typeface="宋体" pitchFamily="2" charset="-122"/>
            </a:endParaRPr>
          </a:p>
        </p:txBody>
      </p:sp>
      <p:sp>
        <p:nvSpPr>
          <p:cNvPr id="73755" name="Rectangle 27"/>
          <p:cNvSpPr/>
          <p:nvPr/>
        </p:nvSpPr>
        <p:spPr>
          <a:xfrm>
            <a:off x="9053513" y="5131436"/>
            <a:ext cx="486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yè </a:t>
            </a:r>
            <a:endParaRPr lang="en-US" altLang="zh-CN" sz="2000" dirty="0">
              <a:solidFill>
                <a:srgbClr val="FF0000"/>
              </a:solidFill>
              <a:latin typeface="Times New Roman" pitchFamily="18" charset="0"/>
              <a:ea typeface="宋体" pitchFamily="2" charset="-122"/>
            </a:endParaRPr>
          </a:p>
        </p:txBody>
      </p:sp>
      <p:sp>
        <p:nvSpPr>
          <p:cNvPr id="73756" name="Rectangle 28"/>
          <p:cNvSpPr/>
          <p:nvPr/>
        </p:nvSpPr>
        <p:spPr>
          <a:xfrm>
            <a:off x="2589213" y="5744211"/>
            <a:ext cx="61341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yān </a:t>
            </a:r>
            <a:endParaRPr lang="en-US" altLang="zh-CN" sz="2000" dirty="0">
              <a:solidFill>
                <a:srgbClr val="FF0000"/>
              </a:solidFill>
              <a:latin typeface="Times New Roman" pitchFamily="18" charset="0"/>
              <a:ea typeface="宋体" pitchFamily="2" charset="-122"/>
            </a:endParaRPr>
          </a:p>
        </p:txBody>
      </p:sp>
      <p:sp>
        <p:nvSpPr>
          <p:cNvPr id="73757" name="Rectangle 29"/>
          <p:cNvSpPr/>
          <p:nvPr/>
        </p:nvSpPr>
        <p:spPr>
          <a:xfrm>
            <a:off x="4457700" y="5744211"/>
            <a:ext cx="55689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niè </a:t>
            </a:r>
            <a:endParaRPr lang="en-US" altLang="zh-CN" sz="2000" dirty="0">
              <a:solidFill>
                <a:srgbClr val="FF0000"/>
              </a:solidFill>
              <a:latin typeface="Times New Roman" pitchFamily="18" charset="0"/>
              <a:ea typeface="宋体" pitchFamily="2" charset="-122"/>
            </a:endParaRPr>
          </a:p>
        </p:txBody>
      </p:sp>
      <p:sp>
        <p:nvSpPr>
          <p:cNvPr id="73758" name="Rectangle 30"/>
          <p:cNvSpPr/>
          <p:nvPr/>
        </p:nvSpPr>
        <p:spPr>
          <a:xfrm>
            <a:off x="6016625" y="5744211"/>
            <a:ext cx="472440"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sù </a:t>
            </a:r>
            <a:endParaRPr lang="en-US" altLang="zh-CN" sz="2000" dirty="0">
              <a:solidFill>
                <a:srgbClr val="FF0000"/>
              </a:solidFill>
              <a:latin typeface="Times New Roman" pitchFamily="18" charset="0"/>
              <a:ea typeface="宋体" pitchFamily="2" charset="-122"/>
            </a:endParaRPr>
          </a:p>
        </p:txBody>
      </p:sp>
      <p:sp>
        <p:nvSpPr>
          <p:cNvPr id="73759" name="Rectangle 31"/>
          <p:cNvSpPr/>
          <p:nvPr/>
        </p:nvSpPr>
        <p:spPr>
          <a:xfrm>
            <a:off x="8739188" y="5714048"/>
            <a:ext cx="443865" cy="398780"/>
          </a:xfrm>
          <a:prstGeom prst="rect">
            <a:avLst/>
          </a:prstGeom>
          <a:noFill/>
          <a:ln w="9525">
            <a:noFill/>
          </a:ln>
        </p:spPr>
        <p:txBody>
          <a:bodyPr wrap="none" anchor="ctr">
            <a:spAutoFit/>
          </a:bodyPr>
          <a:lst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stStyle>
          <a:p>
            <a:pPr marL="0" lvl="0" indent="0" eaLnBrk="1" hangingPunct="1">
              <a:spcBef>
                <a:spcPct val="0"/>
              </a:spcBef>
              <a:buClrTx/>
              <a:buSzPct val="100000"/>
              <a:buNone/>
            </a:pPr>
            <a:r>
              <a:rPr lang="en-US" altLang="zh-CN" sz="2000" dirty="0">
                <a:solidFill>
                  <a:srgbClr val="FF0000"/>
                </a:solidFill>
                <a:latin typeface="Times New Roman" pitchFamily="18" charset="0"/>
                <a:ea typeface="宋体" pitchFamily="2" charset="-122"/>
              </a:rPr>
              <a:t>yì </a:t>
            </a:r>
            <a:endParaRPr lang="en-US" altLang="zh-CN" sz="2000"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3731"/>
                                        </p:tgtEl>
                                        <p:attrNameLst>
                                          <p:attrName>style.visibility</p:attrName>
                                        </p:attrNameLst>
                                      </p:cBhvr>
                                      <p:to>
                                        <p:strVal val="visible"/>
                                      </p:to>
                                    </p:set>
                                    <p:anim calcmode="lin" valueType="num">
                                      <p:cBhvr>
                                        <p:cTn id="7" dur="500" fill="hold"/>
                                        <p:tgtEl>
                                          <p:spTgt spid="73731"/>
                                        </p:tgtEl>
                                        <p:attrNameLst>
                                          <p:attrName>ppt_w</p:attrName>
                                        </p:attrNameLst>
                                      </p:cBhvr>
                                      <p:tavLst>
                                        <p:tav tm="0">
                                          <p:val>
                                            <p:fltVal val="0.000000"/>
                                          </p:val>
                                        </p:tav>
                                        <p:tav tm="100000">
                                          <p:val>
                                            <p:strVal val="#ppt_w"/>
                                          </p:val>
                                        </p:tav>
                                      </p:tavLst>
                                    </p:anim>
                                    <p:anim calcmode="lin" valueType="num">
                                      <p:cBhvr>
                                        <p:cTn id="8" dur="500" fill="hold"/>
                                        <p:tgtEl>
                                          <p:spTgt spid="73731"/>
                                        </p:tgtEl>
                                        <p:attrNameLst>
                                          <p:attrName>ppt_h</p:attrName>
                                        </p:attrNameLst>
                                      </p:cBhvr>
                                      <p:tavLst>
                                        <p:tav tm="0">
                                          <p:val>
                                            <p:fltVal val="0.000000"/>
                                          </p:val>
                                        </p:tav>
                                        <p:tav tm="100000">
                                          <p:val>
                                            <p:strVal val="#ppt_h"/>
                                          </p:val>
                                        </p:tav>
                                      </p:tavLst>
                                    </p:anim>
                                    <p:animEffect transition="in" filter="fade">
                                      <p:cBhvr>
                                        <p:cTn id="9" dur="500"/>
                                        <p:tgtEl>
                                          <p:spTgt spid="7373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3732"/>
                                        </p:tgtEl>
                                        <p:attrNameLst>
                                          <p:attrName>style.visibility</p:attrName>
                                        </p:attrNameLst>
                                      </p:cBhvr>
                                      <p:to>
                                        <p:strVal val="visible"/>
                                      </p:to>
                                    </p:set>
                                    <p:anim calcmode="lin" valueType="num">
                                      <p:cBhvr>
                                        <p:cTn id="14" dur="500" fill="hold"/>
                                        <p:tgtEl>
                                          <p:spTgt spid="73732"/>
                                        </p:tgtEl>
                                        <p:attrNameLst>
                                          <p:attrName>ppt_w</p:attrName>
                                        </p:attrNameLst>
                                      </p:cBhvr>
                                      <p:tavLst>
                                        <p:tav tm="0">
                                          <p:val>
                                            <p:fltVal val="0.000000"/>
                                          </p:val>
                                        </p:tav>
                                        <p:tav tm="100000">
                                          <p:val>
                                            <p:strVal val="#ppt_w"/>
                                          </p:val>
                                        </p:tav>
                                      </p:tavLst>
                                    </p:anim>
                                    <p:anim calcmode="lin" valueType="num">
                                      <p:cBhvr>
                                        <p:cTn id="15" dur="500" fill="hold"/>
                                        <p:tgtEl>
                                          <p:spTgt spid="73732"/>
                                        </p:tgtEl>
                                        <p:attrNameLst>
                                          <p:attrName>ppt_h</p:attrName>
                                        </p:attrNameLst>
                                      </p:cBhvr>
                                      <p:tavLst>
                                        <p:tav tm="0">
                                          <p:val>
                                            <p:fltVal val="0.000000"/>
                                          </p:val>
                                        </p:tav>
                                        <p:tav tm="100000">
                                          <p:val>
                                            <p:strVal val="#ppt_h"/>
                                          </p:val>
                                        </p:tav>
                                      </p:tavLst>
                                    </p:anim>
                                    <p:animEffect transition="in" filter="fade">
                                      <p:cBhvr>
                                        <p:cTn id="16" dur="500"/>
                                        <p:tgtEl>
                                          <p:spTgt spid="7373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3733"/>
                                        </p:tgtEl>
                                        <p:attrNameLst>
                                          <p:attrName>style.visibility</p:attrName>
                                        </p:attrNameLst>
                                      </p:cBhvr>
                                      <p:to>
                                        <p:strVal val="visible"/>
                                      </p:to>
                                    </p:set>
                                    <p:anim calcmode="lin" valueType="num">
                                      <p:cBhvr>
                                        <p:cTn id="21" dur="500" fill="hold"/>
                                        <p:tgtEl>
                                          <p:spTgt spid="73733"/>
                                        </p:tgtEl>
                                        <p:attrNameLst>
                                          <p:attrName>ppt_w</p:attrName>
                                        </p:attrNameLst>
                                      </p:cBhvr>
                                      <p:tavLst>
                                        <p:tav tm="0">
                                          <p:val>
                                            <p:fltVal val="0.000000"/>
                                          </p:val>
                                        </p:tav>
                                        <p:tav tm="100000">
                                          <p:val>
                                            <p:strVal val="#ppt_w"/>
                                          </p:val>
                                        </p:tav>
                                      </p:tavLst>
                                    </p:anim>
                                    <p:anim calcmode="lin" valueType="num">
                                      <p:cBhvr>
                                        <p:cTn id="22" dur="500" fill="hold"/>
                                        <p:tgtEl>
                                          <p:spTgt spid="73733"/>
                                        </p:tgtEl>
                                        <p:attrNameLst>
                                          <p:attrName>ppt_h</p:attrName>
                                        </p:attrNameLst>
                                      </p:cBhvr>
                                      <p:tavLst>
                                        <p:tav tm="0">
                                          <p:val>
                                            <p:fltVal val="0.000000"/>
                                          </p:val>
                                        </p:tav>
                                        <p:tav tm="100000">
                                          <p:val>
                                            <p:strVal val="#ppt_h"/>
                                          </p:val>
                                        </p:tav>
                                      </p:tavLst>
                                    </p:anim>
                                    <p:animEffect transition="in" filter="fade">
                                      <p:cBhvr>
                                        <p:cTn id="23" dur="500"/>
                                        <p:tgtEl>
                                          <p:spTgt spid="7373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3734"/>
                                        </p:tgtEl>
                                        <p:attrNameLst>
                                          <p:attrName>style.visibility</p:attrName>
                                        </p:attrNameLst>
                                      </p:cBhvr>
                                      <p:to>
                                        <p:strVal val="visible"/>
                                      </p:to>
                                    </p:set>
                                    <p:anim calcmode="lin" valueType="num">
                                      <p:cBhvr>
                                        <p:cTn id="28" dur="500" fill="hold"/>
                                        <p:tgtEl>
                                          <p:spTgt spid="73734"/>
                                        </p:tgtEl>
                                        <p:attrNameLst>
                                          <p:attrName>ppt_w</p:attrName>
                                        </p:attrNameLst>
                                      </p:cBhvr>
                                      <p:tavLst>
                                        <p:tav tm="0">
                                          <p:val>
                                            <p:fltVal val="0.000000"/>
                                          </p:val>
                                        </p:tav>
                                        <p:tav tm="100000">
                                          <p:val>
                                            <p:strVal val="#ppt_w"/>
                                          </p:val>
                                        </p:tav>
                                      </p:tavLst>
                                    </p:anim>
                                    <p:anim calcmode="lin" valueType="num">
                                      <p:cBhvr>
                                        <p:cTn id="29" dur="500" fill="hold"/>
                                        <p:tgtEl>
                                          <p:spTgt spid="73734"/>
                                        </p:tgtEl>
                                        <p:attrNameLst>
                                          <p:attrName>ppt_h</p:attrName>
                                        </p:attrNameLst>
                                      </p:cBhvr>
                                      <p:tavLst>
                                        <p:tav tm="0">
                                          <p:val>
                                            <p:fltVal val="0.000000"/>
                                          </p:val>
                                        </p:tav>
                                        <p:tav tm="100000">
                                          <p:val>
                                            <p:strVal val="#ppt_h"/>
                                          </p:val>
                                        </p:tav>
                                      </p:tavLst>
                                    </p:anim>
                                    <p:animEffect transition="in" filter="fade">
                                      <p:cBhvr>
                                        <p:cTn id="30" dur="500"/>
                                        <p:tgtEl>
                                          <p:spTgt spid="7373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73735"/>
                                        </p:tgtEl>
                                        <p:attrNameLst>
                                          <p:attrName>style.visibility</p:attrName>
                                        </p:attrNameLst>
                                      </p:cBhvr>
                                      <p:to>
                                        <p:strVal val="visible"/>
                                      </p:to>
                                    </p:set>
                                    <p:anim calcmode="lin" valueType="num">
                                      <p:cBhvr>
                                        <p:cTn id="35" dur="500" fill="hold"/>
                                        <p:tgtEl>
                                          <p:spTgt spid="73735"/>
                                        </p:tgtEl>
                                        <p:attrNameLst>
                                          <p:attrName>ppt_w</p:attrName>
                                        </p:attrNameLst>
                                      </p:cBhvr>
                                      <p:tavLst>
                                        <p:tav tm="0">
                                          <p:val>
                                            <p:fltVal val="0.000000"/>
                                          </p:val>
                                        </p:tav>
                                        <p:tav tm="100000">
                                          <p:val>
                                            <p:strVal val="#ppt_w"/>
                                          </p:val>
                                        </p:tav>
                                      </p:tavLst>
                                    </p:anim>
                                    <p:anim calcmode="lin" valueType="num">
                                      <p:cBhvr>
                                        <p:cTn id="36" dur="500" fill="hold"/>
                                        <p:tgtEl>
                                          <p:spTgt spid="73735"/>
                                        </p:tgtEl>
                                        <p:attrNameLst>
                                          <p:attrName>ppt_h</p:attrName>
                                        </p:attrNameLst>
                                      </p:cBhvr>
                                      <p:tavLst>
                                        <p:tav tm="0">
                                          <p:val>
                                            <p:fltVal val="0.000000"/>
                                          </p:val>
                                        </p:tav>
                                        <p:tav tm="100000">
                                          <p:val>
                                            <p:strVal val="#ppt_h"/>
                                          </p:val>
                                        </p:tav>
                                      </p:tavLst>
                                    </p:anim>
                                    <p:animEffect transition="in" filter="fade">
                                      <p:cBhvr>
                                        <p:cTn id="37" dur="500"/>
                                        <p:tgtEl>
                                          <p:spTgt spid="7373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73736"/>
                                        </p:tgtEl>
                                        <p:attrNameLst>
                                          <p:attrName>style.visibility</p:attrName>
                                        </p:attrNameLst>
                                      </p:cBhvr>
                                      <p:to>
                                        <p:strVal val="visible"/>
                                      </p:to>
                                    </p:set>
                                    <p:anim calcmode="lin" valueType="num">
                                      <p:cBhvr>
                                        <p:cTn id="42" dur="500" fill="hold"/>
                                        <p:tgtEl>
                                          <p:spTgt spid="73736"/>
                                        </p:tgtEl>
                                        <p:attrNameLst>
                                          <p:attrName>ppt_w</p:attrName>
                                        </p:attrNameLst>
                                      </p:cBhvr>
                                      <p:tavLst>
                                        <p:tav tm="0">
                                          <p:val>
                                            <p:fltVal val="0.000000"/>
                                          </p:val>
                                        </p:tav>
                                        <p:tav tm="100000">
                                          <p:val>
                                            <p:strVal val="#ppt_w"/>
                                          </p:val>
                                        </p:tav>
                                      </p:tavLst>
                                    </p:anim>
                                    <p:anim calcmode="lin" valueType="num">
                                      <p:cBhvr>
                                        <p:cTn id="43" dur="500" fill="hold"/>
                                        <p:tgtEl>
                                          <p:spTgt spid="73736"/>
                                        </p:tgtEl>
                                        <p:attrNameLst>
                                          <p:attrName>ppt_h</p:attrName>
                                        </p:attrNameLst>
                                      </p:cBhvr>
                                      <p:tavLst>
                                        <p:tav tm="0">
                                          <p:val>
                                            <p:fltVal val="0.000000"/>
                                          </p:val>
                                        </p:tav>
                                        <p:tav tm="100000">
                                          <p:val>
                                            <p:strVal val="#ppt_h"/>
                                          </p:val>
                                        </p:tav>
                                      </p:tavLst>
                                    </p:anim>
                                    <p:animEffect transition="in" filter="fade">
                                      <p:cBhvr>
                                        <p:cTn id="44" dur="500"/>
                                        <p:tgtEl>
                                          <p:spTgt spid="7373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73737"/>
                                        </p:tgtEl>
                                        <p:attrNameLst>
                                          <p:attrName>style.visibility</p:attrName>
                                        </p:attrNameLst>
                                      </p:cBhvr>
                                      <p:to>
                                        <p:strVal val="visible"/>
                                      </p:to>
                                    </p:set>
                                    <p:anim calcmode="lin" valueType="num">
                                      <p:cBhvr>
                                        <p:cTn id="49" dur="500" fill="hold"/>
                                        <p:tgtEl>
                                          <p:spTgt spid="73737"/>
                                        </p:tgtEl>
                                        <p:attrNameLst>
                                          <p:attrName>ppt_w</p:attrName>
                                        </p:attrNameLst>
                                      </p:cBhvr>
                                      <p:tavLst>
                                        <p:tav tm="0">
                                          <p:val>
                                            <p:fltVal val="0.000000"/>
                                          </p:val>
                                        </p:tav>
                                        <p:tav tm="100000">
                                          <p:val>
                                            <p:strVal val="#ppt_w"/>
                                          </p:val>
                                        </p:tav>
                                      </p:tavLst>
                                    </p:anim>
                                    <p:anim calcmode="lin" valueType="num">
                                      <p:cBhvr>
                                        <p:cTn id="50" dur="500" fill="hold"/>
                                        <p:tgtEl>
                                          <p:spTgt spid="73737"/>
                                        </p:tgtEl>
                                        <p:attrNameLst>
                                          <p:attrName>ppt_h</p:attrName>
                                        </p:attrNameLst>
                                      </p:cBhvr>
                                      <p:tavLst>
                                        <p:tav tm="0">
                                          <p:val>
                                            <p:fltVal val="0.000000"/>
                                          </p:val>
                                        </p:tav>
                                        <p:tav tm="100000">
                                          <p:val>
                                            <p:strVal val="#ppt_h"/>
                                          </p:val>
                                        </p:tav>
                                      </p:tavLst>
                                    </p:anim>
                                    <p:animEffect transition="in" filter="fade">
                                      <p:cBhvr>
                                        <p:cTn id="51" dur="500"/>
                                        <p:tgtEl>
                                          <p:spTgt spid="7373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73738"/>
                                        </p:tgtEl>
                                        <p:attrNameLst>
                                          <p:attrName>style.visibility</p:attrName>
                                        </p:attrNameLst>
                                      </p:cBhvr>
                                      <p:to>
                                        <p:strVal val="visible"/>
                                      </p:to>
                                    </p:set>
                                    <p:anim calcmode="lin" valueType="num">
                                      <p:cBhvr>
                                        <p:cTn id="56" dur="500" fill="hold"/>
                                        <p:tgtEl>
                                          <p:spTgt spid="73738"/>
                                        </p:tgtEl>
                                        <p:attrNameLst>
                                          <p:attrName>ppt_w</p:attrName>
                                        </p:attrNameLst>
                                      </p:cBhvr>
                                      <p:tavLst>
                                        <p:tav tm="0">
                                          <p:val>
                                            <p:fltVal val="0.000000"/>
                                          </p:val>
                                        </p:tav>
                                        <p:tav tm="100000">
                                          <p:val>
                                            <p:strVal val="#ppt_w"/>
                                          </p:val>
                                        </p:tav>
                                      </p:tavLst>
                                    </p:anim>
                                    <p:anim calcmode="lin" valueType="num">
                                      <p:cBhvr>
                                        <p:cTn id="57" dur="500" fill="hold"/>
                                        <p:tgtEl>
                                          <p:spTgt spid="73738"/>
                                        </p:tgtEl>
                                        <p:attrNameLst>
                                          <p:attrName>ppt_h</p:attrName>
                                        </p:attrNameLst>
                                      </p:cBhvr>
                                      <p:tavLst>
                                        <p:tav tm="0">
                                          <p:val>
                                            <p:fltVal val="0.000000"/>
                                          </p:val>
                                        </p:tav>
                                        <p:tav tm="100000">
                                          <p:val>
                                            <p:strVal val="#ppt_h"/>
                                          </p:val>
                                        </p:tav>
                                      </p:tavLst>
                                    </p:anim>
                                    <p:animEffect transition="in" filter="fade">
                                      <p:cBhvr>
                                        <p:cTn id="58" dur="500"/>
                                        <p:tgtEl>
                                          <p:spTgt spid="73738"/>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73739"/>
                                        </p:tgtEl>
                                        <p:attrNameLst>
                                          <p:attrName>style.visibility</p:attrName>
                                        </p:attrNameLst>
                                      </p:cBhvr>
                                      <p:to>
                                        <p:strVal val="visible"/>
                                      </p:to>
                                    </p:set>
                                    <p:anim calcmode="lin" valueType="num">
                                      <p:cBhvr>
                                        <p:cTn id="63" dur="500" fill="hold"/>
                                        <p:tgtEl>
                                          <p:spTgt spid="73739"/>
                                        </p:tgtEl>
                                        <p:attrNameLst>
                                          <p:attrName>ppt_w</p:attrName>
                                        </p:attrNameLst>
                                      </p:cBhvr>
                                      <p:tavLst>
                                        <p:tav tm="0">
                                          <p:val>
                                            <p:fltVal val="0.000000"/>
                                          </p:val>
                                        </p:tav>
                                        <p:tav tm="100000">
                                          <p:val>
                                            <p:strVal val="#ppt_w"/>
                                          </p:val>
                                        </p:tav>
                                      </p:tavLst>
                                    </p:anim>
                                    <p:anim calcmode="lin" valueType="num">
                                      <p:cBhvr>
                                        <p:cTn id="64" dur="500" fill="hold"/>
                                        <p:tgtEl>
                                          <p:spTgt spid="73739"/>
                                        </p:tgtEl>
                                        <p:attrNameLst>
                                          <p:attrName>ppt_h</p:attrName>
                                        </p:attrNameLst>
                                      </p:cBhvr>
                                      <p:tavLst>
                                        <p:tav tm="0">
                                          <p:val>
                                            <p:fltVal val="0.000000"/>
                                          </p:val>
                                        </p:tav>
                                        <p:tav tm="100000">
                                          <p:val>
                                            <p:strVal val="#ppt_h"/>
                                          </p:val>
                                        </p:tav>
                                      </p:tavLst>
                                    </p:anim>
                                    <p:animEffect transition="in" filter="fade">
                                      <p:cBhvr>
                                        <p:cTn id="65" dur="500"/>
                                        <p:tgtEl>
                                          <p:spTgt spid="73739"/>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73740"/>
                                        </p:tgtEl>
                                        <p:attrNameLst>
                                          <p:attrName>style.visibility</p:attrName>
                                        </p:attrNameLst>
                                      </p:cBhvr>
                                      <p:to>
                                        <p:strVal val="visible"/>
                                      </p:to>
                                    </p:set>
                                    <p:anim calcmode="lin" valueType="num">
                                      <p:cBhvr>
                                        <p:cTn id="70" dur="500" fill="hold"/>
                                        <p:tgtEl>
                                          <p:spTgt spid="73740"/>
                                        </p:tgtEl>
                                        <p:attrNameLst>
                                          <p:attrName>ppt_w</p:attrName>
                                        </p:attrNameLst>
                                      </p:cBhvr>
                                      <p:tavLst>
                                        <p:tav tm="0">
                                          <p:val>
                                            <p:fltVal val="0.000000"/>
                                          </p:val>
                                        </p:tav>
                                        <p:tav tm="100000">
                                          <p:val>
                                            <p:strVal val="#ppt_w"/>
                                          </p:val>
                                        </p:tav>
                                      </p:tavLst>
                                    </p:anim>
                                    <p:anim calcmode="lin" valueType="num">
                                      <p:cBhvr>
                                        <p:cTn id="71" dur="500" fill="hold"/>
                                        <p:tgtEl>
                                          <p:spTgt spid="73740"/>
                                        </p:tgtEl>
                                        <p:attrNameLst>
                                          <p:attrName>ppt_h</p:attrName>
                                        </p:attrNameLst>
                                      </p:cBhvr>
                                      <p:tavLst>
                                        <p:tav tm="0">
                                          <p:val>
                                            <p:fltVal val="0.000000"/>
                                          </p:val>
                                        </p:tav>
                                        <p:tav tm="100000">
                                          <p:val>
                                            <p:strVal val="#ppt_h"/>
                                          </p:val>
                                        </p:tav>
                                      </p:tavLst>
                                    </p:anim>
                                    <p:animEffect transition="in" filter="fade">
                                      <p:cBhvr>
                                        <p:cTn id="72" dur="500"/>
                                        <p:tgtEl>
                                          <p:spTgt spid="73740"/>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73741"/>
                                        </p:tgtEl>
                                        <p:attrNameLst>
                                          <p:attrName>style.visibility</p:attrName>
                                        </p:attrNameLst>
                                      </p:cBhvr>
                                      <p:to>
                                        <p:strVal val="visible"/>
                                      </p:to>
                                    </p:set>
                                    <p:anim calcmode="lin" valueType="num">
                                      <p:cBhvr>
                                        <p:cTn id="77" dur="500" fill="hold"/>
                                        <p:tgtEl>
                                          <p:spTgt spid="73741"/>
                                        </p:tgtEl>
                                        <p:attrNameLst>
                                          <p:attrName>ppt_w</p:attrName>
                                        </p:attrNameLst>
                                      </p:cBhvr>
                                      <p:tavLst>
                                        <p:tav tm="0">
                                          <p:val>
                                            <p:fltVal val="0.000000"/>
                                          </p:val>
                                        </p:tav>
                                        <p:tav tm="100000">
                                          <p:val>
                                            <p:strVal val="#ppt_w"/>
                                          </p:val>
                                        </p:tav>
                                      </p:tavLst>
                                    </p:anim>
                                    <p:anim calcmode="lin" valueType="num">
                                      <p:cBhvr>
                                        <p:cTn id="78" dur="500" fill="hold"/>
                                        <p:tgtEl>
                                          <p:spTgt spid="73741"/>
                                        </p:tgtEl>
                                        <p:attrNameLst>
                                          <p:attrName>ppt_h</p:attrName>
                                        </p:attrNameLst>
                                      </p:cBhvr>
                                      <p:tavLst>
                                        <p:tav tm="0">
                                          <p:val>
                                            <p:fltVal val="0.000000"/>
                                          </p:val>
                                        </p:tav>
                                        <p:tav tm="100000">
                                          <p:val>
                                            <p:strVal val="#ppt_h"/>
                                          </p:val>
                                        </p:tav>
                                      </p:tavLst>
                                    </p:anim>
                                    <p:animEffect transition="in" filter="fade">
                                      <p:cBhvr>
                                        <p:cTn id="79" dur="500"/>
                                        <p:tgtEl>
                                          <p:spTgt spid="73741"/>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73742"/>
                                        </p:tgtEl>
                                        <p:attrNameLst>
                                          <p:attrName>style.visibility</p:attrName>
                                        </p:attrNameLst>
                                      </p:cBhvr>
                                      <p:to>
                                        <p:strVal val="visible"/>
                                      </p:to>
                                    </p:set>
                                    <p:anim calcmode="lin" valueType="num">
                                      <p:cBhvr>
                                        <p:cTn id="84" dur="500" fill="hold"/>
                                        <p:tgtEl>
                                          <p:spTgt spid="73742"/>
                                        </p:tgtEl>
                                        <p:attrNameLst>
                                          <p:attrName>ppt_w</p:attrName>
                                        </p:attrNameLst>
                                      </p:cBhvr>
                                      <p:tavLst>
                                        <p:tav tm="0">
                                          <p:val>
                                            <p:fltVal val="0.000000"/>
                                          </p:val>
                                        </p:tav>
                                        <p:tav tm="100000">
                                          <p:val>
                                            <p:strVal val="#ppt_w"/>
                                          </p:val>
                                        </p:tav>
                                      </p:tavLst>
                                    </p:anim>
                                    <p:anim calcmode="lin" valueType="num">
                                      <p:cBhvr>
                                        <p:cTn id="85" dur="500" fill="hold"/>
                                        <p:tgtEl>
                                          <p:spTgt spid="73742"/>
                                        </p:tgtEl>
                                        <p:attrNameLst>
                                          <p:attrName>ppt_h</p:attrName>
                                        </p:attrNameLst>
                                      </p:cBhvr>
                                      <p:tavLst>
                                        <p:tav tm="0">
                                          <p:val>
                                            <p:fltVal val="0.000000"/>
                                          </p:val>
                                        </p:tav>
                                        <p:tav tm="100000">
                                          <p:val>
                                            <p:strVal val="#ppt_h"/>
                                          </p:val>
                                        </p:tav>
                                      </p:tavLst>
                                    </p:anim>
                                    <p:animEffect transition="in" filter="fade">
                                      <p:cBhvr>
                                        <p:cTn id="86" dur="500"/>
                                        <p:tgtEl>
                                          <p:spTgt spid="73742"/>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73743"/>
                                        </p:tgtEl>
                                        <p:attrNameLst>
                                          <p:attrName>style.visibility</p:attrName>
                                        </p:attrNameLst>
                                      </p:cBhvr>
                                      <p:to>
                                        <p:strVal val="visible"/>
                                      </p:to>
                                    </p:set>
                                    <p:anim calcmode="lin" valueType="num">
                                      <p:cBhvr>
                                        <p:cTn id="91" dur="500" fill="hold"/>
                                        <p:tgtEl>
                                          <p:spTgt spid="73743"/>
                                        </p:tgtEl>
                                        <p:attrNameLst>
                                          <p:attrName>ppt_w</p:attrName>
                                        </p:attrNameLst>
                                      </p:cBhvr>
                                      <p:tavLst>
                                        <p:tav tm="0">
                                          <p:val>
                                            <p:fltVal val="0.000000"/>
                                          </p:val>
                                        </p:tav>
                                        <p:tav tm="100000">
                                          <p:val>
                                            <p:strVal val="#ppt_w"/>
                                          </p:val>
                                        </p:tav>
                                      </p:tavLst>
                                    </p:anim>
                                    <p:anim calcmode="lin" valueType="num">
                                      <p:cBhvr>
                                        <p:cTn id="92" dur="500" fill="hold"/>
                                        <p:tgtEl>
                                          <p:spTgt spid="73743"/>
                                        </p:tgtEl>
                                        <p:attrNameLst>
                                          <p:attrName>ppt_h</p:attrName>
                                        </p:attrNameLst>
                                      </p:cBhvr>
                                      <p:tavLst>
                                        <p:tav tm="0">
                                          <p:val>
                                            <p:fltVal val="0.000000"/>
                                          </p:val>
                                        </p:tav>
                                        <p:tav tm="100000">
                                          <p:val>
                                            <p:strVal val="#ppt_h"/>
                                          </p:val>
                                        </p:tav>
                                      </p:tavLst>
                                    </p:anim>
                                    <p:animEffect transition="in" filter="fade">
                                      <p:cBhvr>
                                        <p:cTn id="93" dur="500"/>
                                        <p:tgtEl>
                                          <p:spTgt spid="73743"/>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73744"/>
                                        </p:tgtEl>
                                        <p:attrNameLst>
                                          <p:attrName>style.visibility</p:attrName>
                                        </p:attrNameLst>
                                      </p:cBhvr>
                                      <p:to>
                                        <p:strVal val="visible"/>
                                      </p:to>
                                    </p:set>
                                    <p:anim calcmode="lin" valueType="num">
                                      <p:cBhvr>
                                        <p:cTn id="98" dur="500" fill="hold"/>
                                        <p:tgtEl>
                                          <p:spTgt spid="73744"/>
                                        </p:tgtEl>
                                        <p:attrNameLst>
                                          <p:attrName>ppt_w</p:attrName>
                                        </p:attrNameLst>
                                      </p:cBhvr>
                                      <p:tavLst>
                                        <p:tav tm="0">
                                          <p:val>
                                            <p:fltVal val="0.000000"/>
                                          </p:val>
                                        </p:tav>
                                        <p:tav tm="100000">
                                          <p:val>
                                            <p:strVal val="#ppt_w"/>
                                          </p:val>
                                        </p:tav>
                                      </p:tavLst>
                                    </p:anim>
                                    <p:anim calcmode="lin" valueType="num">
                                      <p:cBhvr>
                                        <p:cTn id="99" dur="500" fill="hold"/>
                                        <p:tgtEl>
                                          <p:spTgt spid="73744"/>
                                        </p:tgtEl>
                                        <p:attrNameLst>
                                          <p:attrName>ppt_h</p:attrName>
                                        </p:attrNameLst>
                                      </p:cBhvr>
                                      <p:tavLst>
                                        <p:tav tm="0">
                                          <p:val>
                                            <p:fltVal val="0.000000"/>
                                          </p:val>
                                        </p:tav>
                                        <p:tav tm="100000">
                                          <p:val>
                                            <p:strVal val="#ppt_h"/>
                                          </p:val>
                                        </p:tav>
                                      </p:tavLst>
                                    </p:anim>
                                    <p:animEffect transition="in" filter="fade">
                                      <p:cBhvr>
                                        <p:cTn id="100" dur="500"/>
                                        <p:tgtEl>
                                          <p:spTgt spid="73744"/>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73745"/>
                                        </p:tgtEl>
                                        <p:attrNameLst>
                                          <p:attrName>style.visibility</p:attrName>
                                        </p:attrNameLst>
                                      </p:cBhvr>
                                      <p:to>
                                        <p:strVal val="visible"/>
                                      </p:to>
                                    </p:set>
                                    <p:anim calcmode="lin" valueType="num">
                                      <p:cBhvr>
                                        <p:cTn id="105" dur="500" fill="hold"/>
                                        <p:tgtEl>
                                          <p:spTgt spid="73745"/>
                                        </p:tgtEl>
                                        <p:attrNameLst>
                                          <p:attrName>ppt_w</p:attrName>
                                        </p:attrNameLst>
                                      </p:cBhvr>
                                      <p:tavLst>
                                        <p:tav tm="0">
                                          <p:val>
                                            <p:fltVal val="0.000000"/>
                                          </p:val>
                                        </p:tav>
                                        <p:tav tm="100000">
                                          <p:val>
                                            <p:strVal val="#ppt_w"/>
                                          </p:val>
                                        </p:tav>
                                      </p:tavLst>
                                    </p:anim>
                                    <p:anim calcmode="lin" valueType="num">
                                      <p:cBhvr>
                                        <p:cTn id="106" dur="500" fill="hold"/>
                                        <p:tgtEl>
                                          <p:spTgt spid="73745"/>
                                        </p:tgtEl>
                                        <p:attrNameLst>
                                          <p:attrName>ppt_h</p:attrName>
                                        </p:attrNameLst>
                                      </p:cBhvr>
                                      <p:tavLst>
                                        <p:tav tm="0">
                                          <p:val>
                                            <p:fltVal val="0.000000"/>
                                          </p:val>
                                        </p:tav>
                                        <p:tav tm="100000">
                                          <p:val>
                                            <p:strVal val="#ppt_h"/>
                                          </p:val>
                                        </p:tav>
                                      </p:tavLst>
                                    </p:anim>
                                    <p:animEffect transition="in" filter="fade">
                                      <p:cBhvr>
                                        <p:cTn id="107" dur="500"/>
                                        <p:tgtEl>
                                          <p:spTgt spid="73745"/>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73746"/>
                                        </p:tgtEl>
                                        <p:attrNameLst>
                                          <p:attrName>style.visibility</p:attrName>
                                        </p:attrNameLst>
                                      </p:cBhvr>
                                      <p:to>
                                        <p:strVal val="visible"/>
                                      </p:to>
                                    </p:set>
                                    <p:anim calcmode="lin" valueType="num">
                                      <p:cBhvr>
                                        <p:cTn id="112" dur="500" fill="hold"/>
                                        <p:tgtEl>
                                          <p:spTgt spid="73746"/>
                                        </p:tgtEl>
                                        <p:attrNameLst>
                                          <p:attrName>ppt_w</p:attrName>
                                        </p:attrNameLst>
                                      </p:cBhvr>
                                      <p:tavLst>
                                        <p:tav tm="0">
                                          <p:val>
                                            <p:fltVal val="0.000000"/>
                                          </p:val>
                                        </p:tav>
                                        <p:tav tm="100000">
                                          <p:val>
                                            <p:strVal val="#ppt_w"/>
                                          </p:val>
                                        </p:tav>
                                      </p:tavLst>
                                    </p:anim>
                                    <p:anim calcmode="lin" valueType="num">
                                      <p:cBhvr>
                                        <p:cTn id="113" dur="500" fill="hold"/>
                                        <p:tgtEl>
                                          <p:spTgt spid="73746"/>
                                        </p:tgtEl>
                                        <p:attrNameLst>
                                          <p:attrName>ppt_h</p:attrName>
                                        </p:attrNameLst>
                                      </p:cBhvr>
                                      <p:tavLst>
                                        <p:tav tm="0">
                                          <p:val>
                                            <p:fltVal val="0.000000"/>
                                          </p:val>
                                        </p:tav>
                                        <p:tav tm="100000">
                                          <p:val>
                                            <p:strVal val="#ppt_h"/>
                                          </p:val>
                                        </p:tav>
                                      </p:tavLst>
                                    </p:anim>
                                    <p:animEffect transition="in" filter="fade">
                                      <p:cBhvr>
                                        <p:cTn id="114" dur="500"/>
                                        <p:tgtEl>
                                          <p:spTgt spid="73746"/>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73747"/>
                                        </p:tgtEl>
                                        <p:attrNameLst>
                                          <p:attrName>style.visibility</p:attrName>
                                        </p:attrNameLst>
                                      </p:cBhvr>
                                      <p:to>
                                        <p:strVal val="visible"/>
                                      </p:to>
                                    </p:set>
                                    <p:anim calcmode="lin" valueType="num">
                                      <p:cBhvr>
                                        <p:cTn id="119" dur="500" fill="hold"/>
                                        <p:tgtEl>
                                          <p:spTgt spid="73747"/>
                                        </p:tgtEl>
                                        <p:attrNameLst>
                                          <p:attrName>ppt_w</p:attrName>
                                        </p:attrNameLst>
                                      </p:cBhvr>
                                      <p:tavLst>
                                        <p:tav tm="0">
                                          <p:val>
                                            <p:fltVal val="0.000000"/>
                                          </p:val>
                                        </p:tav>
                                        <p:tav tm="100000">
                                          <p:val>
                                            <p:strVal val="#ppt_w"/>
                                          </p:val>
                                        </p:tav>
                                      </p:tavLst>
                                    </p:anim>
                                    <p:anim calcmode="lin" valueType="num">
                                      <p:cBhvr>
                                        <p:cTn id="120" dur="500" fill="hold"/>
                                        <p:tgtEl>
                                          <p:spTgt spid="73747"/>
                                        </p:tgtEl>
                                        <p:attrNameLst>
                                          <p:attrName>ppt_h</p:attrName>
                                        </p:attrNameLst>
                                      </p:cBhvr>
                                      <p:tavLst>
                                        <p:tav tm="0">
                                          <p:val>
                                            <p:fltVal val="0.000000"/>
                                          </p:val>
                                        </p:tav>
                                        <p:tav tm="100000">
                                          <p:val>
                                            <p:strVal val="#ppt_h"/>
                                          </p:val>
                                        </p:tav>
                                      </p:tavLst>
                                    </p:anim>
                                    <p:animEffect transition="in" filter="fade">
                                      <p:cBhvr>
                                        <p:cTn id="121" dur="500"/>
                                        <p:tgtEl>
                                          <p:spTgt spid="73747"/>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73748"/>
                                        </p:tgtEl>
                                        <p:attrNameLst>
                                          <p:attrName>style.visibility</p:attrName>
                                        </p:attrNameLst>
                                      </p:cBhvr>
                                      <p:to>
                                        <p:strVal val="visible"/>
                                      </p:to>
                                    </p:set>
                                    <p:anim calcmode="lin" valueType="num">
                                      <p:cBhvr>
                                        <p:cTn id="126" dur="500" fill="hold"/>
                                        <p:tgtEl>
                                          <p:spTgt spid="73748"/>
                                        </p:tgtEl>
                                        <p:attrNameLst>
                                          <p:attrName>ppt_w</p:attrName>
                                        </p:attrNameLst>
                                      </p:cBhvr>
                                      <p:tavLst>
                                        <p:tav tm="0">
                                          <p:val>
                                            <p:fltVal val="0.000000"/>
                                          </p:val>
                                        </p:tav>
                                        <p:tav tm="100000">
                                          <p:val>
                                            <p:strVal val="#ppt_w"/>
                                          </p:val>
                                        </p:tav>
                                      </p:tavLst>
                                    </p:anim>
                                    <p:anim calcmode="lin" valueType="num">
                                      <p:cBhvr>
                                        <p:cTn id="127" dur="500" fill="hold"/>
                                        <p:tgtEl>
                                          <p:spTgt spid="73748"/>
                                        </p:tgtEl>
                                        <p:attrNameLst>
                                          <p:attrName>ppt_h</p:attrName>
                                        </p:attrNameLst>
                                      </p:cBhvr>
                                      <p:tavLst>
                                        <p:tav tm="0">
                                          <p:val>
                                            <p:fltVal val="0.000000"/>
                                          </p:val>
                                        </p:tav>
                                        <p:tav tm="100000">
                                          <p:val>
                                            <p:strVal val="#ppt_h"/>
                                          </p:val>
                                        </p:tav>
                                      </p:tavLst>
                                    </p:anim>
                                    <p:animEffect transition="in" filter="fade">
                                      <p:cBhvr>
                                        <p:cTn id="128" dur="500"/>
                                        <p:tgtEl>
                                          <p:spTgt spid="73748"/>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73749"/>
                                        </p:tgtEl>
                                        <p:attrNameLst>
                                          <p:attrName>style.visibility</p:attrName>
                                        </p:attrNameLst>
                                      </p:cBhvr>
                                      <p:to>
                                        <p:strVal val="visible"/>
                                      </p:to>
                                    </p:set>
                                    <p:anim calcmode="lin" valueType="num">
                                      <p:cBhvr>
                                        <p:cTn id="133" dur="500" fill="hold"/>
                                        <p:tgtEl>
                                          <p:spTgt spid="73749"/>
                                        </p:tgtEl>
                                        <p:attrNameLst>
                                          <p:attrName>ppt_w</p:attrName>
                                        </p:attrNameLst>
                                      </p:cBhvr>
                                      <p:tavLst>
                                        <p:tav tm="0">
                                          <p:val>
                                            <p:fltVal val="0.000000"/>
                                          </p:val>
                                        </p:tav>
                                        <p:tav tm="100000">
                                          <p:val>
                                            <p:strVal val="#ppt_w"/>
                                          </p:val>
                                        </p:tav>
                                      </p:tavLst>
                                    </p:anim>
                                    <p:anim calcmode="lin" valueType="num">
                                      <p:cBhvr>
                                        <p:cTn id="134" dur="500" fill="hold"/>
                                        <p:tgtEl>
                                          <p:spTgt spid="73749"/>
                                        </p:tgtEl>
                                        <p:attrNameLst>
                                          <p:attrName>ppt_h</p:attrName>
                                        </p:attrNameLst>
                                      </p:cBhvr>
                                      <p:tavLst>
                                        <p:tav tm="0">
                                          <p:val>
                                            <p:fltVal val="0.000000"/>
                                          </p:val>
                                        </p:tav>
                                        <p:tav tm="100000">
                                          <p:val>
                                            <p:strVal val="#ppt_h"/>
                                          </p:val>
                                        </p:tav>
                                      </p:tavLst>
                                    </p:anim>
                                    <p:animEffect transition="in" filter="fade">
                                      <p:cBhvr>
                                        <p:cTn id="135" dur="500"/>
                                        <p:tgtEl>
                                          <p:spTgt spid="73749"/>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73750"/>
                                        </p:tgtEl>
                                        <p:attrNameLst>
                                          <p:attrName>style.visibility</p:attrName>
                                        </p:attrNameLst>
                                      </p:cBhvr>
                                      <p:to>
                                        <p:strVal val="visible"/>
                                      </p:to>
                                    </p:set>
                                    <p:anim calcmode="lin" valueType="num">
                                      <p:cBhvr>
                                        <p:cTn id="140" dur="500" fill="hold"/>
                                        <p:tgtEl>
                                          <p:spTgt spid="73750"/>
                                        </p:tgtEl>
                                        <p:attrNameLst>
                                          <p:attrName>ppt_w</p:attrName>
                                        </p:attrNameLst>
                                      </p:cBhvr>
                                      <p:tavLst>
                                        <p:tav tm="0">
                                          <p:val>
                                            <p:fltVal val="0.000000"/>
                                          </p:val>
                                        </p:tav>
                                        <p:tav tm="100000">
                                          <p:val>
                                            <p:strVal val="#ppt_w"/>
                                          </p:val>
                                        </p:tav>
                                      </p:tavLst>
                                    </p:anim>
                                    <p:anim calcmode="lin" valueType="num">
                                      <p:cBhvr>
                                        <p:cTn id="141" dur="500" fill="hold"/>
                                        <p:tgtEl>
                                          <p:spTgt spid="73750"/>
                                        </p:tgtEl>
                                        <p:attrNameLst>
                                          <p:attrName>ppt_h</p:attrName>
                                        </p:attrNameLst>
                                      </p:cBhvr>
                                      <p:tavLst>
                                        <p:tav tm="0">
                                          <p:val>
                                            <p:fltVal val="0.000000"/>
                                          </p:val>
                                        </p:tav>
                                        <p:tav tm="100000">
                                          <p:val>
                                            <p:strVal val="#ppt_h"/>
                                          </p:val>
                                        </p:tav>
                                      </p:tavLst>
                                    </p:anim>
                                    <p:animEffect transition="in" filter="fade">
                                      <p:cBhvr>
                                        <p:cTn id="142" dur="500"/>
                                        <p:tgtEl>
                                          <p:spTgt spid="73750"/>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73751"/>
                                        </p:tgtEl>
                                        <p:attrNameLst>
                                          <p:attrName>style.visibility</p:attrName>
                                        </p:attrNameLst>
                                      </p:cBhvr>
                                      <p:to>
                                        <p:strVal val="visible"/>
                                      </p:to>
                                    </p:set>
                                    <p:anim calcmode="lin" valueType="num">
                                      <p:cBhvr>
                                        <p:cTn id="147" dur="500" fill="hold"/>
                                        <p:tgtEl>
                                          <p:spTgt spid="73751"/>
                                        </p:tgtEl>
                                        <p:attrNameLst>
                                          <p:attrName>ppt_w</p:attrName>
                                        </p:attrNameLst>
                                      </p:cBhvr>
                                      <p:tavLst>
                                        <p:tav tm="0">
                                          <p:val>
                                            <p:fltVal val="0.000000"/>
                                          </p:val>
                                        </p:tav>
                                        <p:tav tm="100000">
                                          <p:val>
                                            <p:strVal val="#ppt_w"/>
                                          </p:val>
                                        </p:tav>
                                      </p:tavLst>
                                    </p:anim>
                                    <p:anim calcmode="lin" valueType="num">
                                      <p:cBhvr>
                                        <p:cTn id="148" dur="500" fill="hold"/>
                                        <p:tgtEl>
                                          <p:spTgt spid="73751"/>
                                        </p:tgtEl>
                                        <p:attrNameLst>
                                          <p:attrName>ppt_h</p:attrName>
                                        </p:attrNameLst>
                                      </p:cBhvr>
                                      <p:tavLst>
                                        <p:tav tm="0">
                                          <p:val>
                                            <p:fltVal val="0.000000"/>
                                          </p:val>
                                        </p:tav>
                                        <p:tav tm="100000">
                                          <p:val>
                                            <p:strVal val="#ppt_h"/>
                                          </p:val>
                                        </p:tav>
                                      </p:tavLst>
                                    </p:anim>
                                    <p:animEffect transition="in" filter="fade">
                                      <p:cBhvr>
                                        <p:cTn id="149" dur="500"/>
                                        <p:tgtEl>
                                          <p:spTgt spid="73751"/>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73752"/>
                                        </p:tgtEl>
                                        <p:attrNameLst>
                                          <p:attrName>style.visibility</p:attrName>
                                        </p:attrNameLst>
                                      </p:cBhvr>
                                      <p:to>
                                        <p:strVal val="visible"/>
                                      </p:to>
                                    </p:set>
                                    <p:anim calcmode="lin" valueType="num">
                                      <p:cBhvr>
                                        <p:cTn id="154" dur="500" fill="hold"/>
                                        <p:tgtEl>
                                          <p:spTgt spid="73752"/>
                                        </p:tgtEl>
                                        <p:attrNameLst>
                                          <p:attrName>ppt_w</p:attrName>
                                        </p:attrNameLst>
                                      </p:cBhvr>
                                      <p:tavLst>
                                        <p:tav tm="0">
                                          <p:val>
                                            <p:fltVal val="0.000000"/>
                                          </p:val>
                                        </p:tav>
                                        <p:tav tm="100000">
                                          <p:val>
                                            <p:strVal val="#ppt_w"/>
                                          </p:val>
                                        </p:tav>
                                      </p:tavLst>
                                    </p:anim>
                                    <p:anim calcmode="lin" valueType="num">
                                      <p:cBhvr>
                                        <p:cTn id="155" dur="500" fill="hold"/>
                                        <p:tgtEl>
                                          <p:spTgt spid="73752"/>
                                        </p:tgtEl>
                                        <p:attrNameLst>
                                          <p:attrName>ppt_h</p:attrName>
                                        </p:attrNameLst>
                                      </p:cBhvr>
                                      <p:tavLst>
                                        <p:tav tm="0">
                                          <p:val>
                                            <p:fltVal val="0.000000"/>
                                          </p:val>
                                        </p:tav>
                                        <p:tav tm="100000">
                                          <p:val>
                                            <p:strVal val="#ppt_h"/>
                                          </p:val>
                                        </p:tav>
                                      </p:tavLst>
                                    </p:anim>
                                    <p:animEffect transition="in" filter="fade">
                                      <p:cBhvr>
                                        <p:cTn id="156" dur="500"/>
                                        <p:tgtEl>
                                          <p:spTgt spid="73752"/>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73753"/>
                                        </p:tgtEl>
                                        <p:attrNameLst>
                                          <p:attrName>style.visibility</p:attrName>
                                        </p:attrNameLst>
                                      </p:cBhvr>
                                      <p:to>
                                        <p:strVal val="visible"/>
                                      </p:to>
                                    </p:set>
                                    <p:anim calcmode="lin" valueType="num">
                                      <p:cBhvr>
                                        <p:cTn id="161" dur="500" fill="hold"/>
                                        <p:tgtEl>
                                          <p:spTgt spid="73753"/>
                                        </p:tgtEl>
                                        <p:attrNameLst>
                                          <p:attrName>ppt_w</p:attrName>
                                        </p:attrNameLst>
                                      </p:cBhvr>
                                      <p:tavLst>
                                        <p:tav tm="0">
                                          <p:val>
                                            <p:fltVal val="0.000000"/>
                                          </p:val>
                                        </p:tav>
                                        <p:tav tm="100000">
                                          <p:val>
                                            <p:strVal val="#ppt_w"/>
                                          </p:val>
                                        </p:tav>
                                      </p:tavLst>
                                    </p:anim>
                                    <p:anim calcmode="lin" valueType="num">
                                      <p:cBhvr>
                                        <p:cTn id="162" dur="500" fill="hold"/>
                                        <p:tgtEl>
                                          <p:spTgt spid="73753"/>
                                        </p:tgtEl>
                                        <p:attrNameLst>
                                          <p:attrName>ppt_h</p:attrName>
                                        </p:attrNameLst>
                                      </p:cBhvr>
                                      <p:tavLst>
                                        <p:tav tm="0">
                                          <p:val>
                                            <p:fltVal val="0.000000"/>
                                          </p:val>
                                        </p:tav>
                                        <p:tav tm="100000">
                                          <p:val>
                                            <p:strVal val="#ppt_h"/>
                                          </p:val>
                                        </p:tav>
                                      </p:tavLst>
                                    </p:anim>
                                    <p:animEffect transition="in" filter="fade">
                                      <p:cBhvr>
                                        <p:cTn id="163" dur="500"/>
                                        <p:tgtEl>
                                          <p:spTgt spid="73753"/>
                                        </p:tgtEl>
                                      </p:cBhvr>
                                    </p:animEffect>
                                  </p:childTnLst>
                                </p:cTn>
                              </p:par>
                            </p:childTnLst>
                          </p:cTn>
                        </p:par>
                      </p:childTnLst>
                    </p:cTn>
                  </p:par>
                  <p:par>
                    <p:cTn id="164" fill="hold">
                      <p:stCondLst>
                        <p:cond delay="indefinite"/>
                      </p:stCondLst>
                      <p:childTnLst>
                        <p:par>
                          <p:cTn id="165" fill="hold">
                            <p:stCondLst>
                              <p:cond delay="0"/>
                            </p:stCondLst>
                            <p:childTnLst>
                              <p:par>
                                <p:cTn id="166" presetID="53" presetClass="entr" presetSubtype="16" fill="hold" grpId="0" nodeType="clickEffect">
                                  <p:stCondLst>
                                    <p:cond delay="0"/>
                                  </p:stCondLst>
                                  <p:childTnLst>
                                    <p:set>
                                      <p:cBhvr>
                                        <p:cTn id="167" dur="1" fill="hold">
                                          <p:stCondLst>
                                            <p:cond delay="0"/>
                                          </p:stCondLst>
                                        </p:cTn>
                                        <p:tgtEl>
                                          <p:spTgt spid="73754"/>
                                        </p:tgtEl>
                                        <p:attrNameLst>
                                          <p:attrName>style.visibility</p:attrName>
                                        </p:attrNameLst>
                                      </p:cBhvr>
                                      <p:to>
                                        <p:strVal val="visible"/>
                                      </p:to>
                                    </p:set>
                                    <p:anim calcmode="lin" valueType="num">
                                      <p:cBhvr>
                                        <p:cTn id="168" dur="500" fill="hold"/>
                                        <p:tgtEl>
                                          <p:spTgt spid="73754"/>
                                        </p:tgtEl>
                                        <p:attrNameLst>
                                          <p:attrName>ppt_w</p:attrName>
                                        </p:attrNameLst>
                                      </p:cBhvr>
                                      <p:tavLst>
                                        <p:tav tm="0">
                                          <p:val>
                                            <p:fltVal val="0.000000"/>
                                          </p:val>
                                        </p:tav>
                                        <p:tav tm="100000">
                                          <p:val>
                                            <p:strVal val="#ppt_w"/>
                                          </p:val>
                                        </p:tav>
                                      </p:tavLst>
                                    </p:anim>
                                    <p:anim calcmode="lin" valueType="num">
                                      <p:cBhvr>
                                        <p:cTn id="169" dur="500" fill="hold"/>
                                        <p:tgtEl>
                                          <p:spTgt spid="73754"/>
                                        </p:tgtEl>
                                        <p:attrNameLst>
                                          <p:attrName>ppt_h</p:attrName>
                                        </p:attrNameLst>
                                      </p:cBhvr>
                                      <p:tavLst>
                                        <p:tav tm="0">
                                          <p:val>
                                            <p:fltVal val="0.000000"/>
                                          </p:val>
                                        </p:tav>
                                        <p:tav tm="100000">
                                          <p:val>
                                            <p:strVal val="#ppt_h"/>
                                          </p:val>
                                        </p:tav>
                                      </p:tavLst>
                                    </p:anim>
                                    <p:animEffect transition="in" filter="fade">
                                      <p:cBhvr>
                                        <p:cTn id="170" dur="500"/>
                                        <p:tgtEl>
                                          <p:spTgt spid="73754"/>
                                        </p:tgtEl>
                                      </p:cBhvr>
                                    </p:animEffect>
                                  </p:childTnLst>
                                </p:cTn>
                              </p:par>
                            </p:childTnLst>
                          </p:cTn>
                        </p:par>
                      </p:childTnLst>
                    </p:cTn>
                  </p:par>
                  <p:par>
                    <p:cTn id="171" fill="hold">
                      <p:stCondLst>
                        <p:cond delay="indefinite"/>
                      </p:stCondLst>
                      <p:childTnLst>
                        <p:par>
                          <p:cTn id="172" fill="hold">
                            <p:stCondLst>
                              <p:cond delay="0"/>
                            </p:stCondLst>
                            <p:childTnLst>
                              <p:par>
                                <p:cTn id="173" presetID="53" presetClass="entr" presetSubtype="16" fill="hold" grpId="0" nodeType="clickEffect">
                                  <p:stCondLst>
                                    <p:cond delay="0"/>
                                  </p:stCondLst>
                                  <p:childTnLst>
                                    <p:set>
                                      <p:cBhvr>
                                        <p:cTn id="174" dur="1" fill="hold">
                                          <p:stCondLst>
                                            <p:cond delay="0"/>
                                          </p:stCondLst>
                                        </p:cTn>
                                        <p:tgtEl>
                                          <p:spTgt spid="73755"/>
                                        </p:tgtEl>
                                        <p:attrNameLst>
                                          <p:attrName>style.visibility</p:attrName>
                                        </p:attrNameLst>
                                      </p:cBhvr>
                                      <p:to>
                                        <p:strVal val="visible"/>
                                      </p:to>
                                    </p:set>
                                    <p:anim calcmode="lin" valueType="num">
                                      <p:cBhvr>
                                        <p:cTn id="175" dur="500" fill="hold"/>
                                        <p:tgtEl>
                                          <p:spTgt spid="73755"/>
                                        </p:tgtEl>
                                        <p:attrNameLst>
                                          <p:attrName>ppt_w</p:attrName>
                                        </p:attrNameLst>
                                      </p:cBhvr>
                                      <p:tavLst>
                                        <p:tav tm="0">
                                          <p:val>
                                            <p:fltVal val="0.000000"/>
                                          </p:val>
                                        </p:tav>
                                        <p:tav tm="100000">
                                          <p:val>
                                            <p:strVal val="#ppt_w"/>
                                          </p:val>
                                        </p:tav>
                                      </p:tavLst>
                                    </p:anim>
                                    <p:anim calcmode="lin" valueType="num">
                                      <p:cBhvr>
                                        <p:cTn id="176" dur="500" fill="hold"/>
                                        <p:tgtEl>
                                          <p:spTgt spid="73755"/>
                                        </p:tgtEl>
                                        <p:attrNameLst>
                                          <p:attrName>ppt_h</p:attrName>
                                        </p:attrNameLst>
                                      </p:cBhvr>
                                      <p:tavLst>
                                        <p:tav tm="0">
                                          <p:val>
                                            <p:fltVal val="0.000000"/>
                                          </p:val>
                                        </p:tav>
                                        <p:tav tm="100000">
                                          <p:val>
                                            <p:strVal val="#ppt_h"/>
                                          </p:val>
                                        </p:tav>
                                      </p:tavLst>
                                    </p:anim>
                                    <p:animEffect transition="in" filter="fade">
                                      <p:cBhvr>
                                        <p:cTn id="177" dur="500"/>
                                        <p:tgtEl>
                                          <p:spTgt spid="73755"/>
                                        </p:tgtEl>
                                      </p:cBhvr>
                                    </p:animEffect>
                                  </p:childTnLst>
                                </p:cTn>
                              </p:par>
                            </p:childTnLst>
                          </p:cTn>
                        </p:par>
                      </p:childTnLst>
                    </p:cTn>
                  </p:par>
                  <p:par>
                    <p:cTn id="178" fill="hold">
                      <p:stCondLst>
                        <p:cond delay="indefinite"/>
                      </p:stCondLst>
                      <p:childTnLst>
                        <p:par>
                          <p:cTn id="179" fill="hold">
                            <p:stCondLst>
                              <p:cond delay="0"/>
                            </p:stCondLst>
                            <p:childTnLst>
                              <p:par>
                                <p:cTn id="180" presetID="53" presetClass="entr" presetSubtype="16" fill="hold" grpId="0" nodeType="clickEffect">
                                  <p:stCondLst>
                                    <p:cond delay="0"/>
                                  </p:stCondLst>
                                  <p:childTnLst>
                                    <p:set>
                                      <p:cBhvr>
                                        <p:cTn id="181" dur="1" fill="hold">
                                          <p:stCondLst>
                                            <p:cond delay="0"/>
                                          </p:stCondLst>
                                        </p:cTn>
                                        <p:tgtEl>
                                          <p:spTgt spid="73756"/>
                                        </p:tgtEl>
                                        <p:attrNameLst>
                                          <p:attrName>style.visibility</p:attrName>
                                        </p:attrNameLst>
                                      </p:cBhvr>
                                      <p:to>
                                        <p:strVal val="visible"/>
                                      </p:to>
                                    </p:set>
                                    <p:anim calcmode="lin" valueType="num">
                                      <p:cBhvr>
                                        <p:cTn id="182" dur="500" fill="hold"/>
                                        <p:tgtEl>
                                          <p:spTgt spid="73756"/>
                                        </p:tgtEl>
                                        <p:attrNameLst>
                                          <p:attrName>ppt_w</p:attrName>
                                        </p:attrNameLst>
                                      </p:cBhvr>
                                      <p:tavLst>
                                        <p:tav tm="0">
                                          <p:val>
                                            <p:fltVal val="0.000000"/>
                                          </p:val>
                                        </p:tav>
                                        <p:tav tm="100000">
                                          <p:val>
                                            <p:strVal val="#ppt_w"/>
                                          </p:val>
                                        </p:tav>
                                      </p:tavLst>
                                    </p:anim>
                                    <p:anim calcmode="lin" valueType="num">
                                      <p:cBhvr>
                                        <p:cTn id="183" dur="500" fill="hold"/>
                                        <p:tgtEl>
                                          <p:spTgt spid="73756"/>
                                        </p:tgtEl>
                                        <p:attrNameLst>
                                          <p:attrName>ppt_h</p:attrName>
                                        </p:attrNameLst>
                                      </p:cBhvr>
                                      <p:tavLst>
                                        <p:tav tm="0">
                                          <p:val>
                                            <p:fltVal val="0.000000"/>
                                          </p:val>
                                        </p:tav>
                                        <p:tav tm="100000">
                                          <p:val>
                                            <p:strVal val="#ppt_h"/>
                                          </p:val>
                                        </p:tav>
                                      </p:tavLst>
                                    </p:anim>
                                    <p:animEffect transition="in" filter="fade">
                                      <p:cBhvr>
                                        <p:cTn id="184" dur="500"/>
                                        <p:tgtEl>
                                          <p:spTgt spid="73756"/>
                                        </p:tgtEl>
                                      </p:cBhvr>
                                    </p:animEffect>
                                  </p:childTnLst>
                                </p:cTn>
                              </p:par>
                            </p:childTnLst>
                          </p:cTn>
                        </p:par>
                      </p:childTnLst>
                    </p:cTn>
                  </p:par>
                  <p:par>
                    <p:cTn id="185" fill="hold">
                      <p:stCondLst>
                        <p:cond delay="indefinite"/>
                      </p:stCondLst>
                      <p:childTnLst>
                        <p:par>
                          <p:cTn id="186" fill="hold">
                            <p:stCondLst>
                              <p:cond delay="0"/>
                            </p:stCondLst>
                            <p:childTnLst>
                              <p:par>
                                <p:cTn id="187" presetID="53" presetClass="entr" presetSubtype="16" fill="hold" grpId="0" nodeType="clickEffect">
                                  <p:stCondLst>
                                    <p:cond delay="0"/>
                                  </p:stCondLst>
                                  <p:childTnLst>
                                    <p:set>
                                      <p:cBhvr>
                                        <p:cTn id="188" dur="1" fill="hold">
                                          <p:stCondLst>
                                            <p:cond delay="0"/>
                                          </p:stCondLst>
                                        </p:cTn>
                                        <p:tgtEl>
                                          <p:spTgt spid="73757"/>
                                        </p:tgtEl>
                                        <p:attrNameLst>
                                          <p:attrName>style.visibility</p:attrName>
                                        </p:attrNameLst>
                                      </p:cBhvr>
                                      <p:to>
                                        <p:strVal val="visible"/>
                                      </p:to>
                                    </p:set>
                                    <p:anim calcmode="lin" valueType="num">
                                      <p:cBhvr>
                                        <p:cTn id="189" dur="500" fill="hold"/>
                                        <p:tgtEl>
                                          <p:spTgt spid="73757"/>
                                        </p:tgtEl>
                                        <p:attrNameLst>
                                          <p:attrName>ppt_w</p:attrName>
                                        </p:attrNameLst>
                                      </p:cBhvr>
                                      <p:tavLst>
                                        <p:tav tm="0">
                                          <p:val>
                                            <p:fltVal val="0.000000"/>
                                          </p:val>
                                        </p:tav>
                                        <p:tav tm="100000">
                                          <p:val>
                                            <p:strVal val="#ppt_w"/>
                                          </p:val>
                                        </p:tav>
                                      </p:tavLst>
                                    </p:anim>
                                    <p:anim calcmode="lin" valueType="num">
                                      <p:cBhvr>
                                        <p:cTn id="190" dur="500" fill="hold"/>
                                        <p:tgtEl>
                                          <p:spTgt spid="73757"/>
                                        </p:tgtEl>
                                        <p:attrNameLst>
                                          <p:attrName>ppt_h</p:attrName>
                                        </p:attrNameLst>
                                      </p:cBhvr>
                                      <p:tavLst>
                                        <p:tav tm="0">
                                          <p:val>
                                            <p:fltVal val="0.000000"/>
                                          </p:val>
                                        </p:tav>
                                        <p:tav tm="100000">
                                          <p:val>
                                            <p:strVal val="#ppt_h"/>
                                          </p:val>
                                        </p:tav>
                                      </p:tavLst>
                                    </p:anim>
                                    <p:animEffect transition="in" filter="fade">
                                      <p:cBhvr>
                                        <p:cTn id="191" dur="500"/>
                                        <p:tgtEl>
                                          <p:spTgt spid="73757"/>
                                        </p:tgtEl>
                                      </p:cBhvr>
                                    </p:animEffect>
                                  </p:childTnLst>
                                </p:cTn>
                              </p:par>
                            </p:childTnLst>
                          </p:cTn>
                        </p:par>
                      </p:childTnLst>
                    </p:cTn>
                  </p:par>
                  <p:par>
                    <p:cTn id="192" fill="hold">
                      <p:stCondLst>
                        <p:cond delay="indefinite"/>
                      </p:stCondLst>
                      <p:childTnLst>
                        <p:par>
                          <p:cTn id="193" fill="hold">
                            <p:stCondLst>
                              <p:cond delay="0"/>
                            </p:stCondLst>
                            <p:childTnLst>
                              <p:par>
                                <p:cTn id="194" presetID="53" presetClass="entr" presetSubtype="16" fill="hold" grpId="0" nodeType="clickEffect">
                                  <p:stCondLst>
                                    <p:cond delay="0"/>
                                  </p:stCondLst>
                                  <p:childTnLst>
                                    <p:set>
                                      <p:cBhvr>
                                        <p:cTn id="195" dur="1" fill="hold">
                                          <p:stCondLst>
                                            <p:cond delay="0"/>
                                          </p:stCondLst>
                                        </p:cTn>
                                        <p:tgtEl>
                                          <p:spTgt spid="73758"/>
                                        </p:tgtEl>
                                        <p:attrNameLst>
                                          <p:attrName>style.visibility</p:attrName>
                                        </p:attrNameLst>
                                      </p:cBhvr>
                                      <p:to>
                                        <p:strVal val="visible"/>
                                      </p:to>
                                    </p:set>
                                    <p:anim calcmode="lin" valueType="num">
                                      <p:cBhvr>
                                        <p:cTn id="196" dur="500" fill="hold"/>
                                        <p:tgtEl>
                                          <p:spTgt spid="73758"/>
                                        </p:tgtEl>
                                        <p:attrNameLst>
                                          <p:attrName>ppt_w</p:attrName>
                                        </p:attrNameLst>
                                      </p:cBhvr>
                                      <p:tavLst>
                                        <p:tav tm="0">
                                          <p:val>
                                            <p:fltVal val="0.000000"/>
                                          </p:val>
                                        </p:tav>
                                        <p:tav tm="100000">
                                          <p:val>
                                            <p:strVal val="#ppt_w"/>
                                          </p:val>
                                        </p:tav>
                                      </p:tavLst>
                                    </p:anim>
                                    <p:anim calcmode="lin" valueType="num">
                                      <p:cBhvr>
                                        <p:cTn id="197" dur="500" fill="hold"/>
                                        <p:tgtEl>
                                          <p:spTgt spid="73758"/>
                                        </p:tgtEl>
                                        <p:attrNameLst>
                                          <p:attrName>ppt_h</p:attrName>
                                        </p:attrNameLst>
                                      </p:cBhvr>
                                      <p:tavLst>
                                        <p:tav tm="0">
                                          <p:val>
                                            <p:fltVal val="0.000000"/>
                                          </p:val>
                                        </p:tav>
                                        <p:tav tm="100000">
                                          <p:val>
                                            <p:strVal val="#ppt_h"/>
                                          </p:val>
                                        </p:tav>
                                      </p:tavLst>
                                    </p:anim>
                                    <p:animEffect transition="in" filter="fade">
                                      <p:cBhvr>
                                        <p:cTn id="198" dur="500"/>
                                        <p:tgtEl>
                                          <p:spTgt spid="73758"/>
                                        </p:tgtEl>
                                      </p:cBhvr>
                                    </p:animEffect>
                                  </p:childTnLst>
                                </p:cTn>
                              </p:par>
                            </p:childTnLst>
                          </p:cTn>
                        </p:par>
                      </p:childTnLst>
                    </p:cTn>
                  </p:par>
                  <p:par>
                    <p:cTn id="199" fill="hold">
                      <p:stCondLst>
                        <p:cond delay="indefinite"/>
                      </p:stCondLst>
                      <p:childTnLst>
                        <p:par>
                          <p:cTn id="200" fill="hold">
                            <p:stCondLst>
                              <p:cond delay="0"/>
                            </p:stCondLst>
                            <p:childTnLst>
                              <p:par>
                                <p:cTn id="201" presetID="53" presetClass="entr" presetSubtype="16" fill="hold" grpId="0" nodeType="clickEffect">
                                  <p:stCondLst>
                                    <p:cond delay="0"/>
                                  </p:stCondLst>
                                  <p:childTnLst>
                                    <p:set>
                                      <p:cBhvr>
                                        <p:cTn id="202" dur="1" fill="hold">
                                          <p:stCondLst>
                                            <p:cond delay="0"/>
                                          </p:stCondLst>
                                        </p:cTn>
                                        <p:tgtEl>
                                          <p:spTgt spid="73759"/>
                                        </p:tgtEl>
                                        <p:attrNameLst>
                                          <p:attrName>style.visibility</p:attrName>
                                        </p:attrNameLst>
                                      </p:cBhvr>
                                      <p:to>
                                        <p:strVal val="visible"/>
                                      </p:to>
                                    </p:set>
                                    <p:anim calcmode="lin" valueType="num">
                                      <p:cBhvr>
                                        <p:cTn id="203" dur="500" fill="hold"/>
                                        <p:tgtEl>
                                          <p:spTgt spid="73759"/>
                                        </p:tgtEl>
                                        <p:attrNameLst>
                                          <p:attrName>ppt_w</p:attrName>
                                        </p:attrNameLst>
                                      </p:cBhvr>
                                      <p:tavLst>
                                        <p:tav tm="0">
                                          <p:val>
                                            <p:fltVal val="0.000000"/>
                                          </p:val>
                                        </p:tav>
                                        <p:tav tm="100000">
                                          <p:val>
                                            <p:strVal val="#ppt_w"/>
                                          </p:val>
                                        </p:tav>
                                      </p:tavLst>
                                    </p:anim>
                                    <p:anim calcmode="lin" valueType="num">
                                      <p:cBhvr>
                                        <p:cTn id="204" dur="500" fill="hold"/>
                                        <p:tgtEl>
                                          <p:spTgt spid="73759"/>
                                        </p:tgtEl>
                                        <p:attrNameLst>
                                          <p:attrName>ppt_h</p:attrName>
                                        </p:attrNameLst>
                                      </p:cBhvr>
                                      <p:tavLst>
                                        <p:tav tm="0">
                                          <p:val>
                                            <p:fltVal val="0.000000"/>
                                          </p:val>
                                        </p:tav>
                                        <p:tav tm="100000">
                                          <p:val>
                                            <p:strVal val="#ppt_h"/>
                                          </p:val>
                                        </p:tav>
                                      </p:tavLst>
                                    </p:anim>
                                    <p:animEffect transition="in" filter="fade">
                                      <p:cBhvr>
                                        <p:cTn id="205" dur="500"/>
                                        <p:tgtEl>
                                          <p:spTgt spid="73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p:bldP spid="73732" grpId="0"/>
      <p:bldP spid="73733" grpId="0"/>
      <p:bldP spid="73734" grpId="0"/>
      <p:bldP spid="73735" grpId="0"/>
      <p:bldP spid="73736" grpId="0"/>
      <p:bldP spid="73737" grpId="0"/>
      <p:bldP spid="73738" grpId="0"/>
      <p:bldP spid="73739" grpId="0"/>
      <p:bldP spid="73740" grpId="0"/>
      <p:bldP spid="73741" grpId="0"/>
      <p:bldP spid="73742" grpId="0"/>
      <p:bldP spid="73743" grpId="0"/>
      <p:bldP spid="73744" grpId="0"/>
      <p:bldP spid="73745" grpId="0"/>
      <p:bldP spid="73746" grpId="0"/>
      <p:bldP spid="73747" grpId="0"/>
      <p:bldP spid="73748" grpId="0"/>
      <p:bldP spid="73749" grpId="0"/>
      <p:bldP spid="73750" grpId="0"/>
      <p:bldP spid="73751" grpId="0"/>
      <p:bldP spid="73752" grpId="0"/>
      <p:bldP spid="73753" grpId="0"/>
      <p:bldP spid="73754" grpId="0"/>
      <p:bldP spid="73755" grpId="0"/>
      <p:bldP spid="73756" grpId="0"/>
      <p:bldP spid="73757" grpId="0"/>
      <p:bldP spid="73758" grpId="0"/>
      <p:bldP spid="7375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6997" y="2587662"/>
            <a:ext cx="2439644" cy="615551"/>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60959" tIns="60959" rIns="60959" bIns="60959" numCol="1" spcCol="38100" rtlCol="0" anchor="t">
            <a:spAutoFit/>
          </a:bodyPr>
          <a:lstStyle/>
          <a:p>
            <a:pPr algn="l" defTabSz="1219200" rtl="0" latinLnBrk="1" hangingPunct="0"/>
            <a:r>
              <a:rPr lang="zh-CN" altLang="en-US" sz="3200" b="1" dirty="0">
                <a:solidFill>
                  <a:schemeClr val="bg1"/>
                </a:solidFill>
                <a:latin typeface="微软雅黑" charset="-122"/>
                <a:ea typeface="微软雅黑" charset="-122"/>
              </a:rPr>
              <a:t>中物理</a:t>
            </a:r>
            <a:endParaRPr lang="zh-CN" altLang="en-US" sz="3200" b="1" dirty="0">
              <a:solidFill>
                <a:schemeClr val="bg1"/>
              </a:solidFill>
              <a:latin typeface="微软雅黑" charset="-122"/>
              <a:ea typeface="微软雅黑" charset="-122"/>
            </a:endParaRPr>
          </a:p>
        </p:txBody>
      </p:sp>
      <p:sp>
        <p:nvSpPr>
          <p:cNvPr id="3" name="文本框 2"/>
          <p:cNvSpPr txBox="1"/>
          <p:nvPr/>
        </p:nvSpPr>
        <p:spPr>
          <a:xfrm>
            <a:off x="2711450" y="2781300"/>
            <a:ext cx="7685405" cy="11055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p>
            <a:pPr marL="0" marR="0" indent="0" algn="l" defTabSz="914400" rtl="0" fontAlgn="auto" latinLnBrk="1" hangingPunct="0">
              <a:lnSpc>
                <a:spcPct val="100000"/>
              </a:lnSpc>
              <a:spcBef>
                <a:spcPts val="0"/>
              </a:spcBef>
              <a:spcAft>
                <a:spcPts val="0"/>
              </a:spcAft>
              <a:buClrTx/>
              <a:buSzTx/>
              <a:buFontTx/>
              <a:buNone/>
            </a:pPr>
            <a:r>
              <a:rPr kumimoji="0" lang="zh-CN" altLang="en-US" sz="6600" b="0" i="0" u="none" strike="noStrike" cap="none" spc="0" normalizeH="0" baseline="0">
                <a:ln>
                  <a:noFill/>
                </a:ln>
                <a:solidFill>
                  <a:srgbClr val="000000"/>
                </a:solidFill>
                <a:effectLst/>
                <a:uFillTx/>
                <a:latin typeface="微软雅黑" charset="-122"/>
                <a:ea typeface="微软雅黑" charset="-122"/>
                <a:cs typeface="Arial"/>
                <a:sym typeface="Arial"/>
              </a:rPr>
              <a:t>词语的理解与运用</a:t>
            </a:r>
            <a:endParaRPr kumimoji="0" lang="zh-CN" altLang="en-US" sz="6600" b="0" i="0" u="none" strike="noStrike" cap="none" spc="0" normalizeH="0" baseline="0">
              <a:ln>
                <a:noFill/>
              </a:ln>
              <a:solidFill>
                <a:srgbClr val="000000"/>
              </a:solidFill>
              <a:effectLst/>
              <a:uFillTx/>
              <a:latin typeface="微软雅黑" charset="-122"/>
              <a:ea typeface="微软雅黑" charset="-122"/>
              <a:cs typeface="Arial"/>
              <a:sym typeface="Arial"/>
            </a:endParaRPr>
          </a:p>
        </p:txBody>
      </p:sp>
    </p:spTree>
  </p:cSld>
  <p:clrMapOvr>
    <a:masterClrMapping/>
  </p:clrMapOvr>
  <p:transition spd="med" advClick="0" advTm="2000"/>
  <p:timing>
    <p:tnLst>
      <p:par>
        <p:cTn id="1" dur="indefinite" restart="never" nodeType="tmRoot"/>
      </p:par>
    </p:tnLst>
  </p:timing>
</p:sld>
</file>

<file path=ppt/theme/theme1.xml><?xml version="1.0" encoding="utf-8"?>
<a:theme xmlns:a="http://schemas.openxmlformats.org/drawingml/2006/main" name="主题2">
  <a:themeElements>
    <a:clrScheme name="Default">
      <a:dk1>
        <a:srgbClr val="000000"/>
      </a:dk1>
      <a:lt1>
        <a:srgbClr val="F2F2F2"/>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BBE0E3"/>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微软雅黑" charset="-122"/>
            <a:ea typeface="微软雅黑" charset="-122"/>
            <a:cs typeface="微软雅黑" charset="-122"/>
            <a:sym typeface="微软雅黑" charset="-122"/>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BBE0E3"/>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主题2</Template>
  <TotalTime>0</TotalTime>
  <Words>10845</Words>
  <Application>WPS 演示</Application>
  <PresentationFormat>宽屏</PresentationFormat>
  <Paragraphs>1119</Paragraphs>
  <Slides>58</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58</vt:i4>
      </vt:variant>
    </vt:vector>
  </HeadingPairs>
  <TitlesOfParts>
    <vt:vector size="60" baseType="lpstr">
      <vt:lpstr>主题2</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《竹里馆》</vt:lpstr>
      <vt:lpstr>《春夜洛城闻笛》</vt:lpstr>
      <vt:lpstr>《逢入京使》</vt:lpstr>
      <vt:lpstr>晚   春 </vt:lpstr>
      <vt:lpstr>木兰诗</vt:lpstr>
      <vt:lpstr>PowerPoint 演示文稿</vt:lpstr>
      <vt:lpstr>登幽州台歌</vt:lpstr>
      <vt:lpstr>望  岳</vt:lpstr>
      <vt:lpstr>PowerPoint 演示文稿</vt:lpstr>
      <vt:lpstr>登飞来峰</vt:lpstr>
      <vt:lpstr>PowerPoint 演示文稿</vt:lpstr>
      <vt:lpstr>游山西村</vt:lpstr>
      <vt:lpstr>己亥杂诗</vt:lpstr>
      <vt:lpstr>《泊秦淮》</vt:lpstr>
      <vt:lpstr>贾  生</vt:lpstr>
      <vt:lpstr>过松源晨炊漆公店 </vt:lpstr>
      <vt:lpstr>约  客</vt:lpstr>
      <vt:lpstr>陋室铭</vt:lpstr>
      <vt:lpstr>陋室铭</vt:lpstr>
      <vt:lpstr>爱莲说</vt:lpstr>
      <vt:lpstr>爱莲说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LC&amp;LWF</dc:creator>
  <cp:lastModifiedBy>45055</cp:lastModifiedBy>
  <cp:revision>105</cp:revision>
  <dcterms:created xsi:type="dcterms:W3CDTF">2019-07-04T01:47:00Z</dcterms:created>
  <dcterms:modified xsi:type="dcterms:W3CDTF">2023-02-14T08:12:27Z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2052-10.1.0.5740</vt:lpwstr>
  </property>
  <property fmtid="{D5CDD505-2E9C-101B-9397-08002B2CF9AE}" pid="3" name="ICV">
    <vt:lpwstr>7D027EDCA9BE408A83C17E5F26150A36</vt:lpwstr>
  </property>
</Properties>
</file>